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5" r:id="rId8"/>
    <p:sldId id="270" r:id="rId9"/>
    <p:sldId id="271" r:id="rId10"/>
    <p:sldId id="272" r:id="rId11"/>
    <p:sldId id="268" r:id="rId12"/>
    <p:sldId id="276" r:id="rId13"/>
    <p:sldId id="269" r:id="rId14"/>
    <p:sldId id="273" r:id="rId15"/>
    <p:sldId id="274" r:id="rId16"/>
    <p:sldId id="275" r:id="rId17"/>
    <p:sldId id="277" r:id="rId18"/>
    <p:sldId id="278" r:id="rId19"/>
    <p:sldId id="262"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16" autoAdjust="0"/>
    <p:restoredTop sz="94660"/>
  </p:normalViewPr>
  <p:slideViewPr>
    <p:cSldViewPr snapToGrid="0">
      <p:cViewPr>
        <p:scale>
          <a:sx n="25" d="100"/>
          <a:sy n="25" d="100"/>
        </p:scale>
        <p:origin x="2928" y="13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10FD7-D18E-8891-949E-98E28EB887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3FFB2A-08F4-53A4-0F63-0098489805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059463-570F-D680-0549-480D49889E8D}"/>
              </a:ext>
            </a:extLst>
          </p:cNvPr>
          <p:cNvSpPr>
            <a:spLocks noGrp="1"/>
          </p:cNvSpPr>
          <p:nvPr>
            <p:ph type="dt" sz="half" idx="10"/>
          </p:nvPr>
        </p:nvSpPr>
        <p:spPr/>
        <p:txBody>
          <a:bodyPr/>
          <a:lstStyle/>
          <a:p>
            <a:fld id="{8248809B-E7E1-44D2-BA95-55C46DA0DAA8}" type="datetimeFigureOut">
              <a:rPr lang="en-IN" smtClean="0"/>
              <a:t>21-11-2023</a:t>
            </a:fld>
            <a:endParaRPr lang="en-IN"/>
          </a:p>
        </p:txBody>
      </p:sp>
      <p:sp>
        <p:nvSpPr>
          <p:cNvPr id="5" name="Footer Placeholder 4">
            <a:extLst>
              <a:ext uri="{FF2B5EF4-FFF2-40B4-BE49-F238E27FC236}">
                <a16:creationId xmlns:a16="http://schemas.microsoft.com/office/drawing/2014/main" id="{AFCFD9AB-81C9-7A69-7502-ECE86730E1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45729C-2F8C-9590-08F9-FE9C95C4BA5A}"/>
              </a:ext>
            </a:extLst>
          </p:cNvPr>
          <p:cNvSpPr>
            <a:spLocks noGrp="1"/>
          </p:cNvSpPr>
          <p:nvPr>
            <p:ph type="sldNum" sz="quarter" idx="12"/>
          </p:nvPr>
        </p:nvSpPr>
        <p:spPr/>
        <p:txBody>
          <a:bodyPr/>
          <a:lstStyle/>
          <a:p>
            <a:fld id="{6442DB67-83D5-49A6-9C8B-752D1FFC9DFF}" type="slidenum">
              <a:rPr lang="en-IN" smtClean="0"/>
              <a:t>‹#›</a:t>
            </a:fld>
            <a:endParaRPr lang="en-IN"/>
          </a:p>
        </p:txBody>
      </p:sp>
    </p:spTree>
    <p:extLst>
      <p:ext uri="{BB962C8B-B14F-4D97-AF65-F5344CB8AC3E}">
        <p14:creationId xmlns:p14="http://schemas.microsoft.com/office/powerpoint/2010/main" val="121009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7FCF-3A8D-5E33-6C29-4E5ABFED1C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01E573-2DAF-2746-5C99-76985B4591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0B177B-7F63-BFCD-0405-A0EA0BDB4AF7}"/>
              </a:ext>
            </a:extLst>
          </p:cNvPr>
          <p:cNvSpPr>
            <a:spLocks noGrp="1"/>
          </p:cNvSpPr>
          <p:nvPr>
            <p:ph type="dt" sz="half" idx="10"/>
          </p:nvPr>
        </p:nvSpPr>
        <p:spPr/>
        <p:txBody>
          <a:bodyPr/>
          <a:lstStyle/>
          <a:p>
            <a:fld id="{8248809B-E7E1-44D2-BA95-55C46DA0DAA8}" type="datetimeFigureOut">
              <a:rPr lang="en-IN" smtClean="0"/>
              <a:t>21-11-2023</a:t>
            </a:fld>
            <a:endParaRPr lang="en-IN"/>
          </a:p>
        </p:txBody>
      </p:sp>
      <p:sp>
        <p:nvSpPr>
          <p:cNvPr id="5" name="Footer Placeholder 4">
            <a:extLst>
              <a:ext uri="{FF2B5EF4-FFF2-40B4-BE49-F238E27FC236}">
                <a16:creationId xmlns:a16="http://schemas.microsoft.com/office/drawing/2014/main" id="{198074E9-2D8F-DADF-B64A-3D74B86785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725BE0-8302-FC41-EB09-5ACE1B1366DC}"/>
              </a:ext>
            </a:extLst>
          </p:cNvPr>
          <p:cNvSpPr>
            <a:spLocks noGrp="1"/>
          </p:cNvSpPr>
          <p:nvPr>
            <p:ph type="sldNum" sz="quarter" idx="12"/>
          </p:nvPr>
        </p:nvSpPr>
        <p:spPr/>
        <p:txBody>
          <a:bodyPr/>
          <a:lstStyle/>
          <a:p>
            <a:fld id="{6442DB67-83D5-49A6-9C8B-752D1FFC9DFF}" type="slidenum">
              <a:rPr lang="en-IN" smtClean="0"/>
              <a:t>‹#›</a:t>
            </a:fld>
            <a:endParaRPr lang="en-IN"/>
          </a:p>
        </p:txBody>
      </p:sp>
    </p:spTree>
    <p:extLst>
      <p:ext uri="{BB962C8B-B14F-4D97-AF65-F5344CB8AC3E}">
        <p14:creationId xmlns:p14="http://schemas.microsoft.com/office/powerpoint/2010/main" val="3781540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BC740A-19AE-CE7A-404D-D5AB687FC9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BE2B03-C959-31D6-AC5A-C825E787E7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1BFA6D-9C59-EB13-93D2-56815501B342}"/>
              </a:ext>
            </a:extLst>
          </p:cNvPr>
          <p:cNvSpPr>
            <a:spLocks noGrp="1"/>
          </p:cNvSpPr>
          <p:nvPr>
            <p:ph type="dt" sz="half" idx="10"/>
          </p:nvPr>
        </p:nvSpPr>
        <p:spPr/>
        <p:txBody>
          <a:bodyPr/>
          <a:lstStyle/>
          <a:p>
            <a:fld id="{8248809B-E7E1-44D2-BA95-55C46DA0DAA8}" type="datetimeFigureOut">
              <a:rPr lang="en-IN" smtClean="0"/>
              <a:t>21-11-2023</a:t>
            </a:fld>
            <a:endParaRPr lang="en-IN"/>
          </a:p>
        </p:txBody>
      </p:sp>
      <p:sp>
        <p:nvSpPr>
          <p:cNvPr id="5" name="Footer Placeholder 4">
            <a:extLst>
              <a:ext uri="{FF2B5EF4-FFF2-40B4-BE49-F238E27FC236}">
                <a16:creationId xmlns:a16="http://schemas.microsoft.com/office/drawing/2014/main" id="{90FDD1BC-C2A8-7214-92A5-D9563B99A2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AE1AEB-A1C5-83DE-FEC2-2097FAEF6927}"/>
              </a:ext>
            </a:extLst>
          </p:cNvPr>
          <p:cNvSpPr>
            <a:spLocks noGrp="1"/>
          </p:cNvSpPr>
          <p:nvPr>
            <p:ph type="sldNum" sz="quarter" idx="12"/>
          </p:nvPr>
        </p:nvSpPr>
        <p:spPr/>
        <p:txBody>
          <a:bodyPr/>
          <a:lstStyle/>
          <a:p>
            <a:fld id="{6442DB67-83D5-49A6-9C8B-752D1FFC9DFF}" type="slidenum">
              <a:rPr lang="en-IN" smtClean="0"/>
              <a:t>‹#›</a:t>
            </a:fld>
            <a:endParaRPr lang="en-IN"/>
          </a:p>
        </p:txBody>
      </p:sp>
    </p:spTree>
    <p:extLst>
      <p:ext uri="{BB962C8B-B14F-4D97-AF65-F5344CB8AC3E}">
        <p14:creationId xmlns:p14="http://schemas.microsoft.com/office/powerpoint/2010/main" val="63607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79B3-C39C-3D87-33A9-E808BB184C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86219C-C8F9-351F-22DB-DECD2D9DCD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4F9268-1A5D-6A57-9067-230471B6C80F}"/>
              </a:ext>
            </a:extLst>
          </p:cNvPr>
          <p:cNvSpPr>
            <a:spLocks noGrp="1"/>
          </p:cNvSpPr>
          <p:nvPr>
            <p:ph type="dt" sz="half" idx="10"/>
          </p:nvPr>
        </p:nvSpPr>
        <p:spPr/>
        <p:txBody>
          <a:bodyPr/>
          <a:lstStyle/>
          <a:p>
            <a:fld id="{8248809B-E7E1-44D2-BA95-55C46DA0DAA8}" type="datetimeFigureOut">
              <a:rPr lang="en-IN" smtClean="0"/>
              <a:t>21-11-2023</a:t>
            </a:fld>
            <a:endParaRPr lang="en-IN"/>
          </a:p>
        </p:txBody>
      </p:sp>
      <p:sp>
        <p:nvSpPr>
          <p:cNvPr id="5" name="Footer Placeholder 4">
            <a:extLst>
              <a:ext uri="{FF2B5EF4-FFF2-40B4-BE49-F238E27FC236}">
                <a16:creationId xmlns:a16="http://schemas.microsoft.com/office/drawing/2014/main" id="{47B0AD65-5D00-87DE-353A-AE1EAA1BB3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18350B-8EA2-B7FF-0898-1B5A0050CC4F}"/>
              </a:ext>
            </a:extLst>
          </p:cNvPr>
          <p:cNvSpPr>
            <a:spLocks noGrp="1"/>
          </p:cNvSpPr>
          <p:nvPr>
            <p:ph type="sldNum" sz="quarter" idx="12"/>
          </p:nvPr>
        </p:nvSpPr>
        <p:spPr/>
        <p:txBody>
          <a:bodyPr/>
          <a:lstStyle/>
          <a:p>
            <a:fld id="{6442DB67-83D5-49A6-9C8B-752D1FFC9DFF}" type="slidenum">
              <a:rPr lang="en-IN" smtClean="0"/>
              <a:t>‹#›</a:t>
            </a:fld>
            <a:endParaRPr lang="en-IN"/>
          </a:p>
        </p:txBody>
      </p:sp>
    </p:spTree>
    <p:extLst>
      <p:ext uri="{BB962C8B-B14F-4D97-AF65-F5344CB8AC3E}">
        <p14:creationId xmlns:p14="http://schemas.microsoft.com/office/powerpoint/2010/main" val="271354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6F0FC-6DF5-A501-DB1A-E55940A83B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84E85F-CE94-7568-A567-11A1D0618A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E24BBE-77B7-70B4-5323-552CB971A7DB}"/>
              </a:ext>
            </a:extLst>
          </p:cNvPr>
          <p:cNvSpPr>
            <a:spLocks noGrp="1"/>
          </p:cNvSpPr>
          <p:nvPr>
            <p:ph type="dt" sz="half" idx="10"/>
          </p:nvPr>
        </p:nvSpPr>
        <p:spPr/>
        <p:txBody>
          <a:bodyPr/>
          <a:lstStyle/>
          <a:p>
            <a:fld id="{8248809B-E7E1-44D2-BA95-55C46DA0DAA8}" type="datetimeFigureOut">
              <a:rPr lang="en-IN" smtClean="0"/>
              <a:t>21-11-2023</a:t>
            </a:fld>
            <a:endParaRPr lang="en-IN"/>
          </a:p>
        </p:txBody>
      </p:sp>
      <p:sp>
        <p:nvSpPr>
          <p:cNvPr id="5" name="Footer Placeholder 4">
            <a:extLst>
              <a:ext uri="{FF2B5EF4-FFF2-40B4-BE49-F238E27FC236}">
                <a16:creationId xmlns:a16="http://schemas.microsoft.com/office/drawing/2014/main" id="{6EFEFBD7-EAE7-0E16-BF4F-2B7B9F2824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09E44F-EB3A-2B87-EC67-C2A9342A3679}"/>
              </a:ext>
            </a:extLst>
          </p:cNvPr>
          <p:cNvSpPr>
            <a:spLocks noGrp="1"/>
          </p:cNvSpPr>
          <p:nvPr>
            <p:ph type="sldNum" sz="quarter" idx="12"/>
          </p:nvPr>
        </p:nvSpPr>
        <p:spPr/>
        <p:txBody>
          <a:bodyPr/>
          <a:lstStyle/>
          <a:p>
            <a:fld id="{6442DB67-83D5-49A6-9C8B-752D1FFC9DFF}" type="slidenum">
              <a:rPr lang="en-IN" smtClean="0"/>
              <a:t>‹#›</a:t>
            </a:fld>
            <a:endParaRPr lang="en-IN"/>
          </a:p>
        </p:txBody>
      </p:sp>
    </p:spTree>
    <p:extLst>
      <p:ext uri="{BB962C8B-B14F-4D97-AF65-F5344CB8AC3E}">
        <p14:creationId xmlns:p14="http://schemas.microsoft.com/office/powerpoint/2010/main" val="1510061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4A28-9E26-E1D7-C52B-905B758199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F2E862-6616-1607-1B54-3D8EB30D52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C4DFA6-D0C9-348D-5B23-F3F2CBDD6B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6FBC42-B7A6-FF8F-3283-EBD25B9F3A66}"/>
              </a:ext>
            </a:extLst>
          </p:cNvPr>
          <p:cNvSpPr>
            <a:spLocks noGrp="1"/>
          </p:cNvSpPr>
          <p:nvPr>
            <p:ph type="dt" sz="half" idx="10"/>
          </p:nvPr>
        </p:nvSpPr>
        <p:spPr/>
        <p:txBody>
          <a:bodyPr/>
          <a:lstStyle/>
          <a:p>
            <a:fld id="{8248809B-E7E1-44D2-BA95-55C46DA0DAA8}" type="datetimeFigureOut">
              <a:rPr lang="en-IN" smtClean="0"/>
              <a:t>21-11-2023</a:t>
            </a:fld>
            <a:endParaRPr lang="en-IN"/>
          </a:p>
        </p:txBody>
      </p:sp>
      <p:sp>
        <p:nvSpPr>
          <p:cNvPr id="6" name="Footer Placeholder 5">
            <a:extLst>
              <a:ext uri="{FF2B5EF4-FFF2-40B4-BE49-F238E27FC236}">
                <a16:creationId xmlns:a16="http://schemas.microsoft.com/office/drawing/2014/main" id="{ECE6CCBB-9C2B-1527-F4F9-AAFD674CDA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F2D844-79B1-43E8-A020-961137CC39A3}"/>
              </a:ext>
            </a:extLst>
          </p:cNvPr>
          <p:cNvSpPr>
            <a:spLocks noGrp="1"/>
          </p:cNvSpPr>
          <p:nvPr>
            <p:ph type="sldNum" sz="quarter" idx="12"/>
          </p:nvPr>
        </p:nvSpPr>
        <p:spPr/>
        <p:txBody>
          <a:bodyPr/>
          <a:lstStyle/>
          <a:p>
            <a:fld id="{6442DB67-83D5-49A6-9C8B-752D1FFC9DFF}" type="slidenum">
              <a:rPr lang="en-IN" smtClean="0"/>
              <a:t>‹#›</a:t>
            </a:fld>
            <a:endParaRPr lang="en-IN"/>
          </a:p>
        </p:txBody>
      </p:sp>
    </p:spTree>
    <p:extLst>
      <p:ext uri="{BB962C8B-B14F-4D97-AF65-F5344CB8AC3E}">
        <p14:creationId xmlns:p14="http://schemas.microsoft.com/office/powerpoint/2010/main" val="729852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C5EC-01A0-7BF3-0FDA-64458DB3C0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5C7F6D-0F89-23E1-BFAD-06C288A7F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4532FF-BA83-1EA8-4310-1D52D9B8E1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97ED94-19A3-8690-AAEC-10405AF455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1897BB-D6D9-8D72-60C9-39460CE6CE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315873-3ACE-382E-3C8C-7E51EEC344EB}"/>
              </a:ext>
            </a:extLst>
          </p:cNvPr>
          <p:cNvSpPr>
            <a:spLocks noGrp="1"/>
          </p:cNvSpPr>
          <p:nvPr>
            <p:ph type="dt" sz="half" idx="10"/>
          </p:nvPr>
        </p:nvSpPr>
        <p:spPr/>
        <p:txBody>
          <a:bodyPr/>
          <a:lstStyle/>
          <a:p>
            <a:fld id="{8248809B-E7E1-44D2-BA95-55C46DA0DAA8}" type="datetimeFigureOut">
              <a:rPr lang="en-IN" smtClean="0"/>
              <a:t>21-11-2023</a:t>
            </a:fld>
            <a:endParaRPr lang="en-IN"/>
          </a:p>
        </p:txBody>
      </p:sp>
      <p:sp>
        <p:nvSpPr>
          <p:cNvPr id="8" name="Footer Placeholder 7">
            <a:extLst>
              <a:ext uri="{FF2B5EF4-FFF2-40B4-BE49-F238E27FC236}">
                <a16:creationId xmlns:a16="http://schemas.microsoft.com/office/drawing/2014/main" id="{001E0915-72CB-41BA-E20B-522F8FEAFB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BAC1EA6-0650-82F9-B7E4-42282D4AF10C}"/>
              </a:ext>
            </a:extLst>
          </p:cNvPr>
          <p:cNvSpPr>
            <a:spLocks noGrp="1"/>
          </p:cNvSpPr>
          <p:nvPr>
            <p:ph type="sldNum" sz="quarter" idx="12"/>
          </p:nvPr>
        </p:nvSpPr>
        <p:spPr/>
        <p:txBody>
          <a:bodyPr/>
          <a:lstStyle/>
          <a:p>
            <a:fld id="{6442DB67-83D5-49A6-9C8B-752D1FFC9DFF}" type="slidenum">
              <a:rPr lang="en-IN" smtClean="0"/>
              <a:t>‹#›</a:t>
            </a:fld>
            <a:endParaRPr lang="en-IN"/>
          </a:p>
        </p:txBody>
      </p:sp>
    </p:spTree>
    <p:extLst>
      <p:ext uri="{BB962C8B-B14F-4D97-AF65-F5344CB8AC3E}">
        <p14:creationId xmlns:p14="http://schemas.microsoft.com/office/powerpoint/2010/main" val="27634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D682D-9154-50D8-A3B9-88D46D397E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8AE4D8-AA32-EC32-3958-9661B3846366}"/>
              </a:ext>
            </a:extLst>
          </p:cNvPr>
          <p:cNvSpPr>
            <a:spLocks noGrp="1"/>
          </p:cNvSpPr>
          <p:nvPr>
            <p:ph type="dt" sz="half" idx="10"/>
          </p:nvPr>
        </p:nvSpPr>
        <p:spPr/>
        <p:txBody>
          <a:bodyPr/>
          <a:lstStyle/>
          <a:p>
            <a:fld id="{8248809B-E7E1-44D2-BA95-55C46DA0DAA8}" type="datetimeFigureOut">
              <a:rPr lang="en-IN" smtClean="0"/>
              <a:t>21-11-2023</a:t>
            </a:fld>
            <a:endParaRPr lang="en-IN"/>
          </a:p>
        </p:txBody>
      </p:sp>
      <p:sp>
        <p:nvSpPr>
          <p:cNvPr id="4" name="Footer Placeholder 3">
            <a:extLst>
              <a:ext uri="{FF2B5EF4-FFF2-40B4-BE49-F238E27FC236}">
                <a16:creationId xmlns:a16="http://schemas.microsoft.com/office/drawing/2014/main" id="{6370D570-5588-6BAE-5E56-F0F48CAE83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B4C4215-EF16-C575-546D-4D33C29255AC}"/>
              </a:ext>
            </a:extLst>
          </p:cNvPr>
          <p:cNvSpPr>
            <a:spLocks noGrp="1"/>
          </p:cNvSpPr>
          <p:nvPr>
            <p:ph type="sldNum" sz="quarter" idx="12"/>
          </p:nvPr>
        </p:nvSpPr>
        <p:spPr/>
        <p:txBody>
          <a:bodyPr/>
          <a:lstStyle/>
          <a:p>
            <a:fld id="{6442DB67-83D5-49A6-9C8B-752D1FFC9DFF}" type="slidenum">
              <a:rPr lang="en-IN" smtClean="0"/>
              <a:t>‹#›</a:t>
            </a:fld>
            <a:endParaRPr lang="en-IN"/>
          </a:p>
        </p:txBody>
      </p:sp>
    </p:spTree>
    <p:extLst>
      <p:ext uri="{BB962C8B-B14F-4D97-AF65-F5344CB8AC3E}">
        <p14:creationId xmlns:p14="http://schemas.microsoft.com/office/powerpoint/2010/main" val="2597571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6829EC-B5FB-EF44-7CF7-3A1FD9582DBB}"/>
              </a:ext>
            </a:extLst>
          </p:cNvPr>
          <p:cNvSpPr>
            <a:spLocks noGrp="1"/>
          </p:cNvSpPr>
          <p:nvPr>
            <p:ph type="dt" sz="half" idx="10"/>
          </p:nvPr>
        </p:nvSpPr>
        <p:spPr/>
        <p:txBody>
          <a:bodyPr/>
          <a:lstStyle/>
          <a:p>
            <a:fld id="{8248809B-E7E1-44D2-BA95-55C46DA0DAA8}" type="datetimeFigureOut">
              <a:rPr lang="en-IN" smtClean="0"/>
              <a:t>21-11-2023</a:t>
            </a:fld>
            <a:endParaRPr lang="en-IN"/>
          </a:p>
        </p:txBody>
      </p:sp>
      <p:sp>
        <p:nvSpPr>
          <p:cNvPr id="3" name="Footer Placeholder 2">
            <a:extLst>
              <a:ext uri="{FF2B5EF4-FFF2-40B4-BE49-F238E27FC236}">
                <a16:creationId xmlns:a16="http://schemas.microsoft.com/office/drawing/2014/main" id="{8F2DD2D7-AA09-8E52-F2A1-7C7DF162A4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6291FA-D85F-2F89-EDB0-2E8DEE8FEA13}"/>
              </a:ext>
            </a:extLst>
          </p:cNvPr>
          <p:cNvSpPr>
            <a:spLocks noGrp="1"/>
          </p:cNvSpPr>
          <p:nvPr>
            <p:ph type="sldNum" sz="quarter" idx="12"/>
          </p:nvPr>
        </p:nvSpPr>
        <p:spPr/>
        <p:txBody>
          <a:bodyPr/>
          <a:lstStyle/>
          <a:p>
            <a:fld id="{6442DB67-83D5-49A6-9C8B-752D1FFC9DFF}" type="slidenum">
              <a:rPr lang="en-IN" smtClean="0"/>
              <a:t>‹#›</a:t>
            </a:fld>
            <a:endParaRPr lang="en-IN"/>
          </a:p>
        </p:txBody>
      </p:sp>
    </p:spTree>
    <p:extLst>
      <p:ext uri="{BB962C8B-B14F-4D97-AF65-F5344CB8AC3E}">
        <p14:creationId xmlns:p14="http://schemas.microsoft.com/office/powerpoint/2010/main" val="1366681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86AE-859E-34E0-8DFD-5D743B359E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17BFB9-3221-BD08-529D-1A2159438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5020F7-6E9E-9A13-DB20-C375EBB0C4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A7DA9C-FF56-3665-8520-43E39865C82F}"/>
              </a:ext>
            </a:extLst>
          </p:cNvPr>
          <p:cNvSpPr>
            <a:spLocks noGrp="1"/>
          </p:cNvSpPr>
          <p:nvPr>
            <p:ph type="dt" sz="half" idx="10"/>
          </p:nvPr>
        </p:nvSpPr>
        <p:spPr/>
        <p:txBody>
          <a:bodyPr/>
          <a:lstStyle/>
          <a:p>
            <a:fld id="{8248809B-E7E1-44D2-BA95-55C46DA0DAA8}" type="datetimeFigureOut">
              <a:rPr lang="en-IN" smtClean="0"/>
              <a:t>21-11-2023</a:t>
            </a:fld>
            <a:endParaRPr lang="en-IN"/>
          </a:p>
        </p:txBody>
      </p:sp>
      <p:sp>
        <p:nvSpPr>
          <p:cNvPr id="6" name="Footer Placeholder 5">
            <a:extLst>
              <a:ext uri="{FF2B5EF4-FFF2-40B4-BE49-F238E27FC236}">
                <a16:creationId xmlns:a16="http://schemas.microsoft.com/office/drawing/2014/main" id="{ECDDA07A-B15C-BD4A-F3FB-D07E663321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FD53FC-90A5-4891-EDFA-A289CC15A2CC}"/>
              </a:ext>
            </a:extLst>
          </p:cNvPr>
          <p:cNvSpPr>
            <a:spLocks noGrp="1"/>
          </p:cNvSpPr>
          <p:nvPr>
            <p:ph type="sldNum" sz="quarter" idx="12"/>
          </p:nvPr>
        </p:nvSpPr>
        <p:spPr/>
        <p:txBody>
          <a:bodyPr/>
          <a:lstStyle/>
          <a:p>
            <a:fld id="{6442DB67-83D5-49A6-9C8B-752D1FFC9DFF}" type="slidenum">
              <a:rPr lang="en-IN" smtClean="0"/>
              <a:t>‹#›</a:t>
            </a:fld>
            <a:endParaRPr lang="en-IN"/>
          </a:p>
        </p:txBody>
      </p:sp>
    </p:spTree>
    <p:extLst>
      <p:ext uri="{BB962C8B-B14F-4D97-AF65-F5344CB8AC3E}">
        <p14:creationId xmlns:p14="http://schemas.microsoft.com/office/powerpoint/2010/main" val="3203524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85B10-A438-B9D1-73B9-CFB95CD728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644E15-BB31-3D3E-8F16-1470003C5D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6252E2-B4D5-1376-671D-18EEBC78B9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AC80F-4639-0639-41F0-3A078A6BE127}"/>
              </a:ext>
            </a:extLst>
          </p:cNvPr>
          <p:cNvSpPr>
            <a:spLocks noGrp="1"/>
          </p:cNvSpPr>
          <p:nvPr>
            <p:ph type="dt" sz="half" idx="10"/>
          </p:nvPr>
        </p:nvSpPr>
        <p:spPr/>
        <p:txBody>
          <a:bodyPr/>
          <a:lstStyle/>
          <a:p>
            <a:fld id="{8248809B-E7E1-44D2-BA95-55C46DA0DAA8}" type="datetimeFigureOut">
              <a:rPr lang="en-IN" smtClean="0"/>
              <a:t>21-11-2023</a:t>
            </a:fld>
            <a:endParaRPr lang="en-IN"/>
          </a:p>
        </p:txBody>
      </p:sp>
      <p:sp>
        <p:nvSpPr>
          <p:cNvPr id="6" name="Footer Placeholder 5">
            <a:extLst>
              <a:ext uri="{FF2B5EF4-FFF2-40B4-BE49-F238E27FC236}">
                <a16:creationId xmlns:a16="http://schemas.microsoft.com/office/drawing/2014/main" id="{F0B79472-8BD2-5FF0-40BF-ADFCBC158D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DEC149-AD2F-3FB2-D7B9-0340DFC425B0}"/>
              </a:ext>
            </a:extLst>
          </p:cNvPr>
          <p:cNvSpPr>
            <a:spLocks noGrp="1"/>
          </p:cNvSpPr>
          <p:nvPr>
            <p:ph type="sldNum" sz="quarter" idx="12"/>
          </p:nvPr>
        </p:nvSpPr>
        <p:spPr/>
        <p:txBody>
          <a:bodyPr/>
          <a:lstStyle/>
          <a:p>
            <a:fld id="{6442DB67-83D5-49A6-9C8B-752D1FFC9DFF}" type="slidenum">
              <a:rPr lang="en-IN" smtClean="0"/>
              <a:t>‹#›</a:t>
            </a:fld>
            <a:endParaRPr lang="en-IN"/>
          </a:p>
        </p:txBody>
      </p:sp>
    </p:spTree>
    <p:extLst>
      <p:ext uri="{BB962C8B-B14F-4D97-AF65-F5344CB8AC3E}">
        <p14:creationId xmlns:p14="http://schemas.microsoft.com/office/powerpoint/2010/main" val="1659156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3A007D-B43A-3B72-521D-62759E6D8E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84C970-8509-F99E-0850-794B931003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E78C96-A7F1-61CC-4D16-FF1A050BEE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8809B-E7E1-44D2-BA95-55C46DA0DAA8}" type="datetimeFigureOut">
              <a:rPr lang="en-IN" smtClean="0"/>
              <a:t>21-11-2023</a:t>
            </a:fld>
            <a:endParaRPr lang="en-IN"/>
          </a:p>
        </p:txBody>
      </p:sp>
      <p:sp>
        <p:nvSpPr>
          <p:cNvPr id="5" name="Footer Placeholder 4">
            <a:extLst>
              <a:ext uri="{FF2B5EF4-FFF2-40B4-BE49-F238E27FC236}">
                <a16:creationId xmlns:a16="http://schemas.microsoft.com/office/drawing/2014/main" id="{AE1A54B7-BC21-8989-9823-FFD89B854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BC13AB9-F4B6-605E-6A76-D1A7399F22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2DB67-83D5-49A6-9C8B-752D1FFC9DFF}" type="slidenum">
              <a:rPr lang="en-IN" smtClean="0"/>
              <a:t>‹#›</a:t>
            </a:fld>
            <a:endParaRPr lang="en-IN"/>
          </a:p>
        </p:txBody>
      </p:sp>
    </p:spTree>
    <p:extLst>
      <p:ext uri="{BB962C8B-B14F-4D97-AF65-F5344CB8AC3E}">
        <p14:creationId xmlns:p14="http://schemas.microsoft.com/office/powerpoint/2010/main" val="963000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 Id="rId5" Type="http://schemas.openxmlformats.org/officeDocument/2006/relationships/image" Target="../media/image7.png" /><Relationship Id="rId4" Type="http://schemas.microsoft.com/office/2007/relationships/hdphoto" Target="../media/hdphoto2.wdp" /></Relationships>
</file>

<file path=ppt/slides/_rels/slide1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 Id="rId6" Type="http://schemas.openxmlformats.org/officeDocument/2006/relationships/image" Target="../media/image9.png" /><Relationship Id="rId5" Type="http://schemas.openxmlformats.org/officeDocument/2006/relationships/image" Target="../media/image8.png" /><Relationship Id="rId4" Type="http://schemas.microsoft.com/office/2007/relationships/hdphoto" Target="../media/hdphoto2.wdp" /></Relationships>
</file>

<file path=ppt/slides/_rels/slide12.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8.png" /><Relationship Id="rId1" Type="http://schemas.openxmlformats.org/officeDocument/2006/relationships/slideLayout" Target="../slideLayouts/slideLayout2.xml" /><Relationship Id="rId5" Type="http://schemas.openxmlformats.org/officeDocument/2006/relationships/image" Target="../media/image12.png" /><Relationship Id="rId4" Type="http://schemas.openxmlformats.org/officeDocument/2006/relationships/image" Target="../media/image11.png" /></Relationships>
</file>

<file path=ppt/slides/_rels/slide1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5.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7.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1.xml" /><Relationship Id="rId4" Type="http://schemas.openxmlformats.org/officeDocument/2006/relationships/image" Target="../media/image4.png"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1.xml" /><Relationship Id="rId4" Type="http://schemas.openxmlformats.org/officeDocument/2006/relationships/image" Target="../media/image4.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 Id="rId4" Type="http://schemas.microsoft.com/office/2007/relationships/hdphoto" Target="../media/hdphoto2.wdp" /></Relationships>
</file>

<file path=ppt/slides/_rels/slide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 Id="rId5" Type="http://schemas.openxmlformats.org/officeDocument/2006/relationships/image" Target="../media/image7.png" /><Relationship Id="rId4" Type="http://schemas.microsoft.com/office/2007/relationships/hdphoto" Target="../media/hdphoto2.wdp"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34169F-8B75-15A6-3219-82FD8D74841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19649" y1="75115" x2="17891" y2="78571"/>
                        <a14:foregroundMark x1="17891" y1="78802" x2="17093" y2="80645"/>
                        <a14:foregroundMark x1="16933" y1="80645" x2="15655" y2="82028"/>
                        <a14:foregroundMark x1="15655" y1="82028" x2="15016" y2="83410"/>
                        <a14:foregroundMark x1="15016" y1="83180" x2="14537" y2="83871"/>
                        <a14:foregroundMark x1="32428" y1="81797" x2="37061" y2="82488"/>
                        <a14:foregroundMark x1="35942" y1="82258" x2="39776" y2="81336"/>
                        <a14:foregroundMark x1="38818" y1="81797" x2="48562" y2="81797"/>
                        <a14:foregroundMark x1="47764" y1="81567" x2="56390" y2="81567"/>
                        <a14:foregroundMark x1="55751" y1="81336" x2="60863" y2="80184"/>
                        <a14:foregroundMark x1="65655" y1="80415" x2="70607" y2="80645"/>
                        <a14:foregroundMark x1="70607" y1="81567" x2="74121" y2="80876"/>
                        <a14:foregroundMark x1="75719" y1="80645" x2="78594" y2="80645"/>
                        <a14:foregroundMark x1="78115" y1="81567" x2="81150" y2="81106"/>
                        <a14:foregroundMark x1="80671" y1="82028" x2="80671" y2="82028"/>
                        <a14:foregroundMark x1="80671" y1="82028" x2="83067" y2="81797"/>
                        <a14:foregroundMark x1="83387" y1="81336" x2="87540" y2="82028"/>
                        <a14:backgroundMark x1="54952" y1="89631" x2="54952" y2="89631"/>
                        <a14:backgroundMark x1="55911" y1="88249" x2="55911" y2="88249"/>
                        <a14:backgroundMark x1="52556" y1="88710" x2="52556" y2="88710"/>
                        <a14:backgroundMark x1="51757" y1="88479" x2="51757" y2="88479"/>
                        <a14:backgroundMark x1="48882" y1="88940" x2="48882" y2="88940"/>
                        <a14:backgroundMark x1="47764" y1="88940" x2="47764" y2="88940"/>
                        <a14:backgroundMark x1="45847" y1="88940" x2="45847" y2="88940"/>
                        <a14:backgroundMark x1="41693" y1="88940" x2="41693" y2="88940"/>
                        <a14:backgroundMark x1="17291" y1="86776" x2="46166" y2="88249"/>
                        <a14:backgroundMark x1="14537" y1="86636" x2="17093" y2="86766"/>
                        <a14:backgroundMark x1="46166" y1="88249" x2="52396" y2="88249"/>
                        <a14:backgroundMark x1="52396" y1="88249" x2="59265" y2="88249"/>
                        <a14:backgroundMark x1="59265" y1="88249" x2="70607" y2="87558"/>
                        <a14:backgroundMark x1="70607" y1="87558" x2="77476" y2="87788"/>
                        <a14:backgroundMark x1="77476" y1="87788" x2="86741" y2="87788"/>
                      </a14:backgroundRemoval>
                    </a14:imgEffect>
                    <a14:imgEffect>
                      <a14:sharpenSoften amount="25000"/>
                    </a14:imgEffect>
                  </a14:imgLayer>
                </a14:imgProps>
              </a:ext>
            </a:extLst>
          </a:blip>
          <a:stretch>
            <a:fillRect/>
          </a:stretch>
        </p:blipFill>
        <p:spPr>
          <a:xfrm>
            <a:off x="2191397" y="367776"/>
            <a:ext cx="7742716" cy="5367954"/>
          </a:xfrm>
          <a:prstGeom prst="rect">
            <a:avLst/>
          </a:prstGeom>
        </p:spPr>
      </p:pic>
      <p:sp>
        <p:nvSpPr>
          <p:cNvPr id="5" name="TextBox 4">
            <a:extLst>
              <a:ext uri="{FF2B5EF4-FFF2-40B4-BE49-F238E27FC236}">
                <a16:creationId xmlns:a16="http://schemas.microsoft.com/office/drawing/2014/main" id="{3E288FED-F3C5-E1C6-CCED-A2118CBE26BE}"/>
              </a:ext>
            </a:extLst>
          </p:cNvPr>
          <p:cNvSpPr txBox="1"/>
          <p:nvPr/>
        </p:nvSpPr>
        <p:spPr>
          <a:xfrm>
            <a:off x="4097044" y="2201663"/>
            <a:ext cx="3997911" cy="954107"/>
          </a:xfrm>
          <a:prstGeom prst="rect">
            <a:avLst/>
          </a:prstGeom>
          <a:noFill/>
        </p:spPr>
        <p:txBody>
          <a:bodyPr wrap="square" rtlCol="0">
            <a:spAutoFit/>
          </a:bodyPr>
          <a:lstStyle/>
          <a:p>
            <a:pPr algn="ctr"/>
            <a:r>
              <a:rPr lang="en-US" sz="2800" dirty="0">
                <a:solidFill>
                  <a:schemeClr val="accent2"/>
                </a:solidFill>
                <a:latin typeface="Tw Cen MT Condensed Extra Bold" panose="020B0803020202020204" pitchFamily="34" charset="0"/>
              </a:rPr>
              <a:t>Similar Document Template Matching Algorithm</a:t>
            </a:r>
            <a:endParaRPr lang="en-IN" sz="2800" dirty="0">
              <a:solidFill>
                <a:schemeClr val="accent2"/>
              </a:solidFill>
              <a:latin typeface="Tw Cen MT Condensed Extra Bold" panose="020B0803020202020204" pitchFamily="34" charset="0"/>
            </a:endParaRPr>
          </a:p>
        </p:txBody>
      </p:sp>
      <p:sp>
        <p:nvSpPr>
          <p:cNvPr id="2" name="TextBox 1">
            <a:extLst>
              <a:ext uri="{FF2B5EF4-FFF2-40B4-BE49-F238E27FC236}">
                <a16:creationId xmlns:a16="http://schemas.microsoft.com/office/drawing/2014/main" id="{F6BDDE2C-F905-0E1E-127E-CF10B63D5442}"/>
              </a:ext>
            </a:extLst>
          </p:cNvPr>
          <p:cNvSpPr txBox="1"/>
          <p:nvPr/>
        </p:nvSpPr>
        <p:spPr>
          <a:xfrm>
            <a:off x="596283" y="5397623"/>
            <a:ext cx="1978242" cy="646331"/>
          </a:xfrm>
          <a:prstGeom prst="rect">
            <a:avLst/>
          </a:prstGeom>
          <a:noFill/>
        </p:spPr>
        <p:txBody>
          <a:bodyPr wrap="square" rtlCol="0">
            <a:spAutoFit/>
          </a:bodyPr>
          <a:lstStyle/>
          <a:p>
            <a:pPr algn="ctr"/>
            <a:r>
              <a:rPr lang="en-US" dirty="0" err="1">
                <a:solidFill>
                  <a:schemeClr val="accent5"/>
                </a:solidFill>
                <a:latin typeface="Gill Sans Ultra Bold" panose="020B0A02020104020203" pitchFamily="34" charset="0"/>
              </a:rPr>
              <a:t>Revanth.B</a:t>
            </a:r>
            <a:endParaRPr lang="en-US" dirty="0">
              <a:solidFill>
                <a:schemeClr val="accent5"/>
              </a:solidFill>
              <a:latin typeface="Gill Sans Ultra Bold" panose="020B0A02020104020203" pitchFamily="34" charset="0"/>
            </a:endParaRPr>
          </a:p>
          <a:p>
            <a:r>
              <a:rPr lang="en-US" dirty="0">
                <a:solidFill>
                  <a:schemeClr val="accent5"/>
                </a:solidFill>
                <a:latin typeface="Gill Sans Ultra Bold" panose="020B0A02020104020203" pitchFamily="34" charset="0"/>
              </a:rPr>
              <a:t>22BAI1168</a:t>
            </a:r>
            <a:endParaRPr lang="en-IN" dirty="0">
              <a:solidFill>
                <a:schemeClr val="accent5"/>
              </a:solidFill>
              <a:latin typeface="Gill Sans Ultra Bold" panose="020B0A02020104020203" pitchFamily="34" charset="0"/>
            </a:endParaRPr>
          </a:p>
        </p:txBody>
      </p:sp>
      <p:sp>
        <p:nvSpPr>
          <p:cNvPr id="3" name="TextBox 2">
            <a:extLst>
              <a:ext uri="{FF2B5EF4-FFF2-40B4-BE49-F238E27FC236}">
                <a16:creationId xmlns:a16="http://schemas.microsoft.com/office/drawing/2014/main" id="{36F9DEBD-CD5D-A3D5-9C38-4804E9569FFC}"/>
              </a:ext>
            </a:extLst>
          </p:cNvPr>
          <p:cNvSpPr txBox="1"/>
          <p:nvPr/>
        </p:nvSpPr>
        <p:spPr>
          <a:xfrm>
            <a:off x="2972540" y="5397620"/>
            <a:ext cx="2596719" cy="646331"/>
          </a:xfrm>
          <a:prstGeom prst="rect">
            <a:avLst/>
          </a:prstGeom>
          <a:noFill/>
        </p:spPr>
        <p:txBody>
          <a:bodyPr wrap="square" rtlCol="0">
            <a:spAutoFit/>
          </a:bodyPr>
          <a:lstStyle/>
          <a:p>
            <a:r>
              <a:rPr lang="en-US" dirty="0">
                <a:solidFill>
                  <a:schemeClr val="accent5"/>
                </a:solidFill>
                <a:latin typeface="Gill Sans Ultra Bold" panose="020B0A02020104020203" pitchFamily="34" charset="0"/>
              </a:rPr>
              <a:t>Hemanth </a:t>
            </a:r>
            <a:r>
              <a:rPr lang="en-US" dirty="0" err="1">
                <a:solidFill>
                  <a:schemeClr val="accent5"/>
                </a:solidFill>
                <a:latin typeface="Gill Sans Ultra Bold" panose="020B0A02020104020203" pitchFamily="34" charset="0"/>
              </a:rPr>
              <a:t>Raju.N</a:t>
            </a:r>
            <a:endParaRPr lang="en-US" dirty="0">
              <a:solidFill>
                <a:schemeClr val="accent5"/>
              </a:solidFill>
              <a:latin typeface="Gill Sans Ultra Bold" panose="020B0A02020104020203" pitchFamily="34" charset="0"/>
            </a:endParaRPr>
          </a:p>
          <a:p>
            <a:pPr algn="ctr"/>
            <a:r>
              <a:rPr lang="en-US" dirty="0">
                <a:solidFill>
                  <a:schemeClr val="accent5"/>
                </a:solidFill>
                <a:latin typeface="Gill Sans Ultra Bold" panose="020B0A02020104020203" pitchFamily="34" charset="0"/>
              </a:rPr>
              <a:t>22BAI1257</a:t>
            </a:r>
          </a:p>
        </p:txBody>
      </p:sp>
      <p:sp>
        <p:nvSpPr>
          <p:cNvPr id="6" name="TextBox 5">
            <a:extLst>
              <a:ext uri="{FF2B5EF4-FFF2-40B4-BE49-F238E27FC236}">
                <a16:creationId xmlns:a16="http://schemas.microsoft.com/office/drawing/2014/main" id="{D64CE047-9E0F-0385-1D4A-E19257E26171}"/>
              </a:ext>
            </a:extLst>
          </p:cNvPr>
          <p:cNvSpPr txBox="1"/>
          <p:nvPr/>
        </p:nvSpPr>
        <p:spPr>
          <a:xfrm>
            <a:off x="6677488" y="5397619"/>
            <a:ext cx="2148396" cy="646331"/>
          </a:xfrm>
          <a:prstGeom prst="rect">
            <a:avLst/>
          </a:prstGeom>
          <a:noFill/>
        </p:spPr>
        <p:txBody>
          <a:bodyPr wrap="square" rtlCol="0">
            <a:spAutoFit/>
          </a:bodyPr>
          <a:lstStyle/>
          <a:p>
            <a:r>
              <a:rPr lang="en-US" dirty="0" err="1">
                <a:solidFill>
                  <a:schemeClr val="accent5"/>
                </a:solidFill>
                <a:latin typeface="Gill Sans Ultra Bold" panose="020B0A02020104020203" pitchFamily="34" charset="0"/>
              </a:rPr>
              <a:t>Harshitha.Y</a:t>
            </a:r>
            <a:endParaRPr lang="en-US" dirty="0">
              <a:solidFill>
                <a:schemeClr val="accent5"/>
              </a:solidFill>
              <a:latin typeface="Gill Sans Ultra Bold" panose="020B0A02020104020203" pitchFamily="34" charset="0"/>
            </a:endParaRPr>
          </a:p>
          <a:p>
            <a:r>
              <a:rPr lang="en-US" dirty="0">
                <a:solidFill>
                  <a:schemeClr val="accent5"/>
                </a:solidFill>
                <a:latin typeface="Gill Sans Ultra Bold" panose="020B0A02020104020203" pitchFamily="34" charset="0"/>
              </a:rPr>
              <a:t>22BCE1645</a:t>
            </a:r>
            <a:endParaRPr lang="en-IN" dirty="0">
              <a:solidFill>
                <a:schemeClr val="accent5"/>
              </a:solidFill>
              <a:latin typeface="Gill Sans Ultra Bold" panose="020B0A02020104020203" pitchFamily="34" charset="0"/>
            </a:endParaRPr>
          </a:p>
        </p:txBody>
      </p:sp>
      <p:sp>
        <p:nvSpPr>
          <p:cNvPr id="7" name="TextBox 6">
            <a:extLst>
              <a:ext uri="{FF2B5EF4-FFF2-40B4-BE49-F238E27FC236}">
                <a16:creationId xmlns:a16="http://schemas.microsoft.com/office/drawing/2014/main" id="{1D8D61B3-584F-F95E-17AE-6119CF733C3A}"/>
              </a:ext>
            </a:extLst>
          </p:cNvPr>
          <p:cNvSpPr txBox="1"/>
          <p:nvPr/>
        </p:nvSpPr>
        <p:spPr>
          <a:xfrm>
            <a:off x="9219460" y="5397619"/>
            <a:ext cx="2596718" cy="646331"/>
          </a:xfrm>
          <a:prstGeom prst="rect">
            <a:avLst/>
          </a:prstGeom>
          <a:noFill/>
        </p:spPr>
        <p:txBody>
          <a:bodyPr wrap="square" rtlCol="0">
            <a:spAutoFit/>
          </a:bodyPr>
          <a:lstStyle/>
          <a:p>
            <a:r>
              <a:rPr lang="en-US" dirty="0">
                <a:solidFill>
                  <a:schemeClr val="accent5"/>
                </a:solidFill>
                <a:latin typeface="Gill Sans Ultra Bold" panose="020B0A02020104020203" pitchFamily="34" charset="0"/>
              </a:rPr>
              <a:t>Venkata </a:t>
            </a:r>
            <a:r>
              <a:rPr lang="en-US" dirty="0" err="1">
                <a:solidFill>
                  <a:schemeClr val="accent5"/>
                </a:solidFill>
                <a:latin typeface="Gill Sans Ultra Bold" panose="020B0A02020104020203" pitchFamily="34" charset="0"/>
              </a:rPr>
              <a:t>Rahul.B</a:t>
            </a:r>
            <a:endParaRPr lang="en-US" dirty="0">
              <a:solidFill>
                <a:schemeClr val="accent5"/>
              </a:solidFill>
              <a:latin typeface="Gill Sans Ultra Bold" panose="020B0A02020104020203" pitchFamily="34" charset="0"/>
            </a:endParaRPr>
          </a:p>
          <a:p>
            <a:pPr algn="ctr"/>
            <a:r>
              <a:rPr lang="en-US" dirty="0">
                <a:solidFill>
                  <a:schemeClr val="accent5"/>
                </a:solidFill>
                <a:latin typeface="Gill Sans Ultra Bold" panose="020B0A02020104020203" pitchFamily="34" charset="0"/>
              </a:rPr>
              <a:t>22BAI1245</a:t>
            </a:r>
            <a:endParaRPr lang="en-IN" dirty="0">
              <a:solidFill>
                <a:schemeClr val="accent5"/>
              </a:solidFill>
              <a:latin typeface="Gill Sans Ultra Bold" panose="020B0A02020104020203" pitchFamily="34" charset="0"/>
            </a:endParaRPr>
          </a:p>
        </p:txBody>
      </p:sp>
      <p:sp>
        <p:nvSpPr>
          <p:cNvPr id="8" name="Hexagon 7">
            <a:extLst>
              <a:ext uri="{FF2B5EF4-FFF2-40B4-BE49-F238E27FC236}">
                <a16:creationId xmlns:a16="http://schemas.microsoft.com/office/drawing/2014/main" id="{D6550DCD-0387-3420-6650-8CF54F09B55C}"/>
              </a:ext>
            </a:extLst>
          </p:cNvPr>
          <p:cNvSpPr/>
          <p:nvPr/>
        </p:nvSpPr>
        <p:spPr>
          <a:xfrm>
            <a:off x="9238153" y="0"/>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Hexagon 8">
            <a:extLst>
              <a:ext uri="{FF2B5EF4-FFF2-40B4-BE49-F238E27FC236}">
                <a16:creationId xmlns:a16="http://schemas.microsoft.com/office/drawing/2014/main" id="{522EAEB4-F6B1-D182-875E-EE599DBDA871}"/>
              </a:ext>
            </a:extLst>
          </p:cNvPr>
          <p:cNvSpPr/>
          <p:nvPr/>
        </p:nvSpPr>
        <p:spPr>
          <a:xfrm>
            <a:off x="10424258" y="-588272"/>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Hexagon 9">
            <a:extLst>
              <a:ext uri="{FF2B5EF4-FFF2-40B4-BE49-F238E27FC236}">
                <a16:creationId xmlns:a16="http://schemas.microsoft.com/office/drawing/2014/main" id="{A82E241A-89AC-5736-57A4-2EAFA6014E11}"/>
              </a:ext>
            </a:extLst>
          </p:cNvPr>
          <p:cNvSpPr/>
          <p:nvPr/>
        </p:nvSpPr>
        <p:spPr>
          <a:xfrm>
            <a:off x="11607990" y="51808"/>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Hexagon 10">
            <a:extLst>
              <a:ext uri="{FF2B5EF4-FFF2-40B4-BE49-F238E27FC236}">
                <a16:creationId xmlns:a16="http://schemas.microsoft.com/office/drawing/2014/main" id="{98B89581-2D86-AE3A-DAE1-7C6430AFAEF7}"/>
              </a:ext>
            </a:extLst>
          </p:cNvPr>
          <p:cNvSpPr/>
          <p:nvPr/>
        </p:nvSpPr>
        <p:spPr>
          <a:xfrm>
            <a:off x="11618149" y="1331968"/>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Hexagon 11">
            <a:extLst>
              <a:ext uri="{FF2B5EF4-FFF2-40B4-BE49-F238E27FC236}">
                <a16:creationId xmlns:a16="http://schemas.microsoft.com/office/drawing/2014/main" id="{41D168BD-0EDC-7931-9CAF-0093DFABD61D}"/>
              </a:ext>
            </a:extLst>
          </p:cNvPr>
          <p:cNvSpPr/>
          <p:nvPr/>
        </p:nvSpPr>
        <p:spPr>
          <a:xfrm>
            <a:off x="10424258" y="691888"/>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Hexagon 12">
            <a:extLst>
              <a:ext uri="{FF2B5EF4-FFF2-40B4-BE49-F238E27FC236}">
                <a16:creationId xmlns:a16="http://schemas.microsoft.com/office/drawing/2014/main" id="{549FC1CE-A59D-3B65-F706-DBE577082CC9}"/>
              </a:ext>
            </a:extLst>
          </p:cNvPr>
          <p:cNvSpPr/>
          <p:nvPr/>
        </p:nvSpPr>
        <p:spPr>
          <a:xfrm>
            <a:off x="8054421" y="-684077"/>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48619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50751B9D-CC92-9DD0-EEBF-DF6DBEC2FC06}"/>
              </a:ext>
            </a:extLst>
          </p:cNvPr>
          <p:cNvSpPr/>
          <p:nvPr/>
        </p:nvSpPr>
        <p:spPr>
          <a:xfrm>
            <a:off x="-2234480" y="-934243"/>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Hexagon 2">
            <a:extLst>
              <a:ext uri="{FF2B5EF4-FFF2-40B4-BE49-F238E27FC236}">
                <a16:creationId xmlns:a16="http://schemas.microsoft.com/office/drawing/2014/main" id="{8C6F6AED-00CD-2FE7-4C5F-0C5C0B681B4F}"/>
              </a:ext>
            </a:extLst>
          </p:cNvPr>
          <p:cNvSpPr/>
          <p:nvPr/>
        </p:nvSpPr>
        <p:spPr>
          <a:xfrm>
            <a:off x="-1048375" y="-1522515"/>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Hexagon 3">
            <a:extLst>
              <a:ext uri="{FF2B5EF4-FFF2-40B4-BE49-F238E27FC236}">
                <a16:creationId xmlns:a16="http://schemas.microsoft.com/office/drawing/2014/main" id="{A0F9A08D-5060-F818-54B4-94F273638AD8}"/>
              </a:ext>
            </a:extLst>
          </p:cNvPr>
          <p:cNvSpPr/>
          <p:nvPr/>
        </p:nvSpPr>
        <p:spPr>
          <a:xfrm>
            <a:off x="135357" y="-882435"/>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Hexagon 4">
            <a:extLst>
              <a:ext uri="{FF2B5EF4-FFF2-40B4-BE49-F238E27FC236}">
                <a16:creationId xmlns:a16="http://schemas.microsoft.com/office/drawing/2014/main" id="{F81ABE49-5EB7-C16C-6C0F-A5304DABAA78}"/>
              </a:ext>
            </a:extLst>
          </p:cNvPr>
          <p:cNvSpPr/>
          <p:nvPr/>
        </p:nvSpPr>
        <p:spPr>
          <a:xfrm>
            <a:off x="145516" y="397725"/>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Hexagon 5">
            <a:extLst>
              <a:ext uri="{FF2B5EF4-FFF2-40B4-BE49-F238E27FC236}">
                <a16:creationId xmlns:a16="http://schemas.microsoft.com/office/drawing/2014/main" id="{A801180C-F0D8-2290-708C-CDC6BD98F5DE}"/>
              </a:ext>
            </a:extLst>
          </p:cNvPr>
          <p:cNvSpPr/>
          <p:nvPr/>
        </p:nvSpPr>
        <p:spPr>
          <a:xfrm>
            <a:off x="-1048375" y="-242355"/>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Hexagon 6">
            <a:extLst>
              <a:ext uri="{FF2B5EF4-FFF2-40B4-BE49-F238E27FC236}">
                <a16:creationId xmlns:a16="http://schemas.microsoft.com/office/drawing/2014/main" id="{5EA03FA4-CAF3-1A54-8D8E-245EF4B50CB3}"/>
              </a:ext>
            </a:extLst>
          </p:cNvPr>
          <p:cNvSpPr/>
          <p:nvPr/>
        </p:nvSpPr>
        <p:spPr>
          <a:xfrm>
            <a:off x="-3418212" y="-1618320"/>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B7A87B1-9247-F7EC-1FA6-6A2087FE57F3}"/>
              </a:ext>
            </a:extLst>
          </p:cNvPr>
          <p:cNvSpPr txBox="1"/>
          <p:nvPr/>
        </p:nvSpPr>
        <p:spPr>
          <a:xfrm>
            <a:off x="3715812" y="985997"/>
            <a:ext cx="7360920" cy="646331"/>
          </a:xfrm>
          <a:prstGeom prst="rect">
            <a:avLst/>
          </a:prstGeom>
          <a:noFill/>
        </p:spPr>
        <p:txBody>
          <a:bodyPr wrap="square" rtlCol="0">
            <a:spAutoFit/>
          </a:bodyPr>
          <a:lstStyle/>
          <a:p>
            <a:pPr algn="r"/>
            <a:r>
              <a:rPr lang="en-US" sz="3600" u="sng" dirty="0">
                <a:latin typeface="Broadway" panose="04040905080B02020502" pitchFamily="82" charset="0"/>
              </a:rPr>
              <a:t>Template Extraction</a:t>
            </a:r>
            <a:endParaRPr lang="en-IN" sz="3600" u="sng" dirty="0">
              <a:latin typeface="Broadway" panose="04040905080B02020502" pitchFamily="82" charset="0"/>
            </a:endParaRPr>
          </a:p>
        </p:txBody>
      </p:sp>
      <p:pic>
        <p:nvPicPr>
          <p:cNvPr id="13" name="Picture 12">
            <a:extLst>
              <a:ext uri="{FF2B5EF4-FFF2-40B4-BE49-F238E27FC236}">
                <a16:creationId xmlns:a16="http://schemas.microsoft.com/office/drawing/2014/main" id="{FEF41FFB-B069-3F38-5A1A-5B9BEF8CAD7E}"/>
              </a:ext>
            </a:extLst>
          </p:cNvPr>
          <p:cNvPicPr>
            <a:picLocks noChangeAspect="1"/>
          </p:cNvPicPr>
          <p:nvPr/>
        </p:nvPicPr>
        <p:blipFill>
          <a:blip r:embed="rId2"/>
          <a:stretch>
            <a:fillRect/>
          </a:stretch>
        </p:blipFill>
        <p:spPr>
          <a:xfrm>
            <a:off x="6096000" y="2032322"/>
            <a:ext cx="4016415" cy="4016415"/>
          </a:xfrm>
          <a:prstGeom prst="rect">
            <a:avLst/>
          </a:prstGeom>
        </p:spPr>
      </p:pic>
      <p:pic>
        <p:nvPicPr>
          <p:cNvPr id="14" name="Picture 13">
            <a:extLst>
              <a:ext uri="{FF2B5EF4-FFF2-40B4-BE49-F238E27FC236}">
                <a16:creationId xmlns:a16="http://schemas.microsoft.com/office/drawing/2014/main" id="{C4AD69A0-2DE8-0BD2-7021-C589C4F92E7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32222" y1="28611" x2="32222" y2="28611"/>
                        <a14:foregroundMark x1="33889" y1="27500" x2="33889" y2="27500"/>
                        <a14:foregroundMark x1="35000" y1="26944" x2="35000" y2="26944"/>
                        <a14:foregroundMark x1="35833" y1="27222" x2="36111" y2="27222"/>
                        <a14:foregroundMark x1="39444" y1="27222" x2="41111" y2="27500"/>
                        <a14:foregroundMark x1="40833" y1="27500" x2="33611" y2="27500"/>
                        <a14:foregroundMark x1="38889" y1="26944" x2="42778" y2="26944"/>
                        <a14:foregroundMark x1="61944" y1="28333" x2="71111" y2="27500"/>
                        <a14:foregroundMark x1="27222" y1="66111" x2="30000" y2="69444"/>
                        <a14:foregroundMark x1="72778" y1="75833" x2="76389" y2="74444"/>
                        <a14:backgroundMark x1="54167" y1="24444" x2="53056" y2="31389"/>
                        <a14:backgroundMark x1="59444" y1="46667" x2="62222" y2="48333"/>
                        <a14:backgroundMark x1="28056" y1="48611" x2="34444" y2="52500"/>
                        <a14:backgroundMark x1="35000" y1="52500" x2="58889" y2="52500"/>
                        <a14:backgroundMark x1="64167" y1="47222" x2="64167" y2="47222"/>
                        <a14:backgroundMark x1="64167" y1="47500" x2="63889" y2="46944"/>
                        <a14:backgroundMark x1="61667" y1="28333" x2="61667" y2="28333"/>
                        <a14:backgroundMark x1="62500" y1="28611" x2="62500" y2="28611"/>
                      </a14:backgroundRemoval>
                    </a14:imgEffect>
                  </a14:imgLayer>
                </a14:imgProps>
              </a:ext>
            </a:extLst>
          </a:blip>
          <a:stretch>
            <a:fillRect/>
          </a:stretch>
        </p:blipFill>
        <p:spPr>
          <a:xfrm>
            <a:off x="4858196" y="397725"/>
            <a:ext cx="6485698" cy="6485698"/>
          </a:xfrm>
          <a:prstGeom prst="rect">
            <a:avLst/>
          </a:prstGeom>
        </p:spPr>
      </p:pic>
      <p:sp>
        <p:nvSpPr>
          <p:cNvPr id="16" name="Rectangle 15">
            <a:extLst>
              <a:ext uri="{FF2B5EF4-FFF2-40B4-BE49-F238E27FC236}">
                <a16:creationId xmlns:a16="http://schemas.microsoft.com/office/drawing/2014/main" id="{A40BF3F2-1878-D4D9-E577-713FA256EF9A}"/>
              </a:ext>
            </a:extLst>
          </p:cNvPr>
          <p:cNvSpPr/>
          <p:nvPr/>
        </p:nvSpPr>
        <p:spPr>
          <a:xfrm>
            <a:off x="6949440" y="2375563"/>
            <a:ext cx="2611120" cy="111760"/>
          </a:xfrm>
          <a:prstGeom prst="rect">
            <a:avLst/>
          </a:prstGeom>
          <a:solidFill>
            <a:srgbClr val="FF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5DFD9A35-925F-97EC-88E7-BDA30A21037B}"/>
              </a:ext>
            </a:extLst>
          </p:cNvPr>
          <p:cNvPicPr>
            <a:picLocks noChangeAspect="1"/>
          </p:cNvPicPr>
          <p:nvPr/>
        </p:nvPicPr>
        <p:blipFill>
          <a:blip r:embed="rId5"/>
          <a:stretch>
            <a:fillRect/>
          </a:stretch>
        </p:blipFill>
        <p:spPr>
          <a:xfrm>
            <a:off x="561912" y="2375563"/>
            <a:ext cx="5333336" cy="3000001"/>
          </a:xfrm>
          <a:prstGeom prst="rect">
            <a:avLst/>
          </a:prstGeom>
        </p:spPr>
      </p:pic>
    </p:spTree>
    <p:extLst>
      <p:ext uri="{BB962C8B-B14F-4D97-AF65-F5344CB8AC3E}">
        <p14:creationId xmlns:p14="http://schemas.microsoft.com/office/powerpoint/2010/main" val="18133744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1.85185E-6 L 0.00703 0.42639 " pathEditMode="relative" rAng="0" ptsTypes="AA">
                                      <p:cBhvr>
                                        <p:cTn id="6" dur="2000" fill="hold"/>
                                        <p:tgtEl>
                                          <p:spTgt spid="16"/>
                                        </p:tgtEl>
                                        <p:attrNameLst>
                                          <p:attrName>ppt_x</p:attrName>
                                          <p:attrName>ppt_y</p:attrName>
                                        </p:attrNameLst>
                                      </p:cBhvr>
                                      <p:rCtr x="352" y="213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50751B9D-CC92-9DD0-EEBF-DF6DBEC2FC06}"/>
              </a:ext>
            </a:extLst>
          </p:cNvPr>
          <p:cNvSpPr/>
          <p:nvPr/>
        </p:nvSpPr>
        <p:spPr>
          <a:xfrm>
            <a:off x="8963644" y="-736123"/>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Hexagon 2">
            <a:extLst>
              <a:ext uri="{FF2B5EF4-FFF2-40B4-BE49-F238E27FC236}">
                <a16:creationId xmlns:a16="http://schemas.microsoft.com/office/drawing/2014/main" id="{8C6F6AED-00CD-2FE7-4C5F-0C5C0B681B4F}"/>
              </a:ext>
            </a:extLst>
          </p:cNvPr>
          <p:cNvSpPr/>
          <p:nvPr/>
        </p:nvSpPr>
        <p:spPr>
          <a:xfrm>
            <a:off x="10149749" y="-1324395"/>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Hexagon 3">
            <a:extLst>
              <a:ext uri="{FF2B5EF4-FFF2-40B4-BE49-F238E27FC236}">
                <a16:creationId xmlns:a16="http://schemas.microsoft.com/office/drawing/2014/main" id="{A0F9A08D-5060-F818-54B4-94F273638AD8}"/>
              </a:ext>
            </a:extLst>
          </p:cNvPr>
          <p:cNvSpPr/>
          <p:nvPr/>
        </p:nvSpPr>
        <p:spPr>
          <a:xfrm>
            <a:off x="11333481" y="-684315"/>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Hexagon 4">
            <a:extLst>
              <a:ext uri="{FF2B5EF4-FFF2-40B4-BE49-F238E27FC236}">
                <a16:creationId xmlns:a16="http://schemas.microsoft.com/office/drawing/2014/main" id="{F81ABE49-5EB7-C16C-6C0F-A5304DABAA78}"/>
              </a:ext>
            </a:extLst>
          </p:cNvPr>
          <p:cNvSpPr/>
          <p:nvPr/>
        </p:nvSpPr>
        <p:spPr>
          <a:xfrm>
            <a:off x="11343640" y="595845"/>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Hexagon 5">
            <a:extLst>
              <a:ext uri="{FF2B5EF4-FFF2-40B4-BE49-F238E27FC236}">
                <a16:creationId xmlns:a16="http://schemas.microsoft.com/office/drawing/2014/main" id="{A801180C-F0D8-2290-708C-CDC6BD98F5DE}"/>
              </a:ext>
            </a:extLst>
          </p:cNvPr>
          <p:cNvSpPr/>
          <p:nvPr/>
        </p:nvSpPr>
        <p:spPr>
          <a:xfrm>
            <a:off x="10149749" y="-44235"/>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Hexagon 6">
            <a:extLst>
              <a:ext uri="{FF2B5EF4-FFF2-40B4-BE49-F238E27FC236}">
                <a16:creationId xmlns:a16="http://schemas.microsoft.com/office/drawing/2014/main" id="{5EA03FA4-CAF3-1A54-8D8E-245EF4B50CB3}"/>
              </a:ext>
            </a:extLst>
          </p:cNvPr>
          <p:cNvSpPr/>
          <p:nvPr/>
        </p:nvSpPr>
        <p:spPr>
          <a:xfrm>
            <a:off x="7779912" y="-1420200"/>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B7A87B1-9247-F7EC-1FA6-6A2087FE57F3}"/>
              </a:ext>
            </a:extLst>
          </p:cNvPr>
          <p:cNvSpPr txBox="1"/>
          <p:nvPr/>
        </p:nvSpPr>
        <p:spPr>
          <a:xfrm>
            <a:off x="14913936" y="1184117"/>
            <a:ext cx="7360920" cy="646331"/>
          </a:xfrm>
          <a:prstGeom prst="rect">
            <a:avLst/>
          </a:prstGeom>
          <a:noFill/>
        </p:spPr>
        <p:txBody>
          <a:bodyPr wrap="square" rtlCol="0">
            <a:spAutoFit/>
          </a:bodyPr>
          <a:lstStyle/>
          <a:p>
            <a:pPr algn="r"/>
            <a:r>
              <a:rPr lang="en-US" sz="3600" u="sng" dirty="0">
                <a:latin typeface="Broadway" panose="04040905080B02020502" pitchFamily="82" charset="0"/>
              </a:rPr>
              <a:t>Template Extraction</a:t>
            </a:r>
            <a:endParaRPr lang="en-IN" sz="3600" u="sng" dirty="0">
              <a:latin typeface="Broadway" panose="04040905080B02020502" pitchFamily="82" charset="0"/>
            </a:endParaRPr>
          </a:p>
        </p:txBody>
      </p:sp>
      <p:pic>
        <p:nvPicPr>
          <p:cNvPr id="13" name="Picture 12">
            <a:extLst>
              <a:ext uri="{FF2B5EF4-FFF2-40B4-BE49-F238E27FC236}">
                <a16:creationId xmlns:a16="http://schemas.microsoft.com/office/drawing/2014/main" id="{FEF41FFB-B069-3F38-5A1A-5B9BEF8CAD7E}"/>
              </a:ext>
            </a:extLst>
          </p:cNvPr>
          <p:cNvPicPr>
            <a:picLocks noChangeAspect="1"/>
          </p:cNvPicPr>
          <p:nvPr/>
        </p:nvPicPr>
        <p:blipFill>
          <a:blip r:embed="rId2"/>
          <a:stretch>
            <a:fillRect/>
          </a:stretch>
        </p:blipFill>
        <p:spPr>
          <a:xfrm>
            <a:off x="17294124" y="2230442"/>
            <a:ext cx="4016415" cy="4016415"/>
          </a:xfrm>
          <a:prstGeom prst="rect">
            <a:avLst/>
          </a:prstGeom>
        </p:spPr>
      </p:pic>
      <p:pic>
        <p:nvPicPr>
          <p:cNvPr id="14" name="Picture 13">
            <a:extLst>
              <a:ext uri="{FF2B5EF4-FFF2-40B4-BE49-F238E27FC236}">
                <a16:creationId xmlns:a16="http://schemas.microsoft.com/office/drawing/2014/main" id="{C4AD69A0-2DE8-0BD2-7021-C589C4F92E7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32222" y1="28611" x2="32222" y2="28611"/>
                        <a14:foregroundMark x1="33889" y1="27500" x2="33889" y2="27500"/>
                        <a14:foregroundMark x1="35000" y1="26944" x2="35000" y2="26944"/>
                        <a14:foregroundMark x1="35833" y1="27222" x2="36111" y2="27222"/>
                        <a14:foregroundMark x1="39444" y1="27222" x2="41111" y2="27500"/>
                        <a14:foregroundMark x1="40833" y1="27500" x2="33611" y2="27500"/>
                        <a14:foregroundMark x1="38889" y1="26944" x2="42778" y2="26944"/>
                        <a14:foregroundMark x1="61944" y1="28333" x2="71111" y2="27500"/>
                        <a14:foregroundMark x1="27222" y1="66111" x2="30000" y2="69444"/>
                        <a14:foregroundMark x1="72778" y1="75833" x2="76389" y2="74444"/>
                        <a14:backgroundMark x1="54167" y1="24444" x2="53056" y2="31389"/>
                        <a14:backgroundMark x1="59444" y1="46667" x2="62222" y2="48333"/>
                        <a14:backgroundMark x1="28056" y1="48611" x2="34444" y2="52500"/>
                        <a14:backgroundMark x1="35000" y1="52500" x2="58889" y2="52500"/>
                        <a14:backgroundMark x1="64167" y1="47222" x2="64167" y2="47222"/>
                        <a14:backgroundMark x1="64167" y1="47500" x2="63889" y2="46944"/>
                        <a14:backgroundMark x1="61667" y1="28333" x2="61667" y2="28333"/>
                        <a14:backgroundMark x1="62500" y1="28611" x2="62500" y2="28611"/>
                      </a14:backgroundRemoval>
                    </a14:imgEffect>
                  </a14:imgLayer>
                </a14:imgProps>
              </a:ext>
            </a:extLst>
          </a:blip>
          <a:stretch>
            <a:fillRect/>
          </a:stretch>
        </p:blipFill>
        <p:spPr>
          <a:xfrm>
            <a:off x="16056320" y="595845"/>
            <a:ext cx="6485698" cy="6485698"/>
          </a:xfrm>
          <a:prstGeom prst="rect">
            <a:avLst/>
          </a:prstGeom>
        </p:spPr>
      </p:pic>
      <p:sp>
        <p:nvSpPr>
          <p:cNvPr id="16" name="Rectangle 15">
            <a:extLst>
              <a:ext uri="{FF2B5EF4-FFF2-40B4-BE49-F238E27FC236}">
                <a16:creationId xmlns:a16="http://schemas.microsoft.com/office/drawing/2014/main" id="{A40BF3F2-1878-D4D9-E577-713FA256EF9A}"/>
              </a:ext>
            </a:extLst>
          </p:cNvPr>
          <p:cNvSpPr/>
          <p:nvPr/>
        </p:nvSpPr>
        <p:spPr>
          <a:xfrm>
            <a:off x="18147564" y="2573683"/>
            <a:ext cx="2611120" cy="111760"/>
          </a:xfrm>
          <a:prstGeom prst="rect">
            <a:avLst/>
          </a:prstGeom>
          <a:solidFill>
            <a:srgbClr val="FF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8AB4FEE-A2FC-4908-F9F3-519DDEA3CEED}"/>
              </a:ext>
            </a:extLst>
          </p:cNvPr>
          <p:cNvSpPr txBox="1"/>
          <p:nvPr/>
        </p:nvSpPr>
        <p:spPr>
          <a:xfrm>
            <a:off x="738678" y="822959"/>
            <a:ext cx="7041234" cy="769441"/>
          </a:xfrm>
          <a:prstGeom prst="rect">
            <a:avLst/>
          </a:prstGeom>
          <a:noFill/>
        </p:spPr>
        <p:txBody>
          <a:bodyPr wrap="square" rtlCol="0">
            <a:spAutoFit/>
          </a:bodyPr>
          <a:lstStyle/>
          <a:p>
            <a:r>
              <a:rPr lang="en-US" sz="4400" u="sng" dirty="0">
                <a:solidFill>
                  <a:schemeClr val="tx2"/>
                </a:solidFill>
                <a:latin typeface="Berlin Sans FB Demi" panose="020E0802020502020306" pitchFamily="34" charset="0"/>
              </a:rPr>
              <a:t>Template Comparison</a:t>
            </a:r>
            <a:endParaRPr lang="en-IN" sz="4400" u="sng" dirty="0">
              <a:solidFill>
                <a:schemeClr val="tx2"/>
              </a:solidFill>
              <a:latin typeface="Berlin Sans FB Demi" panose="020E0802020502020306" pitchFamily="34" charset="0"/>
            </a:endParaRPr>
          </a:p>
        </p:txBody>
      </p:sp>
      <p:pic>
        <p:nvPicPr>
          <p:cNvPr id="9" name="Picture 8">
            <a:extLst>
              <a:ext uri="{FF2B5EF4-FFF2-40B4-BE49-F238E27FC236}">
                <a16:creationId xmlns:a16="http://schemas.microsoft.com/office/drawing/2014/main" id="{0A7DB82D-56EB-3C6A-1C34-B5DED5B16E70}"/>
              </a:ext>
            </a:extLst>
          </p:cNvPr>
          <p:cNvPicPr>
            <a:picLocks noChangeAspect="1"/>
          </p:cNvPicPr>
          <p:nvPr/>
        </p:nvPicPr>
        <p:blipFill>
          <a:blip r:embed="rId5"/>
          <a:stretch>
            <a:fillRect/>
          </a:stretch>
        </p:blipFill>
        <p:spPr>
          <a:xfrm>
            <a:off x="803246" y="2003914"/>
            <a:ext cx="9224674" cy="4419397"/>
          </a:xfrm>
          <a:prstGeom prst="rect">
            <a:avLst/>
          </a:prstGeom>
        </p:spPr>
      </p:pic>
      <p:pic>
        <p:nvPicPr>
          <p:cNvPr id="10" name="Picture 9">
            <a:extLst>
              <a:ext uri="{FF2B5EF4-FFF2-40B4-BE49-F238E27FC236}">
                <a16:creationId xmlns:a16="http://schemas.microsoft.com/office/drawing/2014/main" id="{7447546B-4EF1-2784-F456-C761ADDEA53E}"/>
              </a:ext>
            </a:extLst>
          </p:cNvPr>
          <p:cNvPicPr>
            <a:picLocks noChangeAspect="1"/>
          </p:cNvPicPr>
          <p:nvPr/>
        </p:nvPicPr>
        <p:blipFill>
          <a:blip r:embed="rId6"/>
          <a:stretch>
            <a:fillRect/>
          </a:stretch>
        </p:blipFill>
        <p:spPr>
          <a:xfrm>
            <a:off x="-3226540" y="2398639"/>
            <a:ext cx="2798307" cy="3158002"/>
          </a:xfrm>
          <a:prstGeom prst="rect">
            <a:avLst/>
          </a:prstGeom>
        </p:spPr>
      </p:pic>
    </p:spTree>
    <p:extLst>
      <p:ext uri="{BB962C8B-B14F-4D97-AF65-F5344CB8AC3E}">
        <p14:creationId xmlns:p14="http://schemas.microsoft.com/office/powerpoint/2010/main" val="14468623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91667E-6 -3.33333E-6 L 0.00703 0.42639 " pathEditMode="relative" rAng="0" ptsTypes="AA">
                                      <p:cBhvr>
                                        <p:cTn id="6" dur="2000" fill="hold"/>
                                        <p:tgtEl>
                                          <p:spTgt spid="16"/>
                                        </p:tgtEl>
                                        <p:attrNameLst>
                                          <p:attrName>ppt_x</p:attrName>
                                          <p:attrName>ppt_y</p:attrName>
                                        </p:attrNameLst>
                                      </p:cBhvr>
                                      <p:rCtr x="352" y="21319"/>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2.08333E-7 -1.11111E-6 L 0.86484 0.02894 " pathEditMode="relative" rAng="0" ptsTypes="AA">
                                      <p:cBhvr>
                                        <p:cTn id="10" dur="2000" fill="hold"/>
                                        <p:tgtEl>
                                          <p:spTgt spid="10"/>
                                        </p:tgtEl>
                                        <p:attrNameLst>
                                          <p:attrName>ppt_x</p:attrName>
                                          <p:attrName>ppt_y</p:attrName>
                                        </p:attrNameLst>
                                      </p:cBhvr>
                                      <p:rCtr x="43242" y="14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50751B9D-CC92-9DD0-EEBF-DF6DBEC2FC06}"/>
              </a:ext>
            </a:extLst>
          </p:cNvPr>
          <p:cNvSpPr/>
          <p:nvPr/>
        </p:nvSpPr>
        <p:spPr>
          <a:xfrm>
            <a:off x="8963644" y="-736123"/>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Hexagon 2">
            <a:extLst>
              <a:ext uri="{FF2B5EF4-FFF2-40B4-BE49-F238E27FC236}">
                <a16:creationId xmlns:a16="http://schemas.microsoft.com/office/drawing/2014/main" id="{8C6F6AED-00CD-2FE7-4C5F-0C5C0B681B4F}"/>
              </a:ext>
            </a:extLst>
          </p:cNvPr>
          <p:cNvSpPr/>
          <p:nvPr/>
        </p:nvSpPr>
        <p:spPr>
          <a:xfrm>
            <a:off x="10149749" y="-1324395"/>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Hexagon 3">
            <a:extLst>
              <a:ext uri="{FF2B5EF4-FFF2-40B4-BE49-F238E27FC236}">
                <a16:creationId xmlns:a16="http://schemas.microsoft.com/office/drawing/2014/main" id="{A0F9A08D-5060-F818-54B4-94F273638AD8}"/>
              </a:ext>
            </a:extLst>
          </p:cNvPr>
          <p:cNvSpPr/>
          <p:nvPr/>
        </p:nvSpPr>
        <p:spPr>
          <a:xfrm>
            <a:off x="11333481" y="-684315"/>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Hexagon 4">
            <a:extLst>
              <a:ext uri="{FF2B5EF4-FFF2-40B4-BE49-F238E27FC236}">
                <a16:creationId xmlns:a16="http://schemas.microsoft.com/office/drawing/2014/main" id="{F81ABE49-5EB7-C16C-6C0F-A5304DABAA78}"/>
              </a:ext>
            </a:extLst>
          </p:cNvPr>
          <p:cNvSpPr/>
          <p:nvPr/>
        </p:nvSpPr>
        <p:spPr>
          <a:xfrm>
            <a:off x="11343640" y="595845"/>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Hexagon 5">
            <a:extLst>
              <a:ext uri="{FF2B5EF4-FFF2-40B4-BE49-F238E27FC236}">
                <a16:creationId xmlns:a16="http://schemas.microsoft.com/office/drawing/2014/main" id="{A801180C-F0D8-2290-708C-CDC6BD98F5DE}"/>
              </a:ext>
            </a:extLst>
          </p:cNvPr>
          <p:cNvSpPr/>
          <p:nvPr/>
        </p:nvSpPr>
        <p:spPr>
          <a:xfrm>
            <a:off x="10149749" y="-44235"/>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Hexagon 6">
            <a:extLst>
              <a:ext uri="{FF2B5EF4-FFF2-40B4-BE49-F238E27FC236}">
                <a16:creationId xmlns:a16="http://schemas.microsoft.com/office/drawing/2014/main" id="{5EA03FA4-CAF3-1A54-8D8E-245EF4B50CB3}"/>
              </a:ext>
            </a:extLst>
          </p:cNvPr>
          <p:cNvSpPr/>
          <p:nvPr/>
        </p:nvSpPr>
        <p:spPr>
          <a:xfrm>
            <a:off x="7779912" y="-1420200"/>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8AB4FEE-A2FC-4908-F9F3-519DDEA3CEED}"/>
              </a:ext>
            </a:extLst>
          </p:cNvPr>
          <p:cNvSpPr txBox="1"/>
          <p:nvPr/>
        </p:nvSpPr>
        <p:spPr>
          <a:xfrm>
            <a:off x="738678" y="822959"/>
            <a:ext cx="7041234" cy="769441"/>
          </a:xfrm>
          <a:prstGeom prst="rect">
            <a:avLst/>
          </a:prstGeom>
          <a:noFill/>
        </p:spPr>
        <p:txBody>
          <a:bodyPr wrap="square" rtlCol="0">
            <a:spAutoFit/>
          </a:bodyPr>
          <a:lstStyle/>
          <a:p>
            <a:r>
              <a:rPr lang="en-US" sz="4400" u="sng" dirty="0">
                <a:solidFill>
                  <a:schemeClr val="tx2"/>
                </a:solidFill>
                <a:latin typeface="Berlin Sans FB Demi" panose="020E0802020502020306" pitchFamily="34" charset="0"/>
              </a:rPr>
              <a:t>Template Comparison</a:t>
            </a:r>
            <a:endParaRPr lang="en-IN" sz="4400" u="sng" dirty="0">
              <a:solidFill>
                <a:schemeClr val="tx2"/>
              </a:solidFill>
              <a:latin typeface="Berlin Sans FB Demi" panose="020E0802020502020306" pitchFamily="34" charset="0"/>
            </a:endParaRPr>
          </a:p>
        </p:txBody>
      </p:sp>
      <p:pic>
        <p:nvPicPr>
          <p:cNvPr id="9" name="Picture 8">
            <a:extLst>
              <a:ext uri="{FF2B5EF4-FFF2-40B4-BE49-F238E27FC236}">
                <a16:creationId xmlns:a16="http://schemas.microsoft.com/office/drawing/2014/main" id="{0A7DB82D-56EB-3C6A-1C34-B5DED5B16E70}"/>
              </a:ext>
            </a:extLst>
          </p:cNvPr>
          <p:cNvPicPr>
            <a:picLocks noChangeAspect="1"/>
          </p:cNvPicPr>
          <p:nvPr/>
        </p:nvPicPr>
        <p:blipFill>
          <a:blip r:embed="rId2"/>
          <a:stretch>
            <a:fillRect/>
          </a:stretch>
        </p:blipFill>
        <p:spPr>
          <a:xfrm>
            <a:off x="803246" y="2003914"/>
            <a:ext cx="9224674" cy="4419397"/>
          </a:xfrm>
          <a:prstGeom prst="rect">
            <a:avLst/>
          </a:prstGeom>
        </p:spPr>
      </p:pic>
      <p:pic>
        <p:nvPicPr>
          <p:cNvPr id="10" name="Picture 9">
            <a:extLst>
              <a:ext uri="{FF2B5EF4-FFF2-40B4-BE49-F238E27FC236}">
                <a16:creationId xmlns:a16="http://schemas.microsoft.com/office/drawing/2014/main" id="{7447546B-4EF1-2784-F456-C761ADDEA53E}"/>
              </a:ext>
            </a:extLst>
          </p:cNvPr>
          <p:cNvPicPr>
            <a:picLocks noChangeAspect="1"/>
          </p:cNvPicPr>
          <p:nvPr/>
        </p:nvPicPr>
        <p:blipFill>
          <a:blip r:embed="rId3"/>
          <a:stretch>
            <a:fillRect/>
          </a:stretch>
        </p:blipFill>
        <p:spPr>
          <a:xfrm>
            <a:off x="988285" y="-1565647"/>
            <a:ext cx="15953092" cy="18003705"/>
          </a:xfrm>
          <a:prstGeom prst="rect">
            <a:avLst/>
          </a:prstGeom>
        </p:spPr>
      </p:pic>
      <p:sp>
        <p:nvSpPr>
          <p:cNvPr id="12" name="TextBox 11">
            <a:extLst>
              <a:ext uri="{FF2B5EF4-FFF2-40B4-BE49-F238E27FC236}">
                <a16:creationId xmlns:a16="http://schemas.microsoft.com/office/drawing/2014/main" id="{34368B00-DB16-6258-A019-3BBDD56FFF55}"/>
              </a:ext>
            </a:extLst>
          </p:cNvPr>
          <p:cNvSpPr txBox="1"/>
          <p:nvPr/>
        </p:nvSpPr>
        <p:spPr>
          <a:xfrm>
            <a:off x="1866916" y="1592400"/>
            <a:ext cx="10355564" cy="3770263"/>
          </a:xfrm>
          <a:prstGeom prst="rect">
            <a:avLst/>
          </a:prstGeom>
          <a:noFill/>
        </p:spPr>
        <p:txBody>
          <a:bodyPr wrap="square" rtlCol="0">
            <a:spAutoFit/>
          </a:bodyPr>
          <a:lstStyle/>
          <a:p>
            <a:r>
              <a:rPr lang="en-US" sz="19900" dirty="0">
                <a:solidFill>
                  <a:srgbClr val="FF0000"/>
                </a:solidFill>
                <a:latin typeface="Cooper Black" panose="0208090404030B020404" pitchFamily="18" charset="0"/>
              </a:rPr>
              <a:t>Fraud</a:t>
            </a:r>
          </a:p>
          <a:p>
            <a:r>
              <a:rPr lang="en-US" sz="4000" dirty="0">
                <a:solidFill>
                  <a:srgbClr val="FF0000"/>
                </a:solidFill>
                <a:latin typeface="Cooper Black" panose="0208090404030B020404" pitchFamily="18" charset="0"/>
              </a:rPr>
              <a:t>(Because of Template Mismatch)</a:t>
            </a:r>
          </a:p>
        </p:txBody>
      </p:sp>
    </p:spTree>
    <p:extLst>
      <p:ext uri="{BB962C8B-B14F-4D97-AF65-F5344CB8AC3E}">
        <p14:creationId xmlns:p14="http://schemas.microsoft.com/office/powerpoint/2010/main" val="25200176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50751B9D-CC92-9DD0-EEBF-DF6DBEC2FC06}"/>
              </a:ext>
            </a:extLst>
          </p:cNvPr>
          <p:cNvSpPr/>
          <p:nvPr/>
        </p:nvSpPr>
        <p:spPr>
          <a:xfrm>
            <a:off x="-2090758" y="-912577"/>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Hexagon 2">
            <a:extLst>
              <a:ext uri="{FF2B5EF4-FFF2-40B4-BE49-F238E27FC236}">
                <a16:creationId xmlns:a16="http://schemas.microsoft.com/office/drawing/2014/main" id="{8C6F6AED-00CD-2FE7-4C5F-0C5C0B681B4F}"/>
              </a:ext>
            </a:extLst>
          </p:cNvPr>
          <p:cNvSpPr/>
          <p:nvPr/>
        </p:nvSpPr>
        <p:spPr>
          <a:xfrm>
            <a:off x="-904653" y="-150084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Hexagon 3">
            <a:extLst>
              <a:ext uri="{FF2B5EF4-FFF2-40B4-BE49-F238E27FC236}">
                <a16:creationId xmlns:a16="http://schemas.microsoft.com/office/drawing/2014/main" id="{A0F9A08D-5060-F818-54B4-94F273638AD8}"/>
              </a:ext>
            </a:extLst>
          </p:cNvPr>
          <p:cNvSpPr/>
          <p:nvPr/>
        </p:nvSpPr>
        <p:spPr>
          <a:xfrm>
            <a:off x="279079" y="-86076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Hexagon 4">
            <a:extLst>
              <a:ext uri="{FF2B5EF4-FFF2-40B4-BE49-F238E27FC236}">
                <a16:creationId xmlns:a16="http://schemas.microsoft.com/office/drawing/2014/main" id="{F81ABE49-5EB7-C16C-6C0F-A5304DABAA78}"/>
              </a:ext>
            </a:extLst>
          </p:cNvPr>
          <p:cNvSpPr/>
          <p:nvPr/>
        </p:nvSpPr>
        <p:spPr>
          <a:xfrm>
            <a:off x="289238" y="419391"/>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Hexagon 5">
            <a:extLst>
              <a:ext uri="{FF2B5EF4-FFF2-40B4-BE49-F238E27FC236}">
                <a16:creationId xmlns:a16="http://schemas.microsoft.com/office/drawing/2014/main" id="{A801180C-F0D8-2290-708C-CDC6BD98F5DE}"/>
              </a:ext>
            </a:extLst>
          </p:cNvPr>
          <p:cNvSpPr/>
          <p:nvPr/>
        </p:nvSpPr>
        <p:spPr>
          <a:xfrm>
            <a:off x="-904653" y="-22068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Hexagon 6">
            <a:extLst>
              <a:ext uri="{FF2B5EF4-FFF2-40B4-BE49-F238E27FC236}">
                <a16:creationId xmlns:a16="http://schemas.microsoft.com/office/drawing/2014/main" id="{5EA03FA4-CAF3-1A54-8D8E-245EF4B50CB3}"/>
              </a:ext>
            </a:extLst>
          </p:cNvPr>
          <p:cNvSpPr/>
          <p:nvPr/>
        </p:nvSpPr>
        <p:spPr>
          <a:xfrm>
            <a:off x="-3274490" y="-1596654"/>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8AB4FEE-A2FC-4908-F9F3-519DDEA3CEED}"/>
              </a:ext>
            </a:extLst>
          </p:cNvPr>
          <p:cNvSpPr txBox="1"/>
          <p:nvPr/>
        </p:nvSpPr>
        <p:spPr>
          <a:xfrm>
            <a:off x="-10315724" y="646505"/>
            <a:ext cx="7041234" cy="769441"/>
          </a:xfrm>
          <a:prstGeom prst="rect">
            <a:avLst/>
          </a:prstGeom>
          <a:noFill/>
        </p:spPr>
        <p:txBody>
          <a:bodyPr wrap="square" rtlCol="0">
            <a:spAutoFit/>
          </a:bodyPr>
          <a:lstStyle/>
          <a:p>
            <a:r>
              <a:rPr lang="en-US" sz="4400" u="sng" dirty="0">
                <a:solidFill>
                  <a:schemeClr val="tx2"/>
                </a:solidFill>
                <a:latin typeface="Berlin Sans FB Demi" panose="020E0802020502020306" pitchFamily="34" charset="0"/>
              </a:rPr>
              <a:t>Template Comparison</a:t>
            </a:r>
            <a:endParaRPr lang="en-IN" sz="4400" u="sng" dirty="0">
              <a:solidFill>
                <a:schemeClr val="tx2"/>
              </a:solidFill>
              <a:latin typeface="Berlin Sans FB Demi" panose="020E0802020502020306" pitchFamily="34" charset="0"/>
            </a:endParaRPr>
          </a:p>
        </p:txBody>
      </p:sp>
      <p:pic>
        <p:nvPicPr>
          <p:cNvPr id="9" name="Picture 8">
            <a:extLst>
              <a:ext uri="{FF2B5EF4-FFF2-40B4-BE49-F238E27FC236}">
                <a16:creationId xmlns:a16="http://schemas.microsoft.com/office/drawing/2014/main" id="{0A7DB82D-56EB-3C6A-1C34-B5DED5B16E70}"/>
              </a:ext>
            </a:extLst>
          </p:cNvPr>
          <p:cNvPicPr>
            <a:picLocks noChangeAspect="1"/>
          </p:cNvPicPr>
          <p:nvPr/>
        </p:nvPicPr>
        <p:blipFill>
          <a:blip r:embed="rId2"/>
          <a:stretch>
            <a:fillRect/>
          </a:stretch>
        </p:blipFill>
        <p:spPr>
          <a:xfrm>
            <a:off x="-10251156" y="1827460"/>
            <a:ext cx="9224674" cy="4419397"/>
          </a:xfrm>
          <a:prstGeom prst="rect">
            <a:avLst/>
          </a:prstGeom>
        </p:spPr>
      </p:pic>
      <p:sp>
        <p:nvSpPr>
          <p:cNvPr id="10" name="TextBox 9">
            <a:extLst>
              <a:ext uri="{FF2B5EF4-FFF2-40B4-BE49-F238E27FC236}">
                <a16:creationId xmlns:a16="http://schemas.microsoft.com/office/drawing/2014/main" id="{FCDB61B9-6067-39F3-7304-35767EC0742C}"/>
              </a:ext>
            </a:extLst>
          </p:cNvPr>
          <p:cNvSpPr txBox="1"/>
          <p:nvPr/>
        </p:nvSpPr>
        <p:spPr>
          <a:xfrm>
            <a:off x="5694744" y="646505"/>
            <a:ext cx="6354502" cy="707886"/>
          </a:xfrm>
          <a:prstGeom prst="rect">
            <a:avLst/>
          </a:prstGeom>
          <a:noFill/>
        </p:spPr>
        <p:txBody>
          <a:bodyPr wrap="square" rtlCol="0">
            <a:spAutoFit/>
          </a:bodyPr>
          <a:lstStyle/>
          <a:p>
            <a:pPr algn="r"/>
            <a:r>
              <a:rPr lang="en-US" sz="4000" u="sng" dirty="0">
                <a:latin typeface="Bernard MT Condensed" panose="02050806060905020404" pitchFamily="18" charset="0"/>
              </a:rPr>
              <a:t>Fraud Detection</a:t>
            </a:r>
            <a:endParaRPr lang="en-IN" sz="4000" u="sng" dirty="0">
              <a:latin typeface="Bernard MT Condensed" panose="02050806060905020404" pitchFamily="18" charset="0"/>
            </a:endParaRPr>
          </a:p>
        </p:txBody>
      </p:sp>
      <p:pic>
        <p:nvPicPr>
          <p:cNvPr id="11" name="Picture 10">
            <a:extLst>
              <a:ext uri="{FF2B5EF4-FFF2-40B4-BE49-F238E27FC236}">
                <a16:creationId xmlns:a16="http://schemas.microsoft.com/office/drawing/2014/main" id="{E7984C2E-F49D-1A5A-7CFE-2E231E4CBAD5}"/>
              </a:ext>
            </a:extLst>
          </p:cNvPr>
          <p:cNvPicPr>
            <a:picLocks noChangeAspect="1"/>
          </p:cNvPicPr>
          <p:nvPr/>
        </p:nvPicPr>
        <p:blipFill>
          <a:blip r:embed="rId3"/>
          <a:stretch>
            <a:fillRect/>
          </a:stretch>
        </p:blipFill>
        <p:spPr>
          <a:xfrm>
            <a:off x="487267" y="1835149"/>
            <a:ext cx="3495345" cy="3187702"/>
          </a:xfrm>
          <a:prstGeom prst="rect">
            <a:avLst/>
          </a:prstGeom>
        </p:spPr>
      </p:pic>
      <p:pic>
        <p:nvPicPr>
          <p:cNvPr id="12" name="Picture 11">
            <a:extLst>
              <a:ext uri="{FF2B5EF4-FFF2-40B4-BE49-F238E27FC236}">
                <a16:creationId xmlns:a16="http://schemas.microsoft.com/office/drawing/2014/main" id="{B427E3B4-C376-DED6-D870-F588B8E0C396}"/>
              </a:ext>
            </a:extLst>
          </p:cNvPr>
          <p:cNvPicPr>
            <a:picLocks noChangeAspect="1"/>
          </p:cNvPicPr>
          <p:nvPr/>
        </p:nvPicPr>
        <p:blipFill>
          <a:blip r:embed="rId4"/>
          <a:stretch>
            <a:fillRect/>
          </a:stretch>
        </p:blipFill>
        <p:spPr>
          <a:xfrm>
            <a:off x="4802423" y="1912507"/>
            <a:ext cx="7048440" cy="3110344"/>
          </a:xfrm>
          <a:prstGeom prst="rect">
            <a:avLst/>
          </a:prstGeom>
        </p:spPr>
      </p:pic>
      <p:pic>
        <p:nvPicPr>
          <p:cNvPr id="13" name="Picture 12">
            <a:extLst>
              <a:ext uri="{FF2B5EF4-FFF2-40B4-BE49-F238E27FC236}">
                <a16:creationId xmlns:a16="http://schemas.microsoft.com/office/drawing/2014/main" id="{EE40F3D7-C49E-F889-64D9-8E9E548CD66E}"/>
              </a:ext>
            </a:extLst>
          </p:cNvPr>
          <p:cNvPicPr>
            <a:picLocks noChangeAspect="1"/>
          </p:cNvPicPr>
          <p:nvPr/>
        </p:nvPicPr>
        <p:blipFill>
          <a:blip r:embed="rId5"/>
          <a:stretch>
            <a:fillRect/>
          </a:stretch>
        </p:blipFill>
        <p:spPr>
          <a:xfrm>
            <a:off x="-2676885" y="2511537"/>
            <a:ext cx="2176461" cy="2456901"/>
          </a:xfrm>
          <a:prstGeom prst="rect">
            <a:avLst/>
          </a:prstGeom>
        </p:spPr>
      </p:pic>
    </p:spTree>
    <p:extLst>
      <p:ext uri="{BB962C8B-B14F-4D97-AF65-F5344CB8AC3E}">
        <p14:creationId xmlns:p14="http://schemas.microsoft.com/office/powerpoint/2010/main" val="5673043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50751B9D-CC92-9DD0-EEBF-DF6DBEC2FC06}"/>
              </a:ext>
            </a:extLst>
          </p:cNvPr>
          <p:cNvSpPr/>
          <p:nvPr/>
        </p:nvSpPr>
        <p:spPr>
          <a:xfrm>
            <a:off x="-2090758" y="-912577"/>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Hexagon 2">
            <a:extLst>
              <a:ext uri="{FF2B5EF4-FFF2-40B4-BE49-F238E27FC236}">
                <a16:creationId xmlns:a16="http://schemas.microsoft.com/office/drawing/2014/main" id="{8C6F6AED-00CD-2FE7-4C5F-0C5C0B681B4F}"/>
              </a:ext>
            </a:extLst>
          </p:cNvPr>
          <p:cNvSpPr/>
          <p:nvPr/>
        </p:nvSpPr>
        <p:spPr>
          <a:xfrm>
            <a:off x="-904653" y="-150084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Hexagon 3">
            <a:extLst>
              <a:ext uri="{FF2B5EF4-FFF2-40B4-BE49-F238E27FC236}">
                <a16:creationId xmlns:a16="http://schemas.microsoft.com/office/drawing/2014/main" id="{A0F9A08D-5060-F818-54B4-94F273638AD8}"/>
              </a:ext>
            </a:extLst>
          </p:cNvPr>
          <p:cNvSpPr/>
          <p:nvPr/>
        </p:nvSpPr>
        <p:spPr>
          <a:xfrm>
            <a:off x="279079" y="-86076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Hexagon 4">
            <a:extLst>
              <a:ext uri="{FF2B5EF4-FFF2-40B4-BE49-F238E27FC236}">
                <a16:creationId xmlns:a16="http://schemas.microsoft.com/office/drawing/2014/main" id="{F81ABE49-5EB7-C16C-6C0F-A5304DABAA78}"/>
              </a:ext>
            </a:extLst>
          </p:cNvPr>
          <p:cNvSpPr/>
          <p:nvPr/>
        </p:nvSpPr>
        <p:spPr>
          <a:xfrm>
            <a:off x="289238" y="419391"/>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Hexagon 5">
            <a:extLst>
              <a:ext uri="{FF2B5EF4-FFF2-40B4-BE49-F238E27FC236}">
                <a16:creationId xmlns:a16="http://schemas.microsoft.com/office/drawing/2014/main" id="{A801180C-F0D8-2290-708C-CDC6BD98F5DE}"/>
              </a:ext>
            </a:extLst>
          </p:cNvPr>
          <p:cNvSpPr/>
          <p:nvPr/>
        </p:nvSpPr>
        <p:spPr>
          <a:xfrm>
            <a:off x="-904653" y="-22068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Hexagon 6">
            <a:extLst>
              <a:ext uri="{FF2B5EF4-FFF2-40B4-BE49-F238E27FC236}">
                <a16:creationId xmlns:a16="http://schemas.microsoft.com/office/drawing/2014/main" id="{5EA03FA4-CAF3-1A54-8D8E-245EF4B50CB3}"/>
              </a:ext>
            </a:extLst>
          </p:cNvPr>
          <p:cNvSpPr/>
          <p:nvPr/>
        </p:nvSpPr>
        <p:spPr>
          <a:xfrm>
            <a:off x="-3274490" y="-1596654"/>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FCDB61B9-6067-39F3-7304-35767EC0742C}"/>
              </a:ext>
            </a:extLst>
          </p:cNvPr>
          <p:cNvSpPr txBox="1"/>
          <p:nvPr/>
        </p:nvSpPr>
        <p:spPr>
          <a:xfrm>
            <a:off x="5694744" y="646505"/>
            <a:ext cx="6354502" cy="707886"/>
          </a:xfrm>
          <a:prstGeom prst="rect">
            <a:avLst/>
          </a:prstGeom>
          <a:noFill/>
        </p:spPr>
        <p:txBody>
          <a:bodyPr wrap="square" rtlCol="0">
            <a:spAutoFit/>
          </a:bodyPr>
          <a:lstStyle/>
          <a:p>
            <a:pPr algn="r"/>
            <a:r>
              <a:rPr lang="en-US" sz="4000" u="sng" dirty="0">
                <a:latin typeface="Bernard MT Condensed" panose="02050806060905020404" pitchFamily="18" charset="0"/>
              </a:rPr>
              <a:t>Fraud Detection</a:t>
            </a:r>
            <a:endParaRPr lang="en-IN" sz="4000" u="sng" dirty="0">
              <a:latin typeface="Bernard MT Condensed" panose="02050806060905020404" pitchFamily="18" charset="0"/>
            </a:endParaRPr>
          </a:p>
        </p:txBody>
      </p:sp>
      <p:pic>
        <p:nvPicPr>
          <p:cNvPr id="11" name="Picture 10">
            <a:extLst>
              <a:ext uri="{FF2B5EF4-FFF2-40B4-BE49-F238E27FC236}">
                <a16:creationId xmlns:a16="http://schemas.microsoft.com/office/drawing/2014/main" id="{E7984C2E-F49D-1A5A-7CFE-2E231E4CBAD5}"/>
              </a:ext>
            </a:extLst>
          </p:cNvPr>
          <p:cNvPicPr>
            <a:picLocks noChangeAspect="1"/>
          </p:cNvPicPr>
          <p:nvPr/>
        </p:nvPicPr>
        <p:blipFill>
          <a:blip r:embed="rId2"/>
          <a:stretch>
            <a:fillRect/>
          </a:stretch>
        </p:blipFill>
        <p:spPr>
          <a:xfrm>
            <a:off x="487267" y="1835149"/>
            <a:ext cx="3495345" cy="3187702"/>
          </a:xfrm>
          <a:prstGeom prst="rect">
            <a:avLst/>
          </a:prstGeom>
        </p:spPr>
      </p:pic>
      <p:pic>
        <p:nvPicPr>
          <p:cNvPr id="12" name="Picture 11">
            <a:extLst>
              <a:ext uri="{FF2B5EF4-FFF2-40B4-BE49-F238E27FC236}">
                <a16:creationId xmlns:a16="http://schemas.microsoft.com/office/drawing/2014/main" id="{B427E3B4-C376-DED6-D870-F588B8E0C396}"/>
              </a:ext>
            </a:extLst>
          </p:cNvPr>
          <p:cNvPicPr>
            <a:picLocks noChangeAspect="1"/>
          </p:cNvPicPr>
          <p:nvPr/>
        </p:nvPicPr>
        <p:blipFill>
          <a:blip r:embed="rId3"/>
          <a:stretch>
            <a:fillRect/>
          </a:stretch>
        </p:blipFill>
        <p:spPr>
          <a:xfrm>
            <a:off x="4802423" y="1912507"/>
            <a:ext cx="7048440" cy="3110344"/>
          </a:xfrm>
          <a:prstGeom prst="rect">
            <a:avLst/>
          </a:prstGeom>
        </p:spPr>
      </p:pic>
      <p:pic>
        <p:nvPicPr>
          <p:cNvPr id="13" name="Picture 12">
            <a:extLst>
              <a:ext uri="{FF2B5EF4-FFF2-40B4-BE49-F238E27FC236}">
                <a16:creationId xmlns:a16="http://schemas.microsoft.com/office/drawing/2014/main" id="{EE40F3D7-C49E-F889-64D9-8E9E548CD66E}"/>
              </a:ext>
            </a:extLst>
          </p:cNvPr>
          <p:cNvPicPr>
            <a:picLocks noChangeAspect="1"/>
          </p:cNvPicPr>
          <p:nvPr/>
        </p:nvPicPr>
        <p:blipFill>
          <a:blip r:embed="rId4"/>
          <a:stretch>
            <a:fillRect/>
          </a:stretch>
        </p:blipFill>
        <p:spPr>
          <a:xfrm>
            <a:off x="810916" y="2200549"/>
            <a:ext cx="2799792" cy="3160549"/>
          </a:xfrm>
          <a:prstGeom prst="rect">
            <a:avLst/>
          </a:prstGeom>
        </p:spPr>
      </p:pic>
    </p:spTree>
    <p:extLst>
      <p:ext uri="{BB962C8B-B14F-4D97-AF65-F5344CB8AC3E}">
        <p14:creationId xmlns:p14="http://schemas.microsoft.com/office/powerpoint/2010/main" val="17921614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50751B9D-CC92-9DD0-EEBF-DF6DBEC2FC06}"/>
              </a:ext>
            </a:extLst>
          </p:cNvPr>
          <p:cNvSpPr/>
          <p:nvPr/>
        </p:nvSpPr>
        <p:spPr>
          <a:xfrm>
            <a:off x="-2090758" y="-912577"/>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Hexagon 2">
            <a:extLst>
              <a:ext uri="{FF2B5EF4-FFF2-40B4-BE49-F238E27FC236}">
                <a16:creationId xmlns:a16="http://schemas.microsoft.com/office/drawing/2014/main" id="{8C6F6AED-00CD-2FE7-4C5F-0C5C0B681B4F}"/>
              </a:ext>
            </a:extLst>
          </p:cNvPr>
          <p:cNvSpPr/>
          <p:nvPr/>
        </p:nvSpPr>
        <p:spPr>
          <a:xfrm>
            <a:off x="-904653" y="-150084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Hexagon 3">
            <a:extLst>
              <a:ext uri="{FF2B5EF4-FFF2-40B4-BE49-F238E27FC236}">
                <a16:creationId xmlns:a16="http://schemas.microsoft.com/office/drawing/2014/main" id="{A0F9A08D-5060-F818-54B4-94F273638AD8}"/>
              </a:ext>
            </a:extLst>
          </p:cNvPr>
          <p:cNvSpPr/>
          <p:nvPr/>
        </p:nvSpPr>
        <p:spPr>
          <a:xfrm>
            <a:off x="279079" y="-86076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Hexagon 4">
            <a:extLst>
              <a:ext uri="{FF2B5EF4-FFF2-40B4-BE49-F238E27FC236}">
                <a16:creationId xmlns:a16="http://schemas.microsoft.com/office/drawing/2014/main" id="{F81ABE49-5EB7-C16C-6C0F-A5304DABAA78}"/>
              </a:ext>
            </a:extLst>
          </p:cNvPr>
          <p:cNvSpPr/>
          <p:nvPr/>
        </p:nvSpPr>
        <p:spPr>
          <a:xfrm>
            <a:off x="289238" y="419391"/>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Hexagon 5">
            <a:extLst>
              <a:ext uri="{FF2B5EF4-FFF2-40B4-BE49-F238E27FC236}">
                <a16:creationId xmlns:a16="http://schemas.microsoft.com/office/drawing/2014/main" id="{A801180C-F0D8-2290-708C-CDC6BD98F5DE}"/>
              </a:ext>
            </a:extLst>
          </p:cNvPr>
          <p:cNvSpPr/>
          <p:nvPr/>
        </p:nvSpPr>
        <p:spPr>
          <a:xfrm>
            <a:off x="-904653" y="-22068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Hexagon 6">
            <a:extLst>
              <a:ext uri="{FF2B5EF4-FFF2-40B4-BE49-F238E27FC236}">
                <a16:creationId xmlns:a16="http://schemas.microsoft.com/office/drawing/2014/main" id="{5EA03FA4-CAF3-1A54-8D8E-245EF4B50CB3}"/>
              </a:ext>
            </a:extLst>
          </p:cNvPr>
          <p:cNvSpPr/>
          <p:nvPr/>
        </p:nvSpPr>
        <p:spPr>
          <a:xfrm>
            <a:off x="-3274490" y="-1596654"/>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FCDB61B9-6067-39F3-7304-35767EC0742C}"/>
              </a:ext>
            </a:extLst>
          </p:cNvPr>
          <p:cNvSpPr txBox="1"/>
          <p:nvPr/>
        </p:nvSpPr>
        <p:spPr>
          <a:xfrm>
            <a:off x="5694744" y="646505"/>
            <a:ext cx="6354502" cy="707886"/>
          </a:xfrm>
          <a:prstGeom prst="rect">
            <a:avLst/>
          </a:prstGeom>
          <a:noFill/>
        </p:spPr>
        <p:txBody>
          <a:bodyPr wrap="square" rtlCol="0">
            <a:spAutoFit/>
          </a:bodyPr>
          <a:lstStyle/>
          <a:p>
            <a:pPr algn="r"/>
            <a:r>
              <a:rPr lang="en-US" sz="4000" u="sng" dirty="0">
                <a:latin typeface="Bernard MT Condensed" panose="02050806060905020404" pitchFamily="18" charset="0"/>
              </a:rPr>
              <a:t>Fraud Detection</a:t>
            </a:r>
            <a:endParaRPr lang="en-IN" sz="4000" u="sng" dirty="0">
              <a:latin typeface="Bernard MT Condensed" panose="02050806060905020404" pitchFamily="18" charset="0"/>
            </a:endParaRPr>
          </a:p>
        </p:txBody>
      </p:sp>
      <p:pic>
        <p:nvPicPr>
          <p:cNvPr id="11" name="Picture 10">
            <a:extLst>
              <a:ext uri="{FF2B5EF4-FFF2-40B4-BE49-F238E27FC236}">
                <a16:creationId xmlns:a16="http://schemas.microsoft.com/office/drawing/2014/main" id="{E7984C2E-F49D-1A5A-7CFE-2E231E4CBAD5}"/>
              </a:ext>
            </a:extLst>
          </p:cNvPr>
          <p:cNvPicPr>
            <a:picLocks noChangeAspect="1"/>
          </p:cNvPicPr>
          <p:nvPr/>
        </p:nvPicPr>
        <p:blipFill>
          <a:blip r:embed="rId2"/>
          <a:stretch>
            <a:fillRect/>
          </a:stretch>
        </p:blipFill>
        <p:spPr>
          <a:xfrm>
            <a:off x="487267" y="1835149"/>
            <a:ext cx="3495345" cy="3187702"/>
          </a:xfrm>
          <a:prstGeom prst="rect">
            <a:avLst/>
          </a:prstGeom>
        </p:spPr>
      </p:pic>
      <p:pic>
        <p:nvPicPr>
          <p:cNvPr id="12" name="Picture 11">
            <a:extLst>
              <a:ext uri="{FF2B5EF4-FFF2-40B4-BE49-F238E27FC236}">
                <a16:creationId xmlns:a16="http://schemas.microsoft.com/office/drawing/2014/main" id="{B427E3B4-C376-DED6-D870-F588B8E0C396}"/>
              </a:ext>
            </a:extLst>
          </p:cNvPr>
          <p:cNvPicPr>
            <a:picLocks noChangeAspect="1"/>
          </p:cNvPicPr>
          <p:nvPr/>
        </p:nvPicPr>
        <p:blipFill>
          <a:blip r:embed="rId3"/>
          <a:stretch>
            <a:fillRect/>
          </a:stretch>
        </p:blipFill>
        <p:spPr>
          <a:xfrm>
            <a:off x="4802423" y="1912507"/>
            <a:ext cx="7048440" cy="3110344"/>
          </a:xfrm>
          <a:prstGeom prst="rect">
            <a:avLst/>
          </a:prstGeom>
        </p:spPr>
      </p:pic>
      <p:pic>
        <p:nvPicPr>
          <p:cNvPr id="13" name="Picture 12">
            <a:extLst>
              <a:ext uri="{FF2B5EF4-FFF2-40B4-BE49-F238E27FC236}">
                <a16:creationId xmlns:a16="http://schemas.microsoft.com/office/drawing/2014/main" id="{EE40F3D7-C49E-F889-64D9-8E9E548CD66E}"/>
              </a:ext>
            </a:extLst>
          </p:cNvPr>
          <p:cNvPicPr>
            <a:picLocks noChangeAspect="1"/>
          </p:cNvPicPr>
          <p:nvPr/>
        </p:nvPicPr>
        <p:blipFill>
          <a:blip r:embed="rId4"/>
          <a:stretch>
            <a:fillRect/>
          </a:stretch>
        </p:blipFill>
        <p:spPr>
          <a:xfrm>
            <a:off x="5694744" y="1354391"/>
            <a:ext cx="2799792" cy="3160549"/>
          </a:xfrm>
          <a:prstGeom prst="rect">
            <a:avLst/>
          </a:prstGeom>
        </p:spPr>
      </p:pic>
    </p:spTree>
    <p:extLst>
      <p:ext uri="{BB962C8B-B14F-4D97-AF65-F5344CB8AC3E}">
        <p14:creationId xmlns:p14="http://schemas.microsoft.com/office/powerpoint/2010/main" val="40734265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nodeType="clickEffect">
                                  <p:stCondLst>
                                    <p:cond delay="0"/>
                                  </p:stCondLst>
                                  <p:childTnLst>
                                    <p:animMotion origin="layout" path="M -1.04167E-6 2.22222E-6 C 0.06901 2.22222E-6 0.125 0.05602 0.125 0.125 C 0.125 0.19398 0.06901 0.25 -1.04167E-6 0.25 C -0.06901 0.25 -0.125 0.19398 -0.125 0.125 C -0.125 0.05602 -0.06901 2.22222E-6 -1.04167E-6 2.22222E-6 Z " pathEditMode="relative" rAng="0" ptsTypes="AAAAA">
                                      <p:cBhvr>
                                        <p:cTn id="6" dur="2000" fill="hold"/>
                                        <p:tgtEl>
                                          <p:spTgt spid="13"/>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50751B9D-CC92-9DD0-EEBF-DF6DBEC2FC06}"/>
              </a:ext>
            </a:extLst>
          </p:cNvPr>
          <p:cNvSpPr/>
          <p:nvPr/>
        </p:nvSpPr>
        <p:spPr>
          <a:xfrm>
            <a:off x="-2090758" y="-912577"/>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Hexagon 2">
            <a:extLst>
              <a:ext uri="{FF2B5EF4-FFF2-40B4-BE49-F238E27FC236}">
                <a16:creationId xmlns:a16="http://schemas.microsoft.com/office/drawing/2014/main" id="{8C6F6AED-00CD-2FE7-4C5F-0C5C0B681B4F}"/>
              </a:ext>
            </a:extLst>
          </p:cNvPr>
          <p:cNvSpPr/>
          <p:nvPr/>
        </p:nvSpPr>
        <p:spPr>
          <a:xfrm>
            <a:off x="-904653" y="-150084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Hexagon 3">
            <a:extLst>
              <a:ext uri="{FF2B5EF4-FFF2-40B4-BE49-F238E27FC236}">
                <a16:creationId xmlns:a16="http://schemas.microsoft.com/office/drawing/2014/main" id="{A0F9A08D-5060-F818-54B4-94F273638AD8}"/>
              </a:ext>
            </a:extLst>
          </p:cNvPr>
          <p:cNvSpPr/>
          <p:nvPr/>
        </p:nvSpPr>
        <p:spPr>
          <a:xfrm>
            <a:off x="279079" y="-86076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Hexagon 4">
            <a:extLst>
              <a:ext uri="{FF2B5EF4-FFF2-40B4-BE49-F238E27FC236}">
                <a16:creationId xmlns:a16="http://schemas.microsoft.com/office/drawing/2014/main" id="{F81ABE49-5EB7-C16C-6C0F-A5304DABAA78}"/>
              </a:ext>
            </a:extLst>
          </p:cNvPr>
          <p:cNvSpPr/>
          <p:nvPr/>
        </p:nvSpPr>
        <p:spPr>
          <a:xfrm>
            <a:off x="289238" y="419391"/>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Hexagon 5">
            <a:extLst>
              <a:ext uri="{FF2B5EF4-FFF2-40B4-BE49-F238E27FC236}">
                <a16:creationId xmlns:a16="http://schemas.microsoft.com/office/drawing/2014/main" id="{A801180C-F0D8-2290-708C-CDC6BD98F5DE}"/>
              </a:ext>
            </a:extLst>
          </p:cNvPr>
          <p:cNvSpPr/>
          <p:nvPr/>
        </p:nvSpPr>
        <p:spPr>
          <a:xfrm>
            <a:off x="-904653" y="-22068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Hexagon 6">
            <a:extLst>
              <a:ext uri="{FF2B5EF4-FFF2-40B4-BE49-F238E27FC236}">
                <a16:creationId xmlns:a16="http://schemas.microsoft.com/office/drawing/2014/main" id="{5EA03FA4-CAF3-1A54-8D8E-245EF4B50CB3}"/>
              </a:ext>
            </a:extLst>
          </p:cNvPr>
          <p:cNvSpPr/>
          <p:nvPr/>
        </p:nvSpPr>
        <p:spPr>
          <a:xfrm>
            <a:off x="-3274490" y="-1596654"/>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FCDB61B9-6067-39F3-7304-35767EC0742C}"/>
              </a:ext>
            </a:extLst>
          </p:cNvPr>
          <p:cNvSpPr txBox="1"/>
          <p:nvPr/>
        </p:nvSpPr>
        <p:spPr>
          <a:xfrm>
            <a:off x="5694744" y="646505"/>
            <a:ext cx="6354502" cy="707886"/>
          </a:xfrm>
          <a:prstGeom prst="rect">
            <a:avLst/>
          </a:prstGeom>
          <a:noFill/>
        </p:spPr>
        <p:txBody>
          <a:bodyPr wrap="square" rtlCol="0">
            <a:spAutoFit/>
          </a:bodyPr>
          <a:lstStyle/>
          <a:p>
            <a:pPr algn="r"/>
            <a:r>
              <a:rPr lang="en-US" sz="4000" u="sng" dirty="0">
                <a:latin typeface="Bernard MT Condensed" panose="02050806060905020404" pitchFamily="18" charset="0"/>
              </a:rPr>
              <a:t>Fraud Detection</a:t>
            </a:r>
            <a:endParaRPr lang="en-IN" sz="4000" u="sng" dirty="0">
              <a:latin typeface="Bernard MT Condensed" panose="02050806060905020404" pitchFamily="18" charset="0"/>
            </a:endParaRPr>
          </a:p>
        </p:txBody>
      </p:sp>
      <p:pic>
        <p:nvPicPr>
          <p:cNvPr id="11" name="Picture 10">
            <a:extLst>
              <a:ext uri="{FF2B5EF4-FFF2-40B4-BE49-F238E27FC236}">
                <a16:creationId xmlns:a16="http://schemas.microsoft.com/office/drawing/2014/main" id="{E7984C2E-F49D-1A5A-7CFE-2E231E4CBAD5}"/>
              </a:ext>
            </a:extLst>
          </p:cNvPr>
          <p:cNvPicPr>
            <a:picLocks noChangeAspect="1"/>
          </p:cNvPicPr>
          <p:nvPr/>
        </p:nvPicPr>
        <p:blipFill>
          <a:blip r:embed="rId2"/>
          <a:stretch>
            <a:fillRect/>
          </a:stretch>
        </p:blipFill>
        <p:spPr>
          <a:xfrm>
            <a:off x="487267" y="1835149"/>
            <a:ext cx="3495345" cy="3187702"/>
          </a:xfrm>
          <a:prstGeom prst="rect">
            <a:avLst/>
          </a:prstGeom>
        </p:spPr>
      </p:pic>
      <p:pic>
        <p:nvPicPr>
          <p:cNvPr id="12" name="Picture 11">
            <a:extLst>
              <a:ext uri="{FF2B5EF4-FFF2-40B4-BE49-F238E27FC236}">
                <a16:creationId xmlns:a16="http://schemas.microsoft.com/office/drawing/2014/main" id="{B427E3B4-C376-DED6-D870-F588B8E0C396}"/>
              </a:ext>
            </a:extLst>
          </p:cNvPr>
          <p:cNvPicPr>
            <a:picLocks noChangeAspect="1"/>
          </p:cNvPicPr>
          <p:nvPr/>
        </p:nvPicPr>
        <p:blipFill>
          <a:blip r:embed="rId3"/>
          <a:stretch>
            <a:fillRect/>
          </a:stretch>
        </p:blipFill>
        <p:spPr>
          <a:xfrm>
            <a:off x="4802423" y="1912507"/>
            <a:ext cx="7048440" cy="3110344"/>
          </a:xfrm>
          <a:prstGeom prst="rect">
            <a:avLst/>
          </a:prstGeom>
        </p:spPr>
      </p:pic>
      <p:pic>
        <p:nvPicPr>
          <p:cNvPr id="13" name="Picture 12">
            <a:extLst>
              <a:ext uri="{FF2B5EF4-FFF2-40B4-BE49-F238E27FC236}">
                <a16:creationId xmlns:a16="http://schemas.microsoft.com/office/drawing/2014/main" id="{EE40F3D7-C49E-F889-64D9-8E9E548CD66E}"/>
              </a:ext>
            </a:extLst>
          </p:cNvPr>
          <p:cNvPicPr>
            <a:picLocks noChangeAspect="1"/>
          </p:cNvPicPr>
          <p:nvPr/>
        </p:nvPicPr>
        <p:blipFill>
          <a:blip r:embed="rId4"/>
          <a:stretch>
            <a:fillRect/>
          </a:stretch>
        </p:blipFill>
        <p:spPr>
          <a:xfrm>
            <a:off x="-79194" y="-1604465"/>
            <a:ext cx="16811673" cy="18977879"/>
          </a:xfrm>
          <a:prstGeom prst="rect">
            <a:avLst/>
          </a:prstGeom>
        </p:spPr>
      </p:pic>
      <p:sp>
        <p:nvSpPr>
          <p:cNvPr id="8" name="TextBox 7">
            <a:extLst>
              <a:ext uri="{FF2B5EF4-FFF2-40B4-BE49-F238E27FC236}">
                <a16:creationId xmlns:a16="http://schemas.microsoft.com/office/drawing/2014/main" id="{B5D217E6-50D3-5064-CEDF-F82A85905966}"/>
              </a:ext>
            </a:extLst>
          </p:cNvPr>
          <p:cNvSpPr txBox="1"/>
          <p:nvPr/>
        </p:nvSpPr>
        <p:spPr>
          <a:xfrm>
            <a:off x="1535723" y="1912507"/>
            <a:ext cx="9120554" cy="4385816"/>
          </a:xfrm>
          <a:prstGeom prst="rect">
            <a:avLst/>
          </a:prstGeom>
          <a:noFill/>
        </p:spPr>
        <p:txBody>
          <a:bodyPr wrap="square" rtlCol="0">
            <a:spAutoFit/>
          </a:bodyPr>
          <a:lstStyle/>
          <a:p>
            <a:r>
              <a:rPr lang="en-US" sz="19900" dirty="0">
                <a:solidFill>
                  <a:srgbClr val="FF0000"/>
                </a:solidFill>
                <a:latin typeface="Cooper Black" panose="0208090404030B020404" pitchFamily="18" charset="0"/>
              </a:rPr>
              <a:t>Fraud</a:t>
            </a:r>
          </a:p>
          <a:p>
            <a:r>
              <a:rPr lang="en-US" sz="4000" dirty="0">
                <a:solidFill>
                  <a:srgbClr val="FF0000"/>
                </a:solidFill>
                <a:latin typeface="Cooper Black" panose="0208090404030B020404" pitchFamily="18" charset="0"/>
              </a:rPr>
              <a:t>(Because the given context is not found in the </a:t>
            </a:r>
            <a:r>
              <a:rPr lang="en-US" sz="4000" dirty="0" err="1">
                <a:solidFill>
                  <a:srgbClr val="FF0000"/>
                </a:solidFill>
                <a:latin typeface="Cooper Black" panose="0208090404030B020404" pitchFamily="18" charset="0"/>
              </a:rPr>
              <a:t>DataSet</a:t>
            </a:r>
            <a:r>
              <a:rPr lang="en-US" sz="4000" dirty="0">
                <a:solidFill>
                  <a:srgbClr val="FF0000"/>
                </a:solidFill>
                <a:latin typeface="Cooper Black" panose="0208090404030B020404" pitchFamily="18" charset="0"/>
              </a:rPr>
              <a:t>)</a:t>
            </a:r>
            <a:endParaRPr lang="en-IN" sz="4000" dirty="0">
              <a:solidFill>
                <a:srgbClr val="FF0000"/>
              </a:solidFill>
              <a:latin typeface="Cooper Black" panose="0208090404030B020404" pitchFamily="18" charset="0"/>
            </a:endParaRPr>
          </a:p>
        </p:txBody>
      </p:sp>
    </p:spTree>
    <p:extLst>
      <p:ext uri="{BB962C8B-B14F-4D97-AF65-F5344CB8AC3E}">
        <p14:creationId xmlns:p14="http://schemas.microsoft.com/office/powerpoint/2010/main" val="7931915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50751B9D-CC92-9DD0-EEBF-DF6DBEC2FC06}"/>
              </a:ext>
            </a:extLst>
          </p:cNvPr>
          <p:cNvSpPr/>
          <p:nvPr/>
        </p:nvSpPr>
        <p:spPr>
          <a:xfrm>
            <a:off x="10094680" y="-2314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Hexagon 2">
            <a:extLst>
              <a:ext uri="{FF2B5EF4-FFF2-40B4-BE49-F238E27FC236}">
                <a16:creationId xmlns:a16="http://schemas.microsoft.com/office/drawing/2014/main" id="{8C6F6AED-00CD-2FE7-4C5F-0C5C0B681B4F}"/>
              </a:ext>
            </a:extLst>
          </p:cNvPr>
          <p:cNvSpPr/>
          <p:nvPr/>
        </p:nvSpPr>
        <p:spPr>
          <a:xfrm>
            <a:off x="11280785" y="-611421"/>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Hexagon 3">
            <a:extLst>
              <a:ext uri="{FF2B5EF4-FFF2-40B4-BE49-F238E27FC236}">
                <a16:creationId xmlns:a16="http://schemas.microsoft.com/office/drawing/2014/main" id="{A0F9A08D-5060-F818-54B4-94F273638AD8}"/>
              </a:ext>
            </a:extLst>
          </p:cNvPr>
          <p:cNvSpPr/>
          <p:nvPr/>
        </p:nvSpPr>
        <p:spPr>
          <a:xfrm>
            <a:off x="12464517" y="2865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Hexagon 4">
            <a:extLst>
              <a:ext uri="{FF2B5EF4-FFF2-40B4-BE49-F238E27FC236}">
                <a16:creationId xmlns:a16="http://schemas.microsoft.com/office/drawing/2014/main" id="{F81ABE49-5EB7-C16C-6C0F-A5304DABAA78}"/>
              </a:ext>
            </a:extLst>
          </p:cNvPr>
          <p:cNvSpPr/>
          <p:nvPr/>
        </p:nvSpPr>
        <p:spPr>
          <a:xfrm>
            <a:off x="12474676" y="130881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Hexagon 5">
            <a:extLst>
              <a:ext uri="{FF2B5EF4-FFF2-40B4-BE49-F238E27FC236}">
                <a16:creationId xmlns:a16="http://schemas.microsoft.com/office/drawing/2014/main" id="{A801180C-F0D8-2290-708C-CDC6BD98F5DE}"/>
              </a:ext>
            </a:extLst>
          </p:cNvPr>
          <p:cNvSpPr/>
          <p:nvPr/>
        </p:nvSpPr>
        <p:spPr>
          <a:xfrm>
            <a:off x="11280785" y="66873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Hexagon 6">
            <a:extLst>
              <a:ext uri="{FF2B5EF4-FFF2-40B4-BE49-F238E27FC236}">
                <a16:creationId xmlns:a16="http://schemas.microsoft.com/office/drawing/2014/main" id="{5EA03FA4-CAF3-1A54-8D8E-245EF4B50CB3}"/>
              </a:ext>
            </a:extLst>
          </p:cNvPr>
          <p:cNvSpPr/>
          <p:nvPr/>
        </p:nvSpPr>
        <p:spPr>
          <a:xfrm>
            <a:off x="8910948" y="-707226"/>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BFD6FB6-A7A9-22FD-7034-3186299D37C6}"/>
              </a:ext>
            </a:extLst>
          </p:cNvPr>
          <p:cNvSpPr txBox="1"/>
          <p:nvPr/>
        </p:nvSpPr>
        <p:spPr>
          <a:xfrm>
            <a:off x="451413" y="668739"/>
            <a:ext cx="5266481" cy="830997"/>
          </a:xfrm>
          <a:prstGeom prst="rect">
            <a:avLst/>
          </a:prstGeom>
          <a:noFill/>
        </p:spPr>
        <p:txBody>
          <a:bodyPr wrap="square" rtlCol="0">
            <a:spAutoFit/>
          </a:bodyPr>
          <a:lstStyle/>
          <a:p>
            <a:r>
              <a:rPr lang="en-US" sz="4800" b="1" u="sng" dirty="0">
                <a:latin typeface="Bodoni MT Condensed" panose="02070606080606020203" pitchFamily="18" charset="0"/>
              </a:rPr>
              <a:t>True Document</a:t>
            </a:r>
            <a:endParaRPr lang="en-IN" sz="4800" b="1" u="sng" dirty="0">
              <a:latin typeface="Bodoni MT Condensed" panose="02070606080606020203" pitchFamily="18" charset="0"/>
            </a:endParaRPr>
          </a:p>
        </p:txBody>
      </p:sp>
      <p:pic>
        <p:nvPicPr>
          <p:cNvPr id="9" name="Picture 8">
            <a:extLst>
              <a:ext uri="{FF2B5EF4-FFF2-40B4-BE49-F238E27FC236}">
                <a16:creationId xmlns:a16="http://schemas.microsoft.com/office/drawing/2014/main" id="{A25BDEF6-7410-0390-59E4-3A36A1D0CDF4}"/>
              </a:ext>
            </a:extLst>
          </p:cNvPr>
          <p:cNvPicPr>
            <a:picLocks noChangeAspect="1"/>
          </p:cNvPicPr>
          <p:nvPr/>
        </p:nvPicPr>
        <p:blipFill>
          <a:blip r:embed="rId2"/>
          <a:stretch>
            <a:fillRect/>
          </a:stretch>
        </p:blipFill>
        <p:spPr>
          <a:xfrm>
            <a:off x="2701231" y="1622520"/>
            <a:ext cx="7044651" cy="4735790"/>
          </a:xfrm>
          <a:prstGeom prst="rect">
            <a:avLst/>
          </a:prstGeom>
        </p:spPr>
      </p:pic>
      <p:pic>
        <p:nvPicPr>
          <p:cNvPr id="11" name="Picture 10">
            <a:extLst>
              <a:ext uri="{FF2B5EF4-FFF2-40B4-BE49-F238E27FC236}">
                <a16:creationId xmlns:a16="http://schemas.microsoft.com/office/drawing/2014/main" id="{CE2C2A08-6B3F-5844-B5F5-1954933FC243}"/>
              </a:ext>
            </a:extLst>
          </p:cNvPr>
          <p:cNvPicPr>
            <a:picLocks noChangeAspect="1"/>
          </p:cNvPicPr>
          <p:nvPr/>
        </p:nvPicPr>
        <p:blipFill>
          <a:blip r:embed="rId3"/>
          <a:stretch>
            <a:fillRect/>
          </a:stretch>
        </p:blipFill>
        <p:spPr>
          <a:xfrm>
            <a:off x="-3208663" y="2408366"/>
            <a:ext cx="2798307" cy="3164098"/>
          </a:xfrm>
          <a:prstGeom prst="rect">
            <a:avLst/>
          </a:prstGeom>
        </p:spPr>
      </p:pic>
    </p:spTree>
    <p:extLst>
      <p:ext uri="{BB962C8B-B14F-4D97-AF65-F5344CB8AC3E}">
        <p14:creationId xmlns:p14="http://schemas.microsoft.com/office/powerpoint/2010/main" val="2805341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70833E-6 0.03935 L 0.14141 -0.0912 C 0.17071 -0.1206 0.21485 -0.13611 0.26133 -0.13611 C 0.31394 -0.13611 0.35625 -0.1206 0.38568 -0.0912 L 0.52709 0.03935 " pathEditMode="relative" rAng="0" ptsTypes="AAAAA">
                                      <p:cBhvr>
                                        <p:cTn id="6" dur="2000" fill="hold"/>
                                        <p:tgtEl>
                                          <p:spTgt spid="11"/>
                                        </p:tgtEl>
                                        <p:attrNameLst>
                                          <p:attrName>ppt_x</p:attrName>
                                          <p:attrName>ppt_y</p:attrName>
                                        </p:attrNameLst>
                                      </p:cBhvr>
                                      <p:rCtr x="26354" y="-877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50751B9D-CC92-9DD0-EEBF-DF6DBEC2FC06}"/>
              </a:ext>
            </a:extLst>
          </p:cNvPr>
          <p:cNvSpPr/>
          <p:nvPr/>
        </p:nvSpPr>
        <p:spPr>
          <a:xfrm>
            <a:off x="10094680" y="-2314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Hexagon 2">
            <a:extLst>
              <a:ext uri="{FF2B5EF4-FFF2-40B4-BE49-F238E27FC236}">
                <a16:creationId xmlns:a16="http://schemas.microsoft.com/office/drawing/2014/main" id="{8C6F6AED-00CD-2FE7-4C5F-0C5C0B681B4F}"/>
              </a:ext>
            </a:extLst>
          </p:cNvPr>
          <p:cNvSpPr/>
          <p:nvPr/>
        </p:nvSpPr>
        <p:spPr>
          <a:xfrm>
            <a:off x="11280785" y="-611421"/>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Hexagon 3">
            <a:extLst>
              <a:ext uri="{FF2B5EF4-FFF2-40B4-BE49-F238E27FC236}">
                <a16:creationId xmlns:a16="http://schemas.microsoft.com/office/drawing/2014/main" id="{A0F9A08D-5060-F818-54B4-94F273638AD8}"/>
              </a:ext>
            </a:extLst>
          </p:cNvPr>
          <p:cNvSpPr/>
          <p:nvPr/>
        </p:nvSpPr>
        <p:spPr>
          <a:xfrm>
            <a:off x="12464517" y="2865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Hexagon 4">
            <a:extLst>
              <a:ext uri="{FF2B5EF4-FFF2-40B4-BE49-F238E27FC236}">
                <a16:creationId xmlns:a16="http://schemas.microsoft.com/office/drawing/2014/main" id="{F81ABE49-5EB7-C16C-6C0F-A5304DABAA78}"/>
              </a:ext>
            </a:extLst>
          </p:cNvPr>
          <p:cNvSpPr/>
          <p:nvPr/>
        </p:nvSpPr>
        <p:spPr>
          <a:xfrm>
            <a:off x="12474676" y="130881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Hexagon 5">
            <a:extLst>
              <a:ext uri="{FF2B5EF4-FFF2-40B4-BE49-F238E27FC236}">
                <a16:creationId xmlns:a16="http://schemas.microsoft.com/office/drawing/2014/main" id="{A801180C-F0D8-2290-708C-CDC6BD98F5DE}"/>
              </a:ext>
            </a:extLst>
          </p:cNvPr>
          <p:cNvSpPr/>
          <p:nvPr/>
        </p:nvSpPr>
        <p:spPr>
          <a:xfrm>
            <a:off x="11280785" y="66873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Hexagon 6">
            <a:extLst>
              <a:ext uri="{FF2B5EF4-FFF2-40B4-BE49-F238E27FC236}">
                <a16:creationId xmlns:a16="http://schemas.microsoft.com/office/drawing/2014/main" id="{5EA03FA4-CAF3-1A54-8D8E-245EF4B50CB3}"/>
              </a:ext>
            </a:extLst>
          </p:cNvPr>
          <p:cNvSpPr/>
          <p:nvPr/>
        </p:nvSpPr>
        <p:spPr>
          <a:xfrm>
            <a:off x="8910948" y="-707226"/>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BFD6FB6-A7A9-22FD-7034-3186299D37C6}"/>
              </a:ext>
            </a:extLst>
          </p:cNvPr>
          <p:cNvSpPr txBox="1"/>
          <p:nvPr/>
        </p:nvSpPr>
        <p:spPr>
          <a:xfrm>
            <a:off x="451413" y="668739"/>
            <a:ext cx="5266481" cy="830997"/>
          </a:xfrm>
          <a:prstGeom prst="rect">
            <a:avLst/>
          </a:prstGeom>
          <a:noFill/>
        </p:spPr>
        <p:txBody>
          <a:bodyPr wrap="square" rtlCol="0">
            <a:spAutoFit/>
          </a:bodyPr>
          <a:lstStyle/>
          <a:p>
            <a:r>
              <a:rPr lang="en-US" sz="4800" b="1" u="sng" dirty="0">
                <a:latin typeface="Bodoni MT Condensed" panose="02070606080606020203" pitchFamily="18" charset="0"/>
              </a:rPr>
              <a:t>True Document</a:t>
            </a:r>
            <a:endParaRPr lang="en-IN" sz="4800" b="1" u="sng" dirty="0">
              <a:latin typeface="Bodoni MT Condensed" panose="02070606080606020203" pitchFamily="18" charset="0"/>
            </a:endParaRPr>
          </a:p>
        </p:txBody>
      </p:sp>
      <p:pic>
        <p:nvPicPr>
          <p:cNvPr id="9" name="Picture 8">
            <a:extLst>
              <a:ext uri="{FF2B5EF4-FFF2-40B4-BE49-F238E27FC236}">
                <a16:creationId xmlns:a16="http://schemas.microsoft.com/office/drawing/2014/main" id="{A25BDEF6-7410-0390-59E4-3A36A1D0CDF4}"/>
              </a:ext>
            </a:extLst>
          </p:cNvPr>
          <p:cNvPicPr>
            <a:picLocks noChangeAspect="1"/>
          </p:cNvPicPr>
          <p:nvPr/>
        </p:nvPicPr>
        <p:blipFill>
          <a:blip r:embed="rId2"/>
          <a:stretch>
            <a:fillRect/>
          </a:stretch>
        </p:blipFill>
        <p:spPr>
          <a:xfrm>
            <a:off x="2701231" y="1622520"/>
            <a:ext cx="7044651" cy="4735790"/>
          </a:xfrm>
          <a:prstGeom prst="rect">
            <a:avLst/>
          </a:prstGeom>
        </p:spPr>
      </p:pic>
      <p:pic>
        <p:nvPicPr>
          <p:cNvPr id="11" name="Picture 10">
            <a:extLst>
              <a:ext uri="{FF2B5EF4-FFF2-40B4-BE49-F238E27FC236}">
                <a16:creationId xmlns:a16="http://schemas.microsoft.com/office/drawing/2014/main" id="{CE2C2A08-6B3F-5844-B5F5-1954933FC243}"/>
              </a:ext>
            </a:extLst>
          </p:cNvPr>
          <p:cNvPicPr>
            <a:picLocks noChangeAspect="1"/>
          </p:cNvPicPr>
          <p:nvPr/>
        </p:nvPicPr>
        <p:blipFill>
          <a:blip r:embed="rId3"/>
          <a:stretch>
            <a:fillRect/>
          </a:stretch>
        </p:blipFill>
        <p:spPr>
          <a:xfrm>
            <a:off x="-118427" y="-1069734"/>
            <a:ext cx="15876587" cy="17951955"/>
          </a:xfrm>
          <a:prstGeom prst="rect">
            <a:avLst/>
          </a:prstGeom>
        </p:spPr>
      </p:pic>
      <p:sp>
        <p:nvSpPr>
          <p:cNvPr id="10" name="TextBox 9">
            <a:extLst>
              <a:ext uri="{FF2B5EF4-FFF2-40B4-BE49-F238E27FC236}">
                <a16:creationId xmlns:a16="http://schemas.microsoft.com/office/drawing/2014/main" id="{714EF493-4A65-8CBF-846D-7DCAFC44846E}"/>
              </a:ext>
            </a:extLst>
          </p:cNvPr>
          <p:cNvSpPr txBox="1"/>
          <p:nvPr/>
        </p:nvSpPr>
        <p:spPr>
          <a:xfrm>
            <a:off x="1100185" y="864127"/>
            <a:ext cx="10607040" cy="6217087"/>
          </a:xfrm>
          <a:prstGeom prst="rect">
            <a:avLst/>
          </a:prstGeom>
          <a:noFill/>
        </p:spPr>
        <p:txBody>
          <a:bodyPr wrap="square" rtlCol="0">
            <a:spAutoFit/>
          </a:bodyPr>
          <a:lstStyle/>
          <a:p>
            <a:r>
              <a:rPr lang="en-US" sz="19900" dirty="0">
                <a:solidFill>
                  <a:srgbClr val="00B050"/>
                </a:solidFill>
                <a:latin typeface="Cooper Black" panose="0208090404030B020404" pitchFamily="18" charset="0"/>
              </a:rPr>
              <a:t>Match Found</a:t>
            </a:r>
            <a:endParaRPr lang="en-IN" sz="19900" dirty="0">
              <a:solidFill>
                <a:srgbClr val="00B050"/>
              </a:solidFill>
              <a:latin typeface="Cooper Black" panose="0208090404030B020404" pitchFamily="18" charset="0"/>
            </a:endParaRPr>
          </a:p>
        </p:txBody>
      </p:sp>
    </p:spTree>
    <p:extLst>
      <p:ext uri="{BB962C8B-B14F-4D97-AF65-F5344CB8AC3E}">
        <p14:creationId xmlns:p14="http://schemas.microsoft.com/office/powerpoint/2010/main" val="13615147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50751B9D-CC92-9DD0-EEBF-DF6DBEC2FC06}"/>
              </a:ext>
            </a:extLst>
          </p:cNvPr>
          <p:cNvSpPr/>
          <p:nvPr/>
        </p:nvSpPr>
        <p:spPr>
          <a:xfrm>
            <a:off x="10094680" y="-2314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Hexagon 2">
            <a:extLst>
              <a:ext uri="{FF2B5EF4-FFF2-40B4-BE49-F238E27FC236}">
                <a16:creationId xmlns:a16="http://schemas.microsoft.com/office/drawing/2014/main" id="{8C6F6AED-00CD-2FE7-4C5F-0C5C0B681B4F}"/>
              </a:ext>
            </a:extLst>
          </p:cNvPr>
          <p:cNvSpPr/>
          <p:nvPr/>
        </p:nvSpPr>
        <p:spPr>
          <a:xfrm>
            <a:off x="11280785" y="-611421"/>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Hexagon 3">
            <a:extLst>
              <a:ext uri="{FF2B5EF4-FFF2-40B4-BE49-F238E27FC236}">
                <a16:creationId xmlns:a16="http://schemas.microsoft.com/office/drawing/2014/main" id="{A0F9A08D-5060-F818-54B4-94F273638AD8}"/>
              </a:ext>
            </a:extLst>
          </p:cNvPr>
          <p:cNvSpPr/>
          <p:nvPr/>
        </p:nvSpPr>
        <p:spPr>
          <a:xfrm>
            <a:off x="12464517" y="2865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Hexagon 4">
            <a:extLst>
              <a:ext uri="{FF2B5EF4-FFF2-40B4-BE49-F238E27FC236}">
                <a16:creationId xmlns:a16="http://schemas.microsoft.com/office/drawing/2014/main" id="{F81ABE49-5EB7-C16C-6C0F-A5304DABAA78}"/>
              </a:ext>
            </a:extLst>
          </p:cNvPr>
          <p:cNvSpPr/>
          <p:nvPr/>
        </p:nvSpPr>
        <p:spPr>
          <a:xfrm>
            <a:off x="12474676" y="130881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Hexagon 5">
            <a:extLst>
              <a:ext uri="{FF2B5EF4-FFF2-40B4-BE49-F238E27FC236}">
                <a16:creationId xmlns:a16="http://schemas.microsoft.com/office/drawing/2014/main" id="{A801180C-F0D8-2290-708C-CDC6BD98F5DE}"/>
              </a:ext>
            </a:extLst>
          </p:cNvPr>
          <p:cNvSpPr/>
          <p:nvPr/>
        </p:nvSpPr>
        <p:spPr>
          <a:xfrm>
            <a:off x="11280785" y="66873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Hexagon 6">
            <a:extLst>
              <a:ext uri="{FF2B5EF4-FFF2-40B4-BE49-F238E27FC236}">
                <a16:creationId xmlns:a16="http://schemas.microsoft.com/office/drawing/2014/main" id="{5EA03FA4-CAF3-1A54-8D8E-245EF4B50CB3}"/>
              </a:ext>
            </a:extLst>
          </p:cNvPr>
          <p:cNvSpPr/>
          <p:nvPr/>
        </p:nvSpPr>
        <p:spPr>
          <a:xfrm>
            <a:off x="8910948" y="-707226"/>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BFD6FB6-A7A9-22FD-7034-3186299D37C6}"/>
              </a:ext>
            </a:extLst>
          </p:cNvPr>
          <p:cNvSpPr txBox="1"/>
          <p:nvPr/>
        </p:nvSpPr>
        <p:spPr>
          <a:xfrm>
            <a:off x="451413" y="668739"/>
            <a:ext cx="5266481" cy="830997"/>
          </a:xfrm>
          <a:prstGeom prst="rect">
            <a:avLst/>
          </a:prstGeom>
          <a:noFill/>
        </p:spPr>
        <p:txBody>
          <a:bodyPr wrap="square" rtlCol="0">
            <a:spAutoFit/>
          </a:bodyPr>
          <a:lstStyle/>
          <a:p>
            <a:r>
              <a:rPr lang="en-US" sz="4800" u="sng" dirty="0">
                <a:latin typeface="Bodoni MT Condensed" panose="02070606080606020203" pitchFamily="18" charset="0"/>
              </a:rPr>
              <a:t>Architecture of the Algorithm</a:t>
            </a:r>
            <a:endParaRPr lang="en-IN" sz="4800" u="sng" dirty="0">
              <a:latin typeface="Bodoni MT Condensed" panose="02070606080606020203" pitchFamily="18" charset="0"/>
            </a:endParaRPr>
          </a:p>
        </p:txBody>
      </p:sp>
      <p:pic>
        <p:nvPicPr>
          <p:cNvPr id="10" name="Picture 9">
            <a:extLst>
              <a:ext uri="{FF2B5EF4-FFF2-40B4-BE49-F238E27FC236}">
                <a16:creationId xmlns:a16="http://schemas.microsoft.com/office/drawing/2014/main" id="{39B62814-D276-6D0F-D6DE-A93D6E302DC7}"/>
              </a:ext>
            </a:extLst>
          </p:cNvPr>
          <p:cNvPicPr>
            <a:picLocks noChangeAspect="1"/>
          </p:cNvPicPr>
          <p:nvPr/>
        </p:nvPicPr>
        <p:blipFill>
          <a:blip r:embed="rId2"/>
          <a:stretch>
            <a:fillRect/>
          </a:stretch>
        </p:blipFill>
        <p:spPr>
          <a:xfrm>
            <a:off x="2905617" y="1410959"/>
            <a:ext cx="6005331" cy="5324821"/>
          </a:xfrm>
          <a:prstGeom prst="rect">
            <a:avLst/>
          </a:prstGeom>
        </p:spPr>
      </p:pic>
    </p:spTree>
    <p:extLst>
      <p:ext uri="{BB962C8B-B14F-4D97-AF65-F5344CB8AC3E}">
        <p14:creationId xmlns:p14="http://schemas.microsoft.com/office/powerpoint/2010/main" val="4203843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34169F-8B75-15A6-3219-82FD8D74841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19649" y1="75115" x2="17891" y2="78571"/>
                        <a14:foregroundMark x1="17891" y1="78802" x2="17093" y2="80645"/>
                        <a14:foregroundMark x1="16933" y1="80645" x2="15655" y2="82028"/>
                        <a14:foregroundMark x1="15655" y1="82028" x2="15016" y2="83410"/>
                        <a14:foregroundMark x1="15016" y1="83180" x2="14537" y2="83871"/>
                        <a14:foregroundMark x1="32428" y1="81797" x2="37061" y2="82488"/>
                        <a14:foregroundMark x1="35942" y1="82258" x2="39776" y2="81336"/>
                        <a14:foregroundMark x1="38818" y1="81797" x2="48562" y2="81797"/>
                        <a14:foregroundMark x1="47764" y1="81567" x2="56390" y2="81567"/>
                        <a14:foregroundMark x1="55751" y1="81336" x2="60863" y2="80184"/>
                        <a14:foregroundMark x1="65655" y1="80415" x2="70607" y2="80645"/>
                        <a14:foregroundMark x1="70607" y1="81567" x2="74121" y2="80876"/>
                        <a14:foregroundMark x1="75719" y1="80645" x2="78594" y2="80645"/>
                        <a14:foregroundMark x1="78115" y1="81567" x2="81150" y2="81106"/>
                        <a14:foregroundMark x1="80671" y1="82028" x2="80671" y2="82028"/>
                        <a14:foregroundMark x1="80671" y1="82028" x2="83067" y2="81797"/>
                        <a14:foregroundMark x1="83387" y1="81336" x2="87540" y2="82028"/>
                        <a14:backgroundMark x1="54952" y1="89631" x2="54952" y2="89631"/>
                        <a14:backgroundMark x1="55911" y1="88249" x2="55911" y2="88249"/>
                        <a14:backgroundMark x1="52556" y1="88710" x2="52556" y2="88710"/>
                        <a14:backgroundMark x1="51757" y1="88479" x2="51757" y2="88479"/>
                        <a14:backgroundMark x1="48882" y1="88940" x2="48882" y2="88940"/>
                        <a14:backgroundMark x1="47764" y1="88940" x2="47764" y2="88940"/>
                        <a14:backgroundMark x1="45847" y1="88940" x2="45847" y2="88940"/>
                        <a14:backgroundMark x1="41693" y1="88940" x2="41693" y2="88940"/>
                        <a14:backgroundMark x1="17291" y1="86776" x2="46166" y2="88249"/>
                        <a14:backgroundMark x1="14537" y1="86636" x2="17093" y2="86766"/>
                        <a14:backgroundMark x1="46166" y1="88249" x2="52396" y2="88249"/>
                        <a14:backgroundMark x1="52396" y1="88249" x2="59265" y2="88249"/>
                        <a14:backgroundMark x1="59265" y1="88249" x2="70607" y2="87558"/>
                        <a14:backgroundMark x1="70607" y1="87558" x2="77476" y2="87788"/>
                        <a14:backgroundMark x1="77476" y1="87788" x2="86741" y2="87788"/>
                      </a14:backgroundRemoval>
                    </a14:imgEffect>
                    <a14:imgEffect>
                      <a14:sharpenSoften amount="25000"/>
                    </a14:imgEffect>
                  </a14:imgLayer>
                </a14:imgProps>
              </a:ext>
            </a:extLst>
          </a:blip>
          <a:stretch>
            <a:fillRect/>
          </a:stretch>
        </p:blipFill>
        <p:spPr>
          <a:xfrm>
            <a:off x="-10633818" y="-7119060"/>
            <a:ext cx="33459636" cy="23197260"/>
          </a:xfrm>
          <a:prstGeom prst="rect">
            <a:avLst/>
          </a:prstGeom>
        </p:spPr>
      </p:pic>
      <p:sp>
        <p:nvSpPr>
          <p:cNvPr id="5" name="TextBox 4">
            <a:extLst>
              <a:ext uri="{FF2B5EF4-FFF2-40B4-BE49-F238E27FC236}">
                <a16:creationId xmlns:a16="http://schemas.microsoft.com/office/drawing/2014/main" id="{3E288FED-F3C5-E1C6-CCED-A2118CBE26BE}"/>
              </a:ext>
            </a:extLst>
          </p:cNvPr>
          <p:cNvSpPr txBox="1"/>
          <p:nvPr/>
        </p:nvSpPr>
        <p:spPr>
          <a:xfrm>
            <a:off x="1213712" y="475010"/>
            <a:ext cx="9764576" cy="4524315"/>
          </a:xfrm>
          <a:prstGeom prst="rect">
            <a:avLst/>
          </a:prstGeom>
          <a:noFill/>
        </p:spPr>
        <p:txBody>
          <a:bodyPr wrap="square" rtlCol="0">
            <a:spAutoFit/>
          </a:bodyPr>
          <a:lstStyle/>
          <a:p>
            <a:pPr algn="ctr"/>
            <a:r>
              <a:rPr lang="en-US" sz="9600" dirty="0">
                <a:solidFill>
                  <a:schemeClr val="accent2"/>
                </a:solidFill>
                <a:latin typeface="Tw Cen MT Condensed Extra Bold" panose="020B0803020202020204" pitchFamily="34" charset="0"/>
              </a:rPr>
              <a:t>Similar Document Template Matching Algorithm</a:t>
            </a:r>
            <a:endParaRPr lang="en-IN" sz="9600" dirty="0">
              <a:solidFill>
                <a:schemeClr val="accent2"/>
              </a:solidFill>
              <a:latin typeface="Tw Cen MT Condensed Extra Bold" panose="020B0803020202020204" pitchFamily="34" charset="0"/>
            </a:endParaRPr>
          </a:p>
        </p:txBody>
      </p:sp>
    </p:spTree>
    <p:extLst>
      <p:ext uri="{BB962C8B-B14F-4D97-AF65-F5344CB8AC3E}">
        <p14:creationId xmlns:p14="http://schemas.microsoft.com/office/powerpoint/2010/main" val="14561297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50751B9D-CC92-9DD0-EEBF-DF6DBEC2FC06}"/>
              </a:ext>
            </a:extLst>
          </p:cNvPr>
          <p:cNvSpPr/>
          <p:nvPr/>
        </p:nvSpPr>
        <p:spPr>
          <a:xfrm>
            <a:off x="10094680" y="-2314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Hexagon 2">
            <a:extLst>
              <a:ext uri="{FF2B5EF4-FFF2-40B4-BE49-F238E27FC236}">
                <a16:creationId xmlns:a16="http://schemas.microsoft.com/office/drawing/2014/main" id="{8C6F6AED-00CD-2FE7-4C5F-0C5C0B681B4F}"/>
              </a:ext>
            </a:extLst>
          </p:cNvPr>
          <p:cNvSpPr/>
          <p:nvPr/>
        </p:nvSpPr>
        <p:spPr>
          <a:xfrm>
            <a:off x="11280785" y="-611421"/>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Hexagon 3">
            <a:extLst>
              <a:ext uri="{FF2B5EF4-FFF2-40B4-BE49-F238E27FC236}">
                <a16:creationId xmlns:a16="http://schemas.microsoft.com/office/drawing/2014/main" id="{A0F9A08D-5060-F818-54B4-94F273638AD8}"/>
              </a:ext>
            </a:extLst>
          </p:cNvPr>
          <p:cNvSpPr/>
          <p:nvPr/>
        </p:nvSpPr>
        <p:spPr>
          <a:xfrm>
            <a:off x="12464517" y="2865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Hexagon 4">
            <a:extLst>
              <a:ext uri="{FF2B5EF4-FFF2-40B4-BE49-F238E27FC236}">
                <a16:creationId xmlns:a16="http://schemas.microsoft.com/office/drawing/2014/main" id="{F81ABE49-5EB7-C16C-6C0F-A5304DABAA78}"/>
              </a:ext>
            </a:extLst>
          </p:cNvPr>
          <p:cNvSpPr/>
          <p:nvPr/>
        </p:nvSpPr>
        <p:spPr>
          <a:xfrm>
            <a:off x="12474676" y="130881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Hexagon 5">
            <a:extLst>
              <a:ext uri="{FF2B5EF4-FFF2-40B4-BE49-F238E27FC236}">
                <a16:creationId xmlns:a16="http://schemas.microsoft.com/office/drawing/2014/main" id="{A801180C-F0D8-2290-708C-CDC6BD98F5DE}"/>
              </a:ext>
            </a:extLst>
          </p:cNvPr>
          <p:cNvSpPr/>
          <p:nvPr/>
        </p:nvSpPr>
        <p:spPr>
          <a:xfrm>
            <a:off x="11280785" y="66873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Hexagon 6">
            <a:extLst>
              <a:ext uri="{FF2B5EF4-FFF2-40B4-BE49-F238E27FC236}">
                <a16:creationId xmlns:a16="http://schemas.microsoft.com/office/drawing/2014/main" id="{5EA03FA4-CAF3-1A54-8D8E-245EF4B50CB3}"/>
              </a:ext>
            </a:extLst>
          </p:cNvPr>
          <p:cNvSpPr/>
          <p:nvPr/>
        </p:nvSpPr>
        <p:spPr>
          <a:xfrm>
            <a:off x="8910948" y="-707226"/>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70A321C-0F32-2B89-AA2A-7F7C6C4C93BB}"/>
              </a:ext>
            </a:extLst>
          </p:cNvPr>
          <p:cNvSpPr txBox="1"/>
          <p:nvPr/>
        </p:nvSpPr>
        <p:spPr>
          <a:xfrm>
            <a:off x="705400" y="389175"/>
            <a:ext cx="6944810"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sng" strike="noStrike" kern="1200" cap="none" spc="0" normalizeH="0" baseline="0" noProof="0" dirty="0">
                <a:ln>
                  <a:noFill/>
                </a:ln>
                <a:solidFill>
                  <a:prstClr val="black">
                    <a:lumMod val="65000"/>
                    <a:lumOff val="35000"/>
                  </a:prstClr>
                </a:solidFill>
                <a:effectLst/>
                <a:uLnTx/>
                <a:uFillTx/>
                <a:latin typeface="Bernard MT Condensed" panose="02050806060905020404" pitchFamily="18" charset="0"/>
                <a:ea typeface="+mn-ea"/>
                <a:cs typeface="+mn-cs"/>
              </a:rPr>
              <a:t>Conclusion</a:t>
            </a:r>
            <a:endParaRPr kumimoji="0" lang="en-IN" sz="6000" b="0" i="0" u="sng" strike="noStrike" kern="1200" cap="none" spc="0" normalizeH="0" baseline="0" noProof="0" dirty="0">
              <a:ln>
                <a:noFill/>
              </a:ln>
              <a:solidFill>
                <a:prstClr val="black">
                  <a:lumMod val="65000"/>
                  <a:lumOff val="35000"/>
                </a:prstClr>
              </a:solidFill>
              <a:effectLst/>
              <a:uLnTx/>
              <a:uFillTx/>
              <a:latin typeface="Bernard MT Condensed" panose="02050806060905020404" pitchFamily="18" charset="0"/>
              <a:ea typeface="+mn-ea"/>
              <a:cs typeface="+mn-cs"/>
            </a:endParaRPr>
          </a:p>
        </p:txBody>
      </p:sp>
      <p:sp>
        <p:nvSpPr>
          <p:cNvPr id="8" name="TextBox 7">
            <a:extLst>
              <a:ext uri="{FF2B5EF4-FFF2-40B4-BE49-F238E27FC236}">
                <a16:creationId xmlns:a16="http://schemas.microsoft.com/office/drawing/2014/main" id="{49613E05-8BFA-B0C2-4642-7826F596C1D7}"/>
              </a:ext>
            </a:extLst>
          </p:cNvPr>
          <p:cNvSpPr txBox="1"/>
          <p:nvPr/>
        </p:nvSpPr>
        <p:spPr>
          <a:xfrm>
            <a:off x="821803" y="1486468"/>
            <a:ext cx="9838481" cy="4524315"/>
          </a:xfrm>
          <a:prstGeom prst="rect">
            <a:avLst/>
          </a:prstGeom>
          <a:noFill/>
        </p:spPr>
        <p:txBody>
          <a:bodyPr wrap="square" rtlCol="0">
            <a:spAutoFit/>
          </a:bodyPr>
          <a:lstStyle/>
          <a:p>
            <a:r>
              <a:rPr lang="en-IN" sz="3200" dirty="0">
                <a:effectLst/>
                <a:latin typeface="Agency FB" panose="020B0503020202020204" pitchFamily="34" charset="0"/>
                <a:ea typeface="Calibri" panose="020F0502020204030204" pitchFamily="34" charset="0"/>
                <a:cs typeface="Times New Roman" panose="02020603050405020304" pitchFamily="18" charset="0"/>
              </a:rPr>
              <a:t>In conclusion, the proposed methodology offers a sophisticated and comprehensive solution to the challenges of medical document verification. By leveraging advanced techniques in template extraction and comparison, coupled with fraud detection mechanisms utilizing SSIM computation and OCR technology, the system demonstrates a high degree of accuracy and reliability. The flexibility embedded in the methodology, achieved through adaptive parameters, ensures adaptability to diverse medical document layouts, making it well-suited for real-world applications.</a:t>
            </a:r>
            <a:endParaRPr lang="en-IN" sz="3200" dirty="0">
              <a:latin typeface="Agency FB" panose="020B0503020202020204" pitchFamily="34" charset="0"/>
            </a:endParaRPr>
          </a:p>
        </p:txBody>
      </p:sp>
    </p:spTree>
    <p:extLst>
      <p:ext uri="{BB962C8B-B14F-4D97-AF65-F5344CB8AC3E}">
        <p14:creationId xmlns:p14="http://schemas.microsoft.com/office/powerpoint/2010/main" val="48949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288FED-F3C5-E1C6-CCED-A2118CBE26BE}"/>
              </a:ext>
            </a:extLst>
          </p:cNvPr>
          <p:cNvSpPr txBox="1"/>
          <p:nvPr/>
        </p:nvSpPr>
        <p:spPr>
          <a:xfrm>
            <a:off x="-13832325" y="361864"/>
            <a:ext cx="9764576" cy="4524315"/>
          </a:xfrm>
          <a:prstGeom prst="rect">
            <a:avLst/>
          </a:prstGeom>
          <a:noFill/>
        </p:spPr>
        <p:txBody>
          <a:bodyPr wrap="square" rtlCol="0">
            <a:spAutoFit/>
          </a:bodyPr>
          <a:lstStyle/>
          <a:p>
            <a:pPr algn="ctr"/>
            <a:r>
              <a:rPr lang="en-US" sz="9600" dirty="0">
                <a:solidFill>
                  <a:schemeClr val="accent2"/>
                </a:solidFill>
                <a:latin typeface="Tw Cen MT Condensed Extra Bold" panose="020B0803020202020204" pitchFamily="34" charset="0"/>
              </a:rPr>
              <a:t>Similar Document Template Matching Algorithm</a:t>
            </a:r>
            <a:endParaRPr lang="en-IN" sz="9600" dirty="0">
              <a:solidFill>
                <a:schemeClr val="accent2"/>
              </a:solidFill>
              <a:latin typeface="Tw Cen MT Condensed Extra Bold" panose="020B0803020202020204" pitchFamily="34" charset="0"/>
            </a:endParaRPr>
          </a:p>
        </p:txBody>
      </p:sp>
      <p:pic>
        <p:nvPicPr>
          <p:cNvPr id="2" name="Picture 1">
            <a:extLst>
              <a:ext uri="{FF2B5EF4-FFF2-40B4-BE49-F238E27FC236}">
                <a16:creationId xmlns:a16="http://schemas.microsoft.com/office/drawing/2014/main" id="{63E6567A-21BF-ED15-080E-1132DD240146}"/>
              </a:ext>
            </a:extLst>
          </p:cNvPr>
          <p:cNvPicPr>
            <a:picLocks noChangeAspect="1"/>
          </p:cNvPicPr>
          <p:nvPr/>
        </p:nvPicPr>
        <p:blipFill>
          <a:blip r:embed="rId2"/>
          <a:stretch>
            <a:fillRect/>
          </a:stretch>
        </p:blipFill>
        <p:spPr>
          <a:xfrm>
            <a:off x="9379383" y="896585"/>
            <a:ext cx="2019828" cy="2017479"/>
          </a:xfrm>
          <a:prstGeom prst="rect">
            <a:avLst/>
          </a:prstGeom>
        </p:spPr>
      </p:pic>
      <p:pic>
        <p:nvPicPr>
          <p:cNvPr id="3" name="Picture 2">
            <a:extLst>
              <a:ext uri="{FF2B5EF4-FFF2-40B4-BE49-F238E27FC236}">
                <a16:creationId xmlns:a16="http://schemas.microsoft.com/office/drawing/2014/main" id="{E80A0F55-122A-A08B-9E31-35709370B07B}"/>
              </a:ext>
            </a:extLst>
          </p:cNvPr>
          <p:cNvPicPr>
            <a:picLocks noChangeAspect="1"/>
          </p:cNvPicPr>
          <p:nvPr/>
        </p:nvPicPr>
        <p:blipFill>
          <a:blip r:embed="rId3"/>
          <a:stretch>
            <a:fillRect/>
          </a:stretch>
        </p:blipFill>
        <p:spPr>
          <a:xfrm>
            <a:off x="9134310" y="3943936"/>
            <a:ext cx="2509974" cy="1884485"/>
          </a:xfrm>
          <a:prstGeom prst="rect">
            <a:avLst/>
          </a:prstGeom>
        </p:spPr>
      </p:pic>
      <p:sp>
        <p:nvSpPr>
          <p:cNvPr id="7" name="TextBox 6">
            <a:extLst>
              <a:ext uri="{FF2B5EF4-FFF2-40B4-BE49-F238E27FC236}">
                <a16:creationId xmlns:a16="http://schemas.microsoft.com/office/drawing/2014/main" id="{9B5844FD-3625-5ADE-EE54-433732BB8FD8}"/>
              </a:ext>
            </a:extLst>
          </p:cNvPr>
          <p:cNvSpPr txBox="1"/>
          <p:nvPr/>
        </p:nvSpPr>
        <p:spPr>
          <a:xfrm>
            <a:off x="457200" y="579120"/>
            <a:ext cx="5994400" cy="830997"/>
          </a:xfrm>
          <a:prstGeom prst="rect">
            <a:avLst/>
          </a:prstGeom>
          <a:noFill/>
        </p:spPr>
        <p:txBody>
          <a:bodyPr wrap="square" rtlCol="0">
            <a:spAutoFit/>
          </a:bodyPr>
          <a:lstStyle/>
          <a:p>
            <a:r>
              <a:rPr lang="en-US" sz="4800" dirty="0">
                <a:solidFill>
                  <a:schemeClr val="tx2"/>
                </a:solidFill>
                <a:latin typeface="Broadway" panose="04040905080B02020502" pitchFamily="82" charset="0"/>
              </a:rPr>
              <a:t>INTRODUCTION:</a:t>
            </a:r>
            <a:endParaRPr lang="en-IN" sz="4800" dirty="0">
              <a:solidFill>
                <a:schemeClr val="tx2"/>
              </a:solidFill>
              <a:latin typeface="Broadway" panose="04040905080B02020502" pitchFamily="82" charset="0"/>
            </a:endParaRPr>
          </a:p>
        </p:txBody>
      </p:sp>
      <p:sp>
        <p:nvSpPr>
          <p:cNvPr id="8" name="TextBox 7">
            <a:extLst>
              <a:ext uri="{FF2B5EF4-FFF2-40B4-BE49-F238E27FC236}">
                <a16:creationId xmlns:a16="http://schemas.microsoft.com/office/drawing/2014/main" id="{93BD1FEE-0534-F956-2DFA-6AF8D1787CB1}"/>
              </a:ext>
            </a:extLst>
          </p:cNvPr>
          <p:cNvSpPr txBox="1"/>
          <p:nvPr/>
        </p:nvSpPr>
        <p:spPr>
          <a:xfrm>
            <a:off x="629920" y="1605280"/>
            <a:ext cx="8052262" cy="4662815"/>
          </a:xfrm>
          <a:prstGeom prst="rect">
            <a:avLst/>
          </a:prstGeom>
          <a:noFill/>
        </p:spPr>
        <p:txBody>
          <a:bodyPr wrap="square" rtlCol="0">
            <a:spAutoFit/>
          </a:bodyPr>
          <a:lstStyle/>
          <a:p>
            <a:r>
              <a:rPr lang="en-US" sz="3300" dirty="0">
                <a:latin typeface="Agency FB" panose="020B0503020202020204" pitchFamily="34" charset="0"/>
              </a:rPr>
              <a:t>	Healthcare organizations  handles a huge volume of medical invoices, prescriptions, and lab test reports from diverse providers such as doctors, hospitals, labs, and customers. There is a chance of identical document templates with subtle modifications. </a:t>
            </a:r>
          </a:p>
          <a:p>
            <a:r>
              <a:rPr lang="en-US" sz="3300" dirty="0">
                <a:latin typeface="Agency FB" panose="020B0503020202020204" pitchFamily="34" charset="0"/>
              </a:rPr>
              <a:t>	These type of  Fraudulent claims can lead to significant financial losses and erode the trust in their systems. Our proposed algorithm aims to fortify our defenses against such threats.</a:t>
            </a:r>
            <a:endParaRPr lang="en-IN" sz="3300" dirty="0">
              <a:latin typeface="Agency FB" panose="020B0503020202020204" pitchFamily="34" charset="0"/>
            </a:endParaRPr>
          </a:p>
        </p:txBody>
      </p:sp>
      <p:pic>
        <p:nvPicPr>
          <p:cNvPr id="9" name="Picture 8">
            <a:extLst>
              <a:ext uri="{FF2B5EF4-FFF2-40B4-BE49-F238E27FC236}">
                <a16:creationId xmlns:a16="http://schemas.microsoft.com/office/drawing/2014/main" id="{3D92909F-CE2E-1DE4-7EAD-B995590D0408}"/>
              </a:ext>
            </a:extLst>
          </p:cNvPr>
          <p:cNvPicPr>
            <a:picLocks noChangeAspect="1"/>
          </p:cNvPicPr>
          <p:nvPr/>
        </p:nvPicPr>
        <p:blipFill>
          <a:blip r:embed="rId4"/>
          <a:stretch>
            <a:fillRect/>
          </a:stretch>
        </p:blipFill>
        <p:spPr>
          <a:xfrm>
            <a:off x="-2807417" y="1503680"/>
            <a:ext cx="2177005" cy="2458720"/>
          </a:xfrm>
          <a:prstGeom prst="rect">
            <a:avLst/>
          </a:prstGeom>
        </p:spPr>
      </p:pic>
    </p:spTree>
    <p:extLst>
      <p:ext uri="{BB962C8B-B14F-4D97-AF65-F5344CB8AC3E}">
        <p14:creationId xmlns:p14="http://schemas.microsoft.com/office/powerpoint/2010/main" val="8663941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288FED-F3C5-E1C6-CCED-A2118CBE26BE}"/>
              </a:ext>
            </a:extLst>
          </p:cNvPr>
          <p:cNvSpPr txBox="1"/>
          <p:nvPr/>
        </p:nvSpPr>
        <p:spPr>
          <a:xfrm>
            <a:off x="-13832325" y="361864"/>
            <a:ext cx="9764576" cy="4524315"/>
          </a:xfrm>
          <a:prstGeom prst="rect">
            <a:avLst/>
          </a:prstGeom>
          <a:noFill/>
        </p:spPr>
        <p:txBody>
          <a:bodyPr wrap="square" rtlCol="0">
            <a:spAutoFit/>
          </a:bodyPr>
          <a:lstStyle/>
          <a:p>
            <a:pPr algn="ctr"/>
            <a:r>
              <a:rPr lang="en-US" sz="9600" dirty="0">
                <a:solidFill>
                  <a:schemeClr val="accent2"/>
                </a:solidFill>
                <a:latin typeface="Tw Cen MT Condensed Extra Bold" panose="020B0803020202020204" pitchFamily="34" charset="0"/>
              </a:rPr>
              <a:t>Similar Document Template Matching Algorithm</a:t>
            </a:r>
            <a:endParaRPr lang="en-IN" sz="9600" dirty="0">
              <a:solidFill>
                <a:schemeClr val="accent2"/>
              </a:solidFill>
              <a:latin typeface="Tw Cen MT Condensed Extra Bold" panose="020B0803020202020204" pitchFamily="34" charset="0"/>
            </a:endParaRPr>
          </a:p>
        </p:txBody>
      </p:sp>
      <p:pic>
        <p:nvPicPr>
          <p:cNvPr id="2" name="Picture 1">
            <a:extLst>
              <a:ext uri="{FF2B5EF4-FFF2-40B4-BE49-F238E27FC236}">
                <a16:creationId xmlns:a16="http://schemas.microsoft.com/office/drawing/2014/main" id="{63E6567A-21BF-ED15-080E-1132DD240146}"/>
              </a:ext>
            </a:extLst>
          </p:cNvPr>
          <p:cNvPicPr>
            <a:picLocks noChangeAspect="1"/>
          </p:cNvPicPr>
          <p:nvPr/>
        </p:nvPicPr>
        <p:blipFill>
          <a:blip r:embed="rId2"/>
          <a:stretch>
            <a:fillRect/>
          </a:stretch>
        </p:blipFill>
        <p:spPr>
          <a:xfrm>
            <a:off x="9379383" y="896585"/>
            <a:ext cx="2019828" cy="2017479"/>
          </a:xfrm>
          <a:prstGeom prst="rect">
            <a:avLst/>
          </a:prstGeom>
        </p:spPr>
      </p:pic>
      <p:pic>
        <p:nvPicPr>
          <p:cNvPr id="3" name="Picture 2">
            <a:extLst>
              <a:ext uri="{FF2B5EF4-FFF2-40B4-BE49-F238E27FC236}">
                <a16:creationId xmlns:a16="http://schemas.microsoft.com/office/drawing/2014/main" id="{E80A0F55-122A-A08B-9E31-35709370B07B}"/>
              </a:ext>
            </a:extLst>
          </p:cNvPr>
          <p:cNvPicPr>
            <a:picLocks noChangeAspect="1"/>
          </p:cNvPicPr>
          <p:nvPr/>
        </p:nvPicPr>
        <p:blipFill>
          <a:blip r:embed="rId3"/>
          <a:stretch>
            <a:fillRect/>
          </a:stretch>
        </p:blipFill>
        <p:spPr>
          <a:xfrm>
            <a:off x="9134310" y="3943936"/>
            <a:ext cx="2509974" cy="1884485"/>
          </a:xfrm>
          <a:prstGeom prst="rect">
            <a:avLst/>
          </a:prstGeom>
        </p:spPr>
      </p:pic>
      <p:sp>
        <p:nvSpPr>
          <p:cNvPr id="7" name="TextBox 6">
            <a:extLst>
              <a:ext uri="{FF2B5EF4-FFF2-40B4-BE49-F238E27FC236}">
                <a16:creationId xmlns:a16="http://schemas.microsoft.com/office/drawing/2014/main" id="{9B5844FD-3625-5ADE-EE54-433732BB8FD8}"/>
              </a:ext>
            </a:extLst>
          </p:cNvPr>
          <p:cNvSpPr txBox="1"/>
          <p:nvPr/>
        </p:nvSpPr>
        <p:spPr>
          <a:xfrm>
            <a:off x="457200" y="579120"/>
            <a:ext cx="5994400" cy="830997"/>
          </a:xfrm>
          <a:prstGeom prst="rect">
            <a:avLst/>
          </a:prstGeom>
          <a:noFill/>
        </p:spPr>
        <p:txBody>
          <a:bodyPr wrap="square" rtlCol="0">
            <a:spAutoFit/>
          </a:bodyPr>
          <a:lstStyle/>
          <a:p>
            <a:r>
              <a:rPr lang="en-US" sz="4800" dirty="0">
                <a:solidFill>
                  <a:schemeClr val="tx2"/>
                </a:solidFill>
                <a:latin typeface="Broadway" panose="04040905080B02020502" pitchFamily="82" charset="0"/>
              </a:rPr>
              <a:t>INTRODUCTION:</a:t>
            </a:r>
            <a:endParaRPr lang="en-IN" sz="4800" dirty="0">
              <a:solidFill>
                <a:schemeClr val="tx2"/>
              </a:solidFill>
              <a:latin typeface="Broadway" panose="04040905080B02020502" pitchFamily="82" charset="0"/>
            </a:endParaRPr>
          </a:p>
        </p:txBody>
      </p:sp>
      <p:sp>
        <p:nvSpPr>
          <p:cNvPr id="8" name="TextBox 7">
            <a:extLst>
              <a:ext uri="{FF2B5EF4-FFF2-40B4-BE49-F238E27FC236}">
                <a16:creationId xmlns:a16="http://schemas.microsoft.com/office/drawing/2014/main" id="{93BD1FEE-0534-F956-2DFA-6AF8D1787CB1}"/>
              </a:ext>
            </a:extLst>
          </p:cNvPr>
          <p:cNvSpPr txBox="1"/>
          <p:nvPr/>
        </p:nvSpPr>
        <p:spPr>
          <a:xfrm>
            <a:off x="629920" y="1605280"/>
            <a:ext cx="7950662" cy="4662815"/>
          </a:xfrm>
          <a:prstGeom prst="rect">
            <a:avLst/>
          </a:prstGeom>
          <a:noFill/>
        </p:spPr>
        <p:txBody>
          <a:bodyPr wrap="square" rtlCol="0">
            <a:spAutoFit/>
          </a:bodyPr>
          <a:lstStyle/>
          <a:p>
            <a:r>
              <a:rPr lang="en-US" sz="3300" dirty="0">
                <a:latin typeface="Agency FB" panose="020B0503020202020204" pitchFamily="34" charset="0"/>
              </a:rPr>
              <a:t>	Healthcare organizations  handles a huge volume of medical invoices, prescriptions, and lab test reports from diverse providers such as doctors, hospitals, labs, and customers. There is a chance of identical document templates with subtle modifications. </a:t>
            </a:r>
          </a:p>
          <a:p>
            <a:r>
              <a:rPr lang="en-US" sz="3300" dirty="0">
                <a:latin typeface="Agency FB" panose="020B0503020202020204" pitchFamily="34" charset="0"/>
              </a:rPr>
              <a:t>	These type of  Fraudulent claims can lead to significant financial losses and erode the trust in their systems. Our proposed algorithm aims to fortify our defenses against such threats.</a:t>
            </a:r>
            <a:endParaRPr lang="en-IN" sz="3300" dirty="0">
              <a:latin typeface="Agency FB" panose="020B0503020202020204" pitchFamily="34" charset="0"/>
            </a:endParaRPr>
          </a:p>
        </p:txBody>
      </p:sp>
      <p:pic>
        <p:nvPicPr>
          <p:cNvPr id="9" name="Picture 8">
            <a:extLst>
              <a:ext uri="{FF2B5EF4-FFF2-40B4-BE49-F238E27FC236}">
                <a16:creationId xmlns:a16="http://schemas.microsoft.com/office/drawing/2014/main" id="{3D92909F-CE2E-1DE4-7EAD-B995590D0408}"/>
              </a:ext>
            </a:extLst>
          </p:cNvPr>
          <p:cNvPicPr>
            <a:picLocks noChangeAspect="1"/>
          </p:cNvPicPr>
          <p:nvPr/>
        </p:nvPicPr>
        <p:blipFill>
          <a:blip r:embed="rId4"/>
          <a:stretch>
            <a:fillRect/>
          </a:stretch>
        </p:blipFill>
        <p:spPr>
          <a:xfrm>
            <a:off x="9851943" y="3942080"/>
            <a:ext cx="2177005" cy="2458720"/>
          </a:xfrm>
          <a:prstGeom prst="rect">
            <a:avLst/>
          </a:prstGeom>
        </p:spPr>
      </p:pic>
    </p:spTree>
    <p:extLst>
      <p:ext uri="{BB962C8B-B14F-4D97-AF65-F5344CB8AC3E}">
        <p14:creationId xmlns:p14="http://schemas.microsoft.com/office/powerpoint/2010/main" val="6576464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3"/>
                                        </p:tgtEl>
                                        <p:attrNameLst>
                                          <p:attrName>r</p:attrName>
                                        </p:attrNameLst>
                                      </p:cBhvr>
                                    </p:animRot>
                                    <p:animRot by="-240000">
                                      <p:cBhvr>
                                        <p:cTn id="12" dur="200" fill="hold">
                                          <p:stCondLst>
                                            <p:cond delay="200"/>
                                          </p:stCondLst>
                                        </p:cTn>
                                        <p:tgtEl>
                                          <p:spTgt spid="3"/>
                                        </p:tgtEl>
                                        <p:attrNameLst>
                                          <p:attrName>r</p:attrName>
                                        </p:attrNameLst>
                                      </p:cBhvr>
                                    </p:animRot>
                                    <p:animRot by="240000">
                                      <p:cBhvr>
                                        <p:cTn id="13" dur="200" fill="hold">
                                          <p:stCondLst>
                                            <p:cond delay="400"/>
                                          </p:stCondLst>
                                        </p:cTn>
                                        <p:tgtEl>
                                          <p:spTgt spid="3"/>
                                        </p:tgtEl>
                                        <p:attrNameLst>
                                          <p:attrName>r</p:attrName>
                                        </p:attrNameLst>
                                      </p:cBhvr>
                                    </p:animRot>
                                    <p:animRot by="-240000">
                                      <p:cBhvr>
                                        <p:cTn id="14" dur="200" fill="hold">
                                          <p:stCondLst>
                                            <p:cond delay="600"/>
                                          </p:stCondLst>
                                        </p:cTn>
                                        <p:tgtEl>
                                          <p:spTgt spid="3"/>
                                        </p:tgtEl>
                                        <p:attrNameLst>
                                          <p:attrName>r</p:attrName>
                                        </p:attrNameLst>
                                      </p:cBhvr>
                                    </p:animRot>
                                    <p:animRot by="120000">
                                      <p:cBhvr>
                                        <p:cTn id="15"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50751B9D-CC92-9DD0-EEBF-DF6DBEC2FC06}"/>
              </a:ext>
            </a:extLst>
          </p:cNvPr>
          <p:cNvSpPr/>
          <p:nvPr/>
        </p:nvSpPr>
        <p:spPr>
          <a:xfrm>
            <a:off x="10094680" y="-2314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Hexagon 2">
            <a:extLst>
              <a:ext uri="{FF2B5EF4-FFF2-40B4-BE49-F238E27FC236}">
                <a16:creationId xmlns:a16="http://schemas.microsoft.com/office/drawing/2014/main" id="{8C6F6AED-00CD-2FE7-4C5F-0C5C0B681B4F}"/>
              </a:ext>
            </a:extLst>
          </p:cNvPr>
          <p:cNvSpPr/>
          <p:nvPr/>
        </p:nvSpPr>
        <p:spPr>
          <a:xfrm>
            <a:off x="11280785" y="-611421"/>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Hexagon 3">
            <a:extLst>
              <a:ext uri="{FF2B5EF4-FFF2-40B4-BE49-F238E27FC236}">
                <a16:creationId xmlns:a16="http://schemas.microsoft.com/office/drawing/2014/main" id="{A0F9A08D-5060-F818-54B4-94F273638AD8}"/>
              </a:ext>
            </a:extLst>
          </p:cNvPr>
          <p:cNvSpPr/>
          <p:nvPr/>
        </p:nvSpPr>
        <p:spPr>
          <a:xfrm>
            <a:off x="12464517" y="2865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Hexagon 4">
            <a:extLst>
              <a:ext uri="{FF2B5EF4-FFF2-40B4-BE49-F238E27FC236}">
                <a16:creationId xmlns:a16="http://schemas.microsoft.com/office/drawing/2014/main" id="{F81ABE49-5EB7-C16C-6C0F-A5304DABAA78}"/>
              </a:ext>
            </a:extLst>
          </p:cNvPr>
          <p:cNvSpPr/>
          <p:nvPr/>
        </p:nvSpPr>
        <p:spPr>
          <a:xfrm>
            <a:off x="12474676" y="130881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Hexagon 5">
            <a:extLst>
              <a:ext uri="{FF2B5EF4-FFF2-40B4-BE49-F238E27FC236}">
                <a16:creationId xmlns:a16="http://schemas.microsoft.com/office/drawing/2014/main" id="{A801180C-F0D8-2290-708C-CDC6BD98F5DE}"/>
              </a:ext>
            </a:extLst>
          </p:cNvPr>
          <p:cNvSpPr/>
          <p:nvPr/>
        </p:nvSpPr>
        <p:spPr>
          <a:xfrm>
            <a:off x="11280785" y="66873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Hexagon 6">
            <a:extLst>
              <a:ext uri="{FF2B5EF4-FFF2-40B4-BE49-F238E27FC236}">
                <a16:creationId xmlns:a16="http://schemas.microsoft.com/office/drawing/2014/main" id="{5EA03FA4-CAF3-1A54-8D8E-245EF4B50CB3}"/>
              </a:ext>
            </a:extLst>
          </p:cNvPr>
          <p:cNvSpPr/>
          <p:nvPr/>
        </p:nvSpPr>
        <p:spPr>
          <a:xfrm>
            <a:off x="8910948" y="-707226"/>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046EE0F3-D0DC-8C89-D1D8-6309EBA13E71}"/>
              </a:ext>
            </a:extLst>
          </p:cNvPr>
          <p:cNvSpPr txBox="1"/>
          <p:nvPr/>
        </p:nvSpPr>
        <p:spPr>
          <a:xfrm>
            <a:off x="527400" y="374206"/>
            <a:ext cx="7894590" cy="1569660"/>
          </a:xfrm>
          <a:prstGeom prst="rect">
            <a:avLst/>
          </a:prstGeom>
          <a:noFill/>
        </p:spPr>
        <p:txBody>
          <a:bodyPr wrap="square" rtlCol="0">
            <a:spAutoFit/>
          </a:bodyPr>
          <a:lstStyle/>
          <a:p>
            <a:r>
              <a:rPr lang="en-US" sz="4800" u="sng" dirty="0">
                <a:solidFill>
                  <a:schemeClr val="tx2"/>
                </a:solidFill>
                <a:latin typeface="Berlin Sans FB Demi" panose="020E0802020502020306" pitchFamily="34" charset="0"/>
              </a:rPr>
              <a:t>Challenges in Document Processing:</a:t>
            </a:r>
            <a:endParaRPr lang="en-IN" sz="4800" u="sng" dirty="0">
              <a:solidFill>
                <a:schemeClr val="tx2"/>
              </a:solidFill>
              <a:latin typeface="Berlin Sans FB Demi" panose="020E0802020502020306" pitchFamily="34" charset="0"/>
            </a:endParaRPr>
          </a:p>
        </p:txBody>
      </p:sp>
      <p:sp>
        <p:nvSpPr>
          <p:cNvPr id="9" name="TextBox 8">
            <a:extLst>
              <a:ext uri="{FF2B5EF4-FFF2-40B4-BE49-F238E27FC236}">
                <a16:creationId xmlns:a16="http://schemas.microsoft.com/office/drawing/2014/main" id="{CDC5244A-BD8B-E76E-5384-88AB1EA925B2}"/>
              </a:ext>
            </a:extLst>
          </p:cNvPr>
          <p:cNvSpPr txBox="1"/>
          <p:nvPr/>
        </p:nvSpPr>
        <p:spPr>
          <a:xfrm>
            <a:off x="527400" y="2291787"/>
            <a:ext cx="9567280" cy="3785652"/>
          </a:xfrm>
          <a:prstGeom prst="rect">
            <a:avLst/>
          </a:prstGeom>
          <a:noFill/>
        </p:spPr>
        <p:txBody>
          <a:bodyPr wrap="square" rtlCol="0">
            <a:spAutoFit/>
          </a:bodyPr>
          <a:lstStyle/>
          <a:p>
            <a:r>
              <a:rPr lang="en-US" sz="4000" dirty="0">
                <a:latin typeface="Agency FB" panose="020B0503020202020204" pitchFamily="34" charset="0"/>
              </a:rPr>
              <a:t>-&gt;Huge Volume of documents from diverse providers and customers</a:t>
            </a:r>
          </a:p>
          <a:p>
            <a:endParaRPr lang="en-US" sz="4000" dirty="0">
              <a:latin typeface="Agency FB" panose="020B0503020202020204" pitchFamily="34" charset="0"/>
            </a:endParaRPr>
          </a:p>
          <a:p>
            <a:r>
              <a:rPr lang="en-US" sz="4000" dirty="0">
                <a:latin typeface="Agency FB" panose="020B0503020202020204" pitchFamily="34" charset="0"/>
              </a:rPr>
              <a:t>-&gt;Fraudulent claims exploit identical templates</a:t>
            </a:r>
          </a:p>
          <a:p>
            <a:endParaRPr lang="en-US" sz="4000" dirty="0">
              <a:latin typeface="Agency FB" panose="020B0503020202020204" pitchFamily="34" charset="0"/>
            </a:endParaRPr>
          </a:p>
          <a:p>
            <a:r>
              <a:rPr lang="en-US" sz="4000" dirty="0">
                <a:latin typeface="Agency FB" panose="020B0503020202020204" pitchFamily="34" charset="0"/>
              </a:rPr>
              <a:t>-&gt;Minor modifications make fraud detection difficult</a:t>
            </a:r>
            <a:endParaRPr lang="en-IN" sz="4000" dirty="0">
              <a:latin typeface="Agency FB" panose="020B0503020202020204" pitchFamily="34" charset="0"/>
            </a:endParaRPr>
          </a:p>
        </p:txBody>
      </p:sp>
    </p:spTree>
    <p:extLst>
      <p:ext uri="{BB962C8B-B14F-4D97-AF65-F5344CB8AC3E}">
        <p14:creationId xmlns:p14="http://schemas.microsoft.com/office/powerpoint/2010/main" val="36947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50751B9D-CC92-9DD0-EEBF-DF6DBEC2FC06}"/>
              </a:ext>
            </a:extLst>
          </p:cNvPr>
          <p:cNvSpPr/>
          <p:nvPr/>
        </p:nvSpPr>
        <p:spPr>
          <a:xfrm>
            <a:off x="10094680" y="-2314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Hexagon 2">
            <a:extLst>
              <a:ext uri="{FF2B5EF4-FFF2-40B4-BE49-F238E27FC236}">
                <a16:creationId xmlns:a16="http://schemas.microsoft.com/office/drawing/2014/main" id="{8C6F6AED-00CD-2FE7-4C5F-0C5C0B681B4F}"/>
              </a:ext>
            </a:extLst>
          </p:cNvPr>
          <p:cNvSpPr/>
          <p:nvPr/>
        </p:nvSpPr>
        <p:spPr>
          <a:xfrm>
            <a:off x="11280785" y="-611421"/>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Hexagon 3">
            <a:extLst>
              <a:ext uri="{FF2B5EF4-FFF2-40B4-BE49-F238E27FC236}">
                <a16:creationId xmlns:a16="http://schemas.microsoft.com/office/drawing/2014/main" id="{A0F9A08D-5060-F818-54B4-94F273638AD8}"/>
              </a:ext>
            </a:extLst>
          </p:cNvPr>
          <p:cNvSpPr/>
          <p:nvPr/>
        </p:nvSpPr>
        <p:spPr>
          <a:xfrm>
            <a:off x="12464517" y="2865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Hexagon 4">
            <a:extLst>
              <a:ext uri="{FF2B5EF4-FFF2-40B4-BE49-F238E27FC236}">
                <a16:creationId xmlns:a16="http://schemas.microsoft.com/office/drawing/2014/main" id="{F81ABE49-5EB7-C16C-6C0F-A5304DABAA78}"/>
              </a:ext>
            </a:extLst>
          </p:cNvPr>
          <p:cNvSpPr/>
          <p:nvPr/>
        </p:nvSpPr>
        <p:spPr>
          <a:xfrm>
            <a:off x="12474676" y="130881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Hexagon 5">
            <a:extLst>
              <a:ext uri="{FF2B5EF4-FFF2-40B4-BE49-F238E27FC236}">
                <a16:creationId xmlns:a16="http://schemas.microsoft.com/office/drawing/2014/main" id="{A801180C-F0D8-2290-708C-CDC6BD98F5DE}"/>
              </a:ext>
            </a:extLst>
          </p:cNvPr>
          <p:cNvSpPr/>
          <p:nvPr/>
        </p:nvSpPr>
        <p:spPr>
          <a:xfrm>
            <a:off x="11280785" y="66873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Hexagon 6">
            <a:extLst>
              <a:ext uri="{FF2B5EF4-FFF2-40B4-BE49-F238E27FC236}">
                <a16:creationId xmlns:a16="http://schemas.microsoft.com/office/drawing/2014/main" id="{5EA03FA4-CAF3-1A54-8D8E-245EF4B50CB3}"/>
              </a:ext>
            </a:extLst>
          </p:cNvPr>
          <p:cNvSpPr/>
          <p:nvPr/>
        </p:nvSpPr>
        <p:spPr>
          <a:xfrm>
            <a:off x="8910948" y="-707226"/>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6EB0320C-BB7F-D893-08D7-E115CB3498D2}"/>
              </a:ext>
            </a:extLst>
          </p:cNvPr>
          <p:cNvSpPr txBox="1"/>
          <p:nvPr/>
        </p:nvSpPr>
        <p:spPr>
          <a:xfrm>
            <a:off x="601883" y="469318"/>
            <a:ext cx="4977113" cy="646331"/>
          </a:xfrm>
          <a:prstGeom prst="rect">
            <a:avLst/>
          </a:prstGeom>
          <a:noFill/>
        </p:spPr>
        <p:txBody>
          <a:bodyPr wrap="square" rtlCol="0">
            <a:spAutoFit/>
          </a:bodyPr>
          <a:lstStyle/>
          <a:p>
            <a:r>
              <a:rPr lang="en-US" sz="3600" u="sng" dirty="0">
                <a:latin typeface="Berlin Sans FB Demi" panose="020E0802020502020306" pitchFamily="34" charset="0"/>
              </a:rPr>
              <a:t>Solution Overview:</a:t>
            </a:r>
            <a:endParaRPr lang="en-IN" sz="3600" u="sng" dirty="0">
              <a:latin typeface="Berlin Sans FB Demi" panose="020E0802020502020306" pitchFamily="34" charset="0"/>
            </a:endParaRPr>
          </a:p>
        </p:txBody>
      </p:sp>
      <p:sp>
        <p:nvSpPr>
          <p:cNvPr id="9" name="TextBox 8">
            <a:extLst>
              <a:ext uri="{FF2B5EF4-FFF2-40B4-BE49-F238E27FC236}">
                <a16:creationId xmlns:a16="http://schemas.microsoft.com/office/drawing/2014/main" id="{8893FD8F-B072-16A9-AA9E-88092335C437}"/>
              </a:ext>
            </a:extLst>
          </p:cNvPr>
          <p:cNvSpPr txBox="1"/>
          <p:nvPr/>
        </p:nvSpPr>
        <p:spPr>
          <a:xfrm>
            <a:off x="-5914664" y="1897091"/>
            <a:ext cx="5197033" cy="1200329"/>
          </a:xfrm>
          <a:prstGeom prst="rect">
            <a:avLst/>
          </a:prstGeom>
          <a:noFill/>
        </p:spPr>
        <p:txBody>
          <a:bodyPr wrap="square" rtlCol="0">
            <a:spAutoFit/>
          </a:bodyPr>
          <a:lstStyle/>
          <a:p>
            <a:pPr algn="ctr"/>
            <a:r>
              <a:rPr lang="en-US" sz="3600" dirty="0">
                <a:solidFill>
                  <a:schemeClr val="accent2"/>
                </a:solidFill>
                <a:latin typeface="Bernard MT Condensed" panose="02050806060905020404" pitchFamily="18" charset="0"/>
              </a:rPr>
              <a:t>Similar Document Template Matching Algorithm</a:t>
            </a:r>
            <a:endParaRPr lang="en-IN" sz="3600" dirty="0">
              <a:solidFill>
                <a:schemeClr val="accent2"/>
              </a:solidFill>
              <a:latin typeface="Bernard MT Condensed" panose="02050806060905020404" pitchFamily="18" charset="0"/>
            </a:endParaRPr>
          </a:p>
        </p:txBody>
      </p:sp>
    </p:spTree>
    <p:extLst>
      <p:ext uri="{BB962C8B-B14F-4D97-AF65-F5344CB8AC3E}">
        <p14:creationId xmlns:p14="http://schemas.microsoft.com/office/powerpoint/2010/main" val="1054897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50751B9D-CC92-9DD0-EEBF-DF6DBEC2FC06}"/>
              </a:ext>
            </a:extLst>
          </p:cNvPr>
          <p:cNvSpPr/>
          <p:nvPr/>
        </p:nvSpPr>
        <p:spPr>
          <a:xfrm>
            <a:off x="10094680" y="-2314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Hexagon 2">
            <a:extLst>
              <a:ext uri="{FF2B5EF4-FFF2-40B4-BE49-F238E27FC236}">
                <a16:creationId xmlns:a16="http://schemas.microsoft.com/office/drawing/2014/main" id="{8C6F6AED-00CD-2FE7-4C5F-0C5C0B681B4F}"/>
              </a:ext>
            </a:extLst>
          </p:cNvPr>
          <p:cNvSpPr/>
          <p:nvPr/>
        </p:nvSpPr>
        <p:spPr>
          <a:xfrm>
            <a:off x="11280785" y="-611421"/>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Hexagon 3">
            <a:extLst>
              <a:ext uri="{FF2B5EF4-FFF2-40B4-BE49-F238E27FC236}">
                <a16:creationId xmlns:a16="http://schemas.microsoft.com/office/drawing/2014/main" id="{A0F9A08D-5060-F818-54B4-94F273638AD8}"/>
              </a:ext>
            </a:extLst>
          </p:cNvPr>
          <p:cNvSpPr/>
          <p:nvPr/>
        </p:nvSpPr>
        <p:spPr>
          <a:xfrm>
            <a:off x="12464517" y="2865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Hexagon 4">
            <a:extLst>
              <a:ext uri="{FF2B5EF4-FFF2-40B4-BE49-F238E27FC236}">
                <a16:creationId xmlns:a16="http://schemas.microsoft.com/office/drawing/2014/main" id="{F81ABE49-5EB7-C16C-6C0F-A5304DABAA78}"/>
              </a:ext>
            </a:extLst>
          </p:cNvPr>
          <p:cNvSpPr/>
          <p:nvPr/>
        </p:nvSpPr>
        <p:spPr>
          <a:xfrm>
            <a:off x="12474676" y="130881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Hexagon 5">
            <a:extLst>
              <a:ext uri="{FF2B5EF4-FFF2-40B4-BE49-F238E27FC236}">
                <a16:creationId xmlns:a16="http://schemas.microsoft.com/office/drawing/2014/main" id="{A801180C-F0D8-2290-708C-CDC6BD98F5DE}"/>
              </a:ext>
            </a:extLst>
          </p:cNvPr>
          <p:cNvSpPr/>
          <p:nvPr/>
        </p:nvSpPr>
        <p:spPr>
          <a:xfrm>
            <a:off x="11280785" y="668739"/>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Hexagon 6">
            <a:extLst>
              <a:ext uri="{FF2B5EF4-FFF2-40B4-BE49-F238E27FC236}">
                <a16:creationId xmlns:a16="http://schemas.microsoft.com/office/drawing/2014/main" id="{5EA03FA4-CAF3-1A54-8D8E-245EF4B50CB3}"/>
              </a:ext>
            </a:extLst>
          </p:cNvPr>
          <p:cNvSpPr/>
          <p:nvPr/>
        </p:nvSpPr>
        <p:spPr>
          <a:xfrm>
            <a:off x="8910948" y="-707226"/>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6EB0320C-BB7F-D893-08D7-E115CB3498D2}"/>
              </a:ext>
            </a:extLst>
          </p:cNvPr>
          <p:cNvSpPr txBox="1"/>
          <p:nvPr/>
        </p:nvSpPr>
        <p:spPr>
          <a:xfrm>
            <a:off x="601883" y="469318"/>
            <a:ext cx="4977113" cy="646331"/>
          </a:xfrm>
          <a:prstGeom prst="rect">
            <a:avLst/>
          </a:prstGeom>
          <a:noFill/>
        </p:spPr>
        <p:txBody>
          <a:bodyPr wrap="square" rtlCol="0">
            <a:spAutoFit/>
          </a:bodyPr>
          <a:lstStyle/>
          <a:p>
            <a:r>
              <a:rPr lang="en-US" sz="3600" u="sng" dirty="0">
                <a:latin typeface="Berlin Sans FB Demi" panose="020E0802020502020306" pitchFamily="34" charset="0"/>
              </a:rPr>
              <a:t>Solution Overview:</a:t>
            </a:r>
            <a:endParaRPr lang="en-IN" sz="3600" u="sng" dirty="0">
              <a:latin typeface="Berlin Sans FB Demi" panose="020E0802020502020306" pitchFamily="34" charset="0"/>
            </a:endParaRPr>
          </a:p>
        </p:txBody>
      </p:sp>
      <p:sp>
        <p:nvSpPr>
          <p:cNvPr id="9" name="TextBox 8">
            <a:extLst>
              <a:ext uri="{FF2B5EF4-FFF2-40B4-BE49-F238E27FC236}">
                <a16:creationId xmlns:a16="http://schemas.microsoft.com/office/drawing/2014/main" id="{8893FD8F-B072-16A9-AA9E-88092335C437}"/>
              </a:ext>
            </a:extLst>
          </p:cNvPr>
          <p:cNvSpPr txBox="1"/>
          <p:nvPr/>
        </p:nvSpPr>
        <p:spPr>
          <a:xfrm>
            <a:off x="3090439" y="1885198"/>
            <a:ext cx="5197033" cy="1200329"/>
          </a:xfrm>
          <a:prstGeom prst="rect">
            <a:avLst/>
          </a:prstGeom>
          <a:noFill/>
        </p:spPr>
        <p:txBody>
          <a:bodyPr wrap="square" rtlCol="0">
            <a:spAutoFit/>
          </a:bodyPr>
          <a:lstStyle/>
          <a:p>
            <a:pPr algn="ctr"/>
            <a:r>
              <a:rPr lang="en-US" sz="3600" u="sng" dirty="0">
                <a:solidFill>
                  <a:schemeClr val="accent2"/>
                </a:solidFill>
                <a:latin typeface="Bernard MT Condensed" panose="02050806060905020404" pitchFamily="18" charset="0"/>
              </a:rPr>
              <a:t>Similar Document Template Matching Algorithm</a:t>
            </a:r>
            <a:endParaRPr lang="en-IN" sz="3600" u="sng" dirty="0">
              <a:solidFill>
                <a:schemeClr val="accent2"/>
              </a:solidFill>
              <a:latin typeface="Bernard MT Condensed" panose="02050806060905020404" pitchFamily="18" charset="0"/>
            </a:endParaRPr>
          </a:p>
        </p:txBody>
      </p:sp>
      <p:sp>
        <p:nvSpPr>
          <p:cNvPr id="10" name="TextBox 9">
            <a:extLst>
              <a:ext uri="{FF2B5EF4-FFF2-40B4-BE49-F238E27FC236}">
                <a16:creationId xmlns:a16="http://schemas.microsoft.com/office/drawing/2014/main" id="{4FD1CDA9-9A0E-D77F-B85B-EB62B96D5FDB}"/>
              </a:ext>
            </a:extLst>
          </p:cNvPr>
          <p:cNvSpPr txBox="1"/>
          <p:nvPr/>
        </p:nvSpPr>
        <p:spPr>
          <a:xfrm>
            <a:off x="3896119" y="3185932"/>
            <a:ext cx="6299680" cy="2308324"/>
          </a:xfrm>
          <a:prstGeom prst="rect">
            <a:avLst/>
          </a:prstGeom>
          <a:noFill/>
        </p:spPr>
        <p:txBody>
          <a:bodyPr wrap="square" rtlCol="0">
            <a:spAutoFit/>
          </a:bodyPr>
          <a:lstStyle/>
          <a:p>
            <a:r>
              <a:rPr lang="en-IN" sz="3600" dirty="0">
                <a:latin typeface="Agency FB" panose="020B0503020202020204" pitchFamily="34" charset="0"/>
              </a:rPr>
              <a:t>-&gt;Template Extraction</a:t>
            </a:r>
          </a:p>
          <a:p>
            <a:r>
              <a:rPr lang="en-IN" sz="3600" dirty="0">
                <a:latin typeface="Agency FB" panose="020B0503020202020204" pitchFamily="34" charset="0"/>
              </a:rPr>
              <a:t>-&gt;Template Comparison</a:t>
            </a:r>
          </a:p>
          <a:p>
            <a:r>
              <a:rPr lang="en-IN" sz="3600" dirty="0">
                <a:latin typeface="Agency FB" panose="020B0503020202020204" pitchFamily="34" charset="0"/>
              </a:rPr>
              <a:t>-&gt;Fraud Detection</a:t>
            </a:r>
          </a:p>
          <a:p>
            <a:r>
              <a:rPr lang="en-IN" sz="3600" dirty="0">
                <a:latin typeface="Agency FB" panose="020B0503020202020204" pitchFamily="34" charset="0"/>
              </a:rPr>
              <a:t>-&gt;Scalability and Efficiency</a:t>
            </a:r>
          </a:p>
        </p:txBody>
      </p:sp>
    </p:spTree>
    <p:extLst>
      <p:ext uri="{BB962C8B-B14F-4D97-AF65-F5344CB8AC3E}">
        <p14:creationId xmlns:p14="http://schemas.microsoft.com/office/powerpoint/2010/main" val="19324667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50751B9D-CC92-9DD0-EEBF-DF6DBEC2FC06}"/>
              </a:ext>
            </a:extLst>
          </p:cNvPr>
          <p:cNvSpPr/>
          <p:nvPr/>
        </p:nvSpPr>
        <p:spPr>
          <a:xfrm>
            <a:off x="-2234480" y="-934243"/>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Hexagon 2">
            <a:extLst>
              <a:ext uri="{FF2B5EF4-FFF2-40B4-BE49-F238E27FC236}">
                <a16:creationId xmlns:a16="http://schemas.microsoft.com/office/drawing/2014/main" id="{8C6F6AED-00CD-2FE7-4C5F-0C5C0B681B4F}"/>
              </a:ext>
            </a:extLst>
          </p:cNvPr>
          <p:cNvSpPr/>
          <p:nvPr/>
        </p:nvSpPr>
        <p:spPr>
          <a:xfrm>
            <a:off x="-1048375" y="-1522515"/>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Hexagon 3">
            <a:extLst>
              <a:ext uri="{FF2B5EF4-FFF2-40B4-BE49-F238E27FC236}">
                <a16:creationId xmlns:a16="http://schemas.microsoft.com/office/drawing/2014/main" id="{A0F9A08D-5060-F818-54B4-94F273638AD8}"/>
              </a:ext>
            </a:extLst>
          </p:cNvPr>
          <p:cNvSpPr/>
          <p:nvPr/>
        </p:nvSpPr>
        <p:spPr>
          <a:xfrm>
            <a:off x="135357" y="-882435"/>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Hexagon 4">
            <a:extLst>
              <a:ext uri="{FF2B5EF4-FFF2-40B4-BE49-F238E27FC236}">
                <a16:creationId xmlns:a16="http://schemas.microsoft.com/office/drawing/2014/main" id="{F81ABE49-5EB7-C16C-6C0F-A5304DABAA78}"/>
              </a:ext>
            </a:extLst>
          </p:cNvPr>
          <p:cNvSpPr/>
          <p:nvPr/>
        </p:nvSpPr>
        <p:spPr>
          <a:xfrm>
            <a:off x="145516" y="397725"/>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Hexagon 5">
            <a:extLst>
              <a:ext uri="{FF2B5EF4-FFF2-40B4-BE49-F238E27FC236}">
                <a16:creationId xmlns:a16="http://schemas.microsoft.com/office/drawing/2014/main" id="{A801180C-F0D8-2290-708C-CDC6BD98F5DE}"/>
              </a:ext>
            </a:extLst>
          </p:cNvPr>
          <p:cNvSpPr/>
          <p:nvPr/>
        </p:nvSpPr>
        <p:spPr>
          <a:xfrm>
            <a:off x="-1048375" y="-242355"/>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Hexagon 6">
            <a:extLst>
              <a:ext uri="{FF2B5EF4-FFF2-40B4-BE49-F238E27FC236}">
                <a16:creationId xmlns:a16="http://schemas.microsoft.com/office/drawing/2014/main" id="{5EA03FA4-CAF3-1A54-8D8E-245EF4B50CB3}"/>
              </a:ext>
            </a:extLst>
          </p:cNvPr>
          <p:cNvSpPr/>
          <p:nvPr/>
        </p:nvSpPr>
        <p:spPr>
          <a:xfrm>
            <a:off x="-3418212" y="-1618320"/>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6EB0320C-BB7F-D893-08D7-E115CB3498D2}"/>
              </a:ext>
            </a:extLst>
          </p:cNvPr>
          <p:cNvSpPr txBox="1"/>
          <p:nvPr/>
        </p:nvSpPr>
        <p:spPr>
          <a:xfrm>
            <a:off x="-11727277" y="-441776"/>
            <a:ext cx="4977113" cy="646331"/>
          </a:xfrm>
          <a:prstGeom prst="rect">
            <a:avLst/>
          </a:prstGeom>
          <a:noFill/>
        </p:spPr>
        <p:txBody>
          <a:bodyPr wrap="square" rtlCol="0">
            <a:spAutoFit/>
          </a:bodyPr>
          <a:lstStyle/>
          <a:p>
            <a:r>
              <a:rPr lang="en-US" sz="3600" u="sng" dirty="0">
                <a:latin typeface="Berlin Sans FB Demi" panose="020E0802020502020306" pitchFamily="34" charset="0"/>
              </a:rPr>
              <a:t>Solution Overview:</a:t>
            </a:r>
            <a:endParaRPr lang="en-IN" sz="3600" u="sng" dirty="0">
              <a:latin typeface="Berlin Sans FB Demi" panose="020E0802020502020306" pitchFamily="34" charset="0"/>
            </a:endParaRPr>
          </a:p>
        </p:txBody>
      </p:sp>
      <p:sp>
        <p:nvSpPr>
          <p:cNvPr id="9" name="TextBox 8">
            <a:extLst>
              <a:ext uri="{FF2B5EF4-FFF2-40B4-BE49-F238E27FC236}">
                <a16:creationId xmlns:a16="http://schemas.microsoft.com/office/drawing/2014/main" id="{8893FD8F-B072-16A9-AA9E-88092335C437}"/>
              </a:ext>
            </a:extLst>
          </p:cNvPr>
          <p:cNvSpPr txBox="1"/>
          <p:nvPr/>
        </p:nvSpPr>
        <p:spPr>
          <a:xfrm>
            <a:off x="-9238721" y="974104"/>
            <a:ext cx="5197033" cy="1200329"/>
          </a:xfrm>
          <a:prstGeom prst="rect">
            <a:avLst/>
          </a:prstGeom>
          <a:noFill/>
        </p:spPr>
        <p:txBody>
          <a:bodyPr wrap="square" rtlCol="0">
            <a:spAutoFit/>
          </a:bodyPr>
          <a:lstStyle/>
          <a:p>
            <a:pPr algn="ctr"/>
            <a:r>
              <a:rPr lang="en-US" sz="3600" u="sng" dirty="0">
                <a:solidFill>
                  <a:schemeClr val="accent2"/>
                </a:solidFill>
                <a:latin typeface="Bernard MT Condensed" panose="02050806060905020404" pitchFamily="18" charset="0"/>
              </a:rPr>
              <a:t>Similar Document Template Matching Algorithm</a:t>
            </a:r>
            <a:endParaRPr lang="en-IN" sz="3600" u="sng" dirty="0">
              <a:solidFill>
                <a:schemeClr val="accent2"/>
              </a:solidFill>
              <a:latin typeface="Bernard MT Condensed" panose="02050806060905020404" pitchFamily="18" charset="0"/>
            </a:endParaRPr>
          </a:p>
        </p:txBody>
      </p:sp>
      <p:sp>
        <p:nvSpPr>
          <p:cNvPr id="10" name="TextBox 9">
            <a:extLst>
              <a:ext uri="{FF2B5EF4-FFF2-40B4-BE49-F238E27FC236}">
                <a16:creationId xmlns:a16="http://schemas.microsoft.com/office/drawing/2014/main" id="{4FD1CDA9-9A0E-D77F-B85B-EB62B96D5FDB}"/>
              </a:ext>
            </a:extLst>
          </p:cNvPr>
          <p:cNvSpPr txBox="1"/>
          <p:nvPr/>
        </p:nvSpPr>
        <p:spPr>
          <a:xfrm>
            <a:off x="-8433041" y="2274838"/>
            <a:ext cx="6299680" cy="2308324"/>
          </a:xfrm>
          <a:prstGeom prst="rect">
            <a:avLst/>
          </a:prstGeom>
          <a:noFill/>
        </p:spPr>
        <p:txBody>
          <a:bodyPr wrap="square" rtlCol="0">
            <a:spAutoFit/>
          </a:bodyPr>
          <a:lstStyle/>
          <a:p>
            <a:r>
              <a:rPr lang="en-IN" sz="3600" dirty="0">
                <a:latin typeface="Agency FB" panose="020B0503020202020204" pitchFamily="34" charset="0"/>
              </a:rPr>
              <a:t>-&gt;Template Extraction</a:t>
            </a:r>
          </a:p>
          <a:p>
            <a:r>
              <a:rPr lang="en-IN" sz="3600" dirty="0">
                <a:latin typeface="Agency FB" panose="020B0503020202020204" pitchFamily="34" charset="0"/>
              </a:rPr>
              <a:t>-&gt;Template Comparison</a:t>
            </a:r>
          </a:p>
          <a:p>
            <a:r>
              <a:rPr lang="en-IN" sz="3600" dirty="0">
                <a:latin typeface="Agency FB" panose="020B0503020202020204" pitchFamily="34" charset="0"/>
              </a:rPr>
              <a:t>-&gt;Fraud Detection</a:t>
            </a:r>
          </a:p>
          <a:p>
            <a:r>
              <a:rPr lang="en-IN" sz="3600" dirty="0">
                <a:latin typeface="Agency FB" panose="020B0503020202020204" pitchFamily="34" charset="0"/>
              </a:rPr>
              <a:t>-&gt;Scalability and Efficiency</a:t>
            </a:r>
          </a:p>
        </p:txBody>
      </p:sp>
      <p:sp>
        <p:nvSpPr>
          <p:cNvPr id="11" name="TextBox 10">
            <a:extLst>
              <a:ext uri="{FF2B5EF4-FFF2-40B4-BE49-F238E27FC236}">
                <a16:creationId xmlns:a16="http://schemas.microsoft.com/office/drawing/2014/main" id="{6B7A87B1-9247-F7EC-1FA6-6A2087FE57F3}"/>
              </a:ext>
            </a:extLst>
          </p:cNvPr>
          <p:cNvSpPr txBox="1"/>
          <p:nvPr/>
        </p:nvSpPr>
        <p:spPr>
          <a:xfrm>
            <a:off x="3715812" y="985997"/>
            <a:ext cx="7360920" cy="646331"/>
          </a:xfrm>
          <a:prstGeom prst="rect">
            <a:avLst/>
          </a:prstGeom>
          <a:noFill/>
        </p:spPr>
        <p:txBody>
          <a:bodyPr wrap="square" rtlCol="0">
            <a:spAutoFit/>
          </a:bodyPr>
          <a:lstStyle/>
          <a:p>
            <a:pPr algn="r"/>
            <a:r>
              <a:rPr lang="en-US" sz="3600" u="sng" dirty="0">
                <a:latin typeface="Broadway" panose="04040905080B02020502" pitchFamily="82" charset="0"/>
              </a:rPr>
              <a:t>Template Extraction</a:t>
            </a:r>
            <a:endParaRPr lang="en-IN" sz="3600" u="sng" dirty="0">
              <a:latin typeface="Broadway" panose="04040905080B02020502" pitchFamily="82" charset="0"/>
            </a:endParaRPr>
          </a:p>
        </p:txBody>
      </p:sp>
      <p:pic>
        <p:nvPicPr>
          <p:cNvPr id="13" name="Picture 12">
            <a:extLst>
              <a:ext uri="{FF2B5EF4-FFF2-40B4-BE49-F238E27FC236}">
                <a16:creationId xmlns:a16="http://schemas.microsoft.com/office/drawing/2014/main" id="{FEF41FFB-B069-3F38-5A1A-5B9BEF8CAD7E}"/>
              </a:ext>
            </a:extLst>
          </p:cNvPr>
          <p:cNvPicPr>
            <a:picLocks noChangeAspect="1"/>
          </p:cNvPicPr>
          <p:nvPr/>
        </p:nvPicPr>
        <p:blipFill>
          <a:blip r:embed="rId2"/>
          <a:stretch>
            <a:fillRect/>
          </a:stretch>
        </p:blipFill>
        <p:spPr>
          <a:xfrm>
            <a:off x="6096000" y="2032322"/>
            <a:ext cx="4016415" cy="4016415"/>
          </a:xfrm>
          <a:prstGeom prst="rect">
            <a:avLst/>
          </a:prstGeom>
        </p:spPr>
      </p:pic>
      <p:pic>
        <p:nvPicPr>
          <p:cNvPr id="14" name="Picture 13">
            <a:extLst>
              <a:ext uri="{FF2B5EF4-FFF2-40B4-BE49-F238E27FC236}">
                <a16:creationId xmlns:a16="http://schemas.microsoft.com/office/drawing/2014/main" id="{C4AD69A0-2DE8-0BD2-7021-C589C4F92E7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32222" y1="28611" x2="32222" y2="28611"/>
                        <a14:foregroundMark x1="33889" y1="27500" x2="33889" y2="27500"/>
                        <a14:foregroundMark x1="35000" y1="26944" x2="35000" y2="26944"/>
                        <a14:foregroundMark x1="35833" y1="27222" x2="36111" y2="27222"/>
                        <a14:foregroundMark x1="39444" y1="27222" x2="41111" y2="27500"/>
                        <a14:foregroundMark x1="40833" y1="27500" x2="33611" y2="27500"/>
                        <a14:foregroundMark x1="38889" y1="26944" x2="42778" y2="26944"/>
                        <a14:foregroundMark x1="61944" y1="28333" x2="71111" y2="27500"/>
                        <a14:foregroundMark x1="27222" y1="66111" x2="30000" y2="69444"/>
                        <a14:foregroundMark x1="72778" y1="75833" x2="76389" y2="74444"/>
                        <a14:backgroundMark x1="54167" y1="24444" x2="53056" y2="31389"/>
                        <a14:backgroundMark x1="59444" y1="46667" x2="62222" y2="48333"/>
                        <a14:backgroundMark x1="28056" y1="48611" x2="34444" y2="52500"/>
                        <a14:backgroundMark x1="35000" y1="52500" x2="58889" y2="52500"/>
                        <a14:backgroundMark x1="64167" y1="47222" x2="64167" y2="47222"/>
                        <a14:backgroundMark x1="64167" y1="47500" x2="63889" y2="46944"/>
                        <a14:backgroundMark x1="61667" y1="28333" x2="61667" y2="28333"/>
                        <a14:backgroundMark x1="62500" y1="28611" x2="62500" y2="28611"/>
                      </a14:backgroundRemoval>
                    </a14:imgEffect>
                  </a14:imgLayer>
                </a14:imgProps>
              </a:ext>
            </a:extLst>
          </a:blip>
          <a:stretch>
            <a:fillRect/>
          </a:stretch>
        </p:blipFill>
        <p:spPr>
          <a:xfrm>
            <a:off x="-5891084" y="198304"/>
            <a:ext cx="6485698" cy="6485698"/>
          </a:xfrm>
          <a:prstGeom prst="rect">
            <a:avLst/>
          </a:prstGeom>
        </p:spPr>
      </p:pic>
    </p:spTree>
    <p:extLst>
      <p:ext uri="{BB962C8B-B14F-4D97-AF65-F5344CB8AC3E}">
        <p14:creationId xmlns:p14="http://schemas.microsoft.com/office/powerpoint/2010/main" val="19044841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50751B9D-CC92-9DD0-EEBF-DF6DBEC2FC06}"/>
              </a:ext>
            </a:extLst>
          </p:cNvPr>
          <p:cNvSpPr/>
          <p:nvPr/>
        </p:nvSpPr>
        <p:spPr>
          <a:xfrm>
            <a:off x="-2234480" y="-934243"/>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Hexagon 2">
            <a:extLst>
              <a:ext uri="{FF2B5EF4-FFF2-40B4-BE49-F238E27FC236}">
                <a16:creationId xmlns:a16="http://schemas.microsoft.com/office/drawing/2014/main" id="{8C6F6AED-00CD-2FE7-4C5F-0C5C0B681B4F}"/>
              </a:ext>
            </a:extLst>
          </p:cNvPr>
          <p:cNvSpPr/>
          <p:nvPr/>
        </p:nvSpPr>
        <p:spPr>
          <a:xfrm>
            <a:off x="-1048375" y="-1522515"/>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Hexagon 3">
            <a:extLst>
              <a:ext uri="{FF2B5EF4-FFF2-40B4-BE49-F238E27FC236}">
                <a16:creationId xmlns:a16="http://schemas.microsoft.com/office/drawing/2014/main" id="{A0F9A08D-5060-F818-54B4-94F273638AD8}"/>
              </a:ext>
            </a:extLst>
          </p:cNvPr>
          <p:cNvSpPr/>
          <p:nvPr/>
        </p:nvSpPr>
        <p:spPr>
          <a:xfrm>
            <a:off x="135357" y="-882435"/>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Hexagon 4">
            <a:extLst>
              <a:ext uri="{FF2B5EF4-FFF2-40B4-BE49-F238E27FC236}">
                <a16:creationId xmlns:a16="http://schemas.microsoft.com/office/drawing/2014/main" id="{F81ABE49-5EB7-C16C-6C0F-A5304DABAA78}"/>
              </a:ext>
            </a:extLst>
          </p:cNvPr>
          <p:cNvSpPr/>
          <p:nvPr/>
        </p:nvSpPr>
        <p:spPr>
          <a:xfrm>
            <a:off x="145516" y="397725"/>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Hexagon 5">
            <a:extLst>
              <a:ext uri="{FF2B5EF4-FFF2-40B4-BE49-F238E27FC236}">
                <a16:creationId xmlns:a16="http://schemas.microsoft.com/office/drawing/2014/main" id="{A801180C-F0D8-2290-708C-CDC6BD98F5DE}"/>
              </a:ext>
            </a:extLst>
          </p:cNvPr>
          <p:cNvSpPr/>
          <p:nvPr/>
        </p:nvSpPr>
        <p:spPr>
          <a:xfrm>
            <a:off x="-1048375" y="-242355"/>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Hexagon 6">
            <a:extLst>
              <a:ext uri="{FF2B5EF4-FFF2-40B4-BE49-F238E27FC236}">
                <a16:creationId xmlns:a16="http://schemas.microsoft.com/office/drawing/2014/main" id="{5EA03FA4-CAF3-1A54-8D8E-245EF4B50CB3}"/>
              </a:ext>
            </a:extLst>
          </p:cNvPr>
          <p:cNvSpPr/>
          <p:nvPr/>
        </p:nvSpPr>
        <p:spPr>
          <a:xfrm>
            <a:off x="-3418212" y="-1618320"/>
            <a:ext cx="1391920" cy="1176544"/>
          </a:xfrm>
          <a:prstGeom prst="hexag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B7A87B1-9247-F7EC-1FA6-6A2087FE57F3}"/>
              </a:ext>
            </a:extLst>
          </p:cNvPr>
          <p:cNvSpPr txBox="1"/>
          <p:nvPr/>
        </p:nvSpPr>
        <p:spPr>
          <a:xfrm>
            <a:off x="3715812" y="985997"/>
            <a:ext cx="7360920" cy="646331"/>
          </a:xfrm>
          <a:prstGeom prst="rect">
            <a:avLst/>
          </a:prstGeom>
          <a:noFill/>
        </p:spPr>
        <p:txBody>
          <a:bodyPr wrap="square" rtlCol="0">
            <a:spAutoFit/>
          </a:bodyPr>
          <a:lstStyle/>
          <a:p>
            <a:pPr algn="r"/>
            <a:r>
              <a:rPr lang="en-US" sz="3600" u="sng" dirty="0">
                <a:latin typeface="Broadway" panose="04040905080B02020502" pitchFamily="82" charset="0"/>
              </a:rPr>
              <a:t>Template Extraction</a:t>
            </a:r>
            <a:endParaRPr lang="en-IN" sz="3600" u="sng" dirty="0">
              <a:latin typeface="Broadway" panose="04040905080B02020502" pitchFamily="82" charset="0"/>
            </a:endParaRPr>
          </a:p>
        </p:txBody>
      </p:sp>
      <p:pic>
        <p:nvPicPr>
          <p:cNvPr id="13" name="Picture 12">
            <a:extLst>
              <a:ext uri="{FF2B5EF4-FFF2-40B4-BE49-F238E27FC236}">
                <a16:creationId xmlns:a16="http://schemas.microsoft.com/office/drawing/2014/main" id="{FEF41FFB-B069-3F38-5A1A-5B9BEF8CAD7E}"/>
              </a:ext>
            </a:extLst>
          </p:cNvPr>
          <p:cNvPicPr>
            <a:picLocks noChangeAspect="1"/>
          </p:cNvPicPr>
          <p:nvPr/>
        </p:nvPicPr>
        <p:blipFill>
          <a:blip r:embed="rId2"/>
          <a:stretch>
            <a:fillRect/>
          </a:stretch>
        </p:blipFill>
        <p:spPr>
          <a:xfrm>
            <a:off x="6096000" y="2032322"/>
            <a:ext cx="4016415" cy="4016415"/>
          </a:xfrm>
          <a:prstGeom prst="rect">
            <a:avLst/>
          </a:prstGeom>
        </p:spPr>
      </p:pic>
      <p:pic>
        <p:nvPicPr>
          <p:cNvPr id="14" name="Picture 13">
            <a:extLst>
              <a:ext uri="{FF2B5EF4-FFF2-40B4-BE49-F238E27FC236}">
                <a16:creationId xmlns:a16="http://schemas.microsoft.com/office/drawing/2014/main" id="{C4AD69A0-2DE8-0BD2-7021-C589C4F92E7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32222" y1="28611" x2="32222" y2="28611"/>
                        <a14:foregroundMark x1="33889" y1="27500" x2="33889" y2="27500"/>
                        <a14:foregroundMark x1="35000" y1="26944" x2="35000" y2="26944"/>
                        <a14:foregroundMark x1="35833" y1="27222" x2="36111" y2="27222"/>
                        <a14:foregroundMark x1="39444" y1="27222" x2="41111" y2="27500"/>
                        <a14:foregroundMark x1="40833" y1="27500" x2="33611" y2="27500"/>
                        <a14:foregroundMark x1="38889" y1="26944" x2="42778" y2="26944"/>
                        <a14:foregroundMark x1="61944" y1="28333" x2="71111" y2="27500"/>
                        <a14:foregroundMark x1="27222" y1="66111" x2="30000" y2="69444"/>
                        <a14:foregroundMark x1="72778" y1="75833" x2="76389" y2="74444"/>
                        <a14:backgroundMark x1="54167" y1="24444" x2="53056" y2="31389"/>
                        <a14:backgroundMark x1="59444" y1="46667" x2="62222" y2="48333"/>
                        <a14:backgroundMark x1="28056" y1="48611" x2="34444" y2="52500"/>
                        <a14:backgroundMark x1="35000" y1="52500" x2="58889" y2="52500"/>
                        <a14:backgroundMark x1="64167" y1="47222" x2="64167" y2="47222"/>
                        <a14:backgroundMark x1="64167" y1="47500" x2="63889" y2="46944"/>
                        <a14:backgroundMark x1="61667" y1="28333" x2="61667" y2="28333"/>
                        <a14:backgroundMark x1="62500" y1="28611" x2="62500" y2="28611"/>
                      </a14:backgroundRemoval>
                    </a14:imgEffect>
                  </a14:imgLayer>
                </a14:imgProps>
              </a:ext>
            </a:extLst>
          </a:blip>
          <a:stretch>
            <a:fillRect/>
          </a:stretch>
        </p:blipFill>
        <p:spPr>
          <a:xfrm>
            <a:off x="4858196" y="397725"/>
            <a:ext cx="6485698" cy="6485698"/>
          </a:xfrm>
          <a:prstGeom prst="rect">
            <a:avLst/>
          </a:prstGeom>
        </p:spPr>
      </p:pic>
      <p:pic>
        <p:nvPicPr>
          <p:cNvPr id="9" name="Picture 8">
            <a:extLst>
              <a:ext uri="{FF2B5EF4-FFF2-40B4-BE49-F238E27FC236}">
                <a16:creationId xmlns:a16="http://schemas.microsoft.com/office/drawing/2014/main" id="{5DFD9A35-925F-97EC-88E7-BDA30A21037B}"/>
              </a:ext>
            </a:extLst>
          </p:cNvPr>
          <p:cNvPicPr>
            <a:picLocks noChangeAspect="1"/>
          </p:cNvPicPr>
          <p:nvPr/>
        </p:nvPicPr>
        <p:blipFill>
          <a:blip r:embed="rId5"/>
          <a:stretch>
            <a:fillRect/>
          </a:stretch>
        </p:blipFill>
        <p:spPr>
          <a:xfrm>
            <a:off x="6845866" y="3173311"/>
            <a:ext cx="2796898" cy="1573255"/>
          </a:xfrm>
          <a:prstGeom prst="rect">
            <a:avLst/>
          </a:prstGeom>
        </p:spPr>
      </p:pic>
      <p:sp>
        <p:nvSpPr>
          <p:cNvPr id="16" name="Rectangle 15">
            <a:extLst>
              <a:ext uri="{FF2B5EF4-FFF2-40B4-BE49-F238E27FC236}">
                <a16:creationId xmlns:a16="http://schemas.microsoft.com/office/drawing/2014/main" id="{A40BF3F2-1878-D4D9-E577-713FA256EF9A}"/>
              </a:ext>
            </a:extLst>
          </p:cNvPr>
          <p:cNvSpPr/>
          <p:nvPr/>
        </p:nvSpPr>
        <p:spPr>
          <a:xfrm>
            <a:off x="6949440" y="2375563"/>
            <a:ext cx="2611120" cy="111760"/>
          </a:xfrm>
          <a:prstGeom prst="rect">
            <a:avLst/>
          </a:prstGeom>
          <a:solidFill>
            <a:srgbClr val="FF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977721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1.85185E-6 L 0.00703 0.42639 " pathEditMode="relative" rAng="0" ptsTypes="AA">
                                      <p:cBhvr>
                                        <p:cTn id="6" dur="2000" fill="hold"/>
                                        <p:tgtEl>
                                          <p:spTgt spid="16"/>
                                        </p:tgtEl>
                                        <p:attrNameLst>
                                          <p:attrName>ppt_x</p:attrName>
                                          <p:attrName>ppt_y</p:attrName>
                                        </p:attrNameLst>
                                      </p:cBhvr>
                                      <p:rCtr x="352" y="213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403</Words>
  <Application>Microsoft Office PowerPoint</Application>
  <PresentationFormat>Widescreen</PresentationFormat>
  <Paragraphs>59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hemanth raju</dc:creator>
  <cp:lastModifiedBy>hemanth raju</cp:lastModifiedBy>
  <cp:revision>4</cp:revision>
  <dcterms:created xsi:type="dcterms:W3CDTF">2023-11-13T20:43:29Z</dcterms:created>
  <dcterms:modified xsi:type="dcterms:W3CDTF">2023-11-21T11:55:09Z</dcterms:modified>
</cp:coreProperties>
</file>