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7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5" r:id="rId15"/>
    <p:sldId id="125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HEMANTH 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STU678f70ce9e2801737453774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594446"/>
            <a:ext cx="30066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b="0" i="0" dirty="0">
                <a:solidFill>
                  <a:srgbClr val="211B00"/>
                </a:solidFill>
                <a:effectLst/>
                <a:latin typeface="Google Sans"/>
              </a:rPr>
              <a:t>Global Academy of Technology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87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platform enhances recipe sharing and collaboration by allowing users to create, manage, and share recipes seamlessly.</a:t>
            </a: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It ensures real-time synchronization, enabling multiple users to access and update recipes instantly without conflicts.</a:t>
            </a: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Secure authentication mechanisms and an intuitive user interface provide a safe and user-friendly experience.</a:t>
            </a:r>
            <a:endParaRPr lang="en-US" b="1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Recipe Sharing Platform with React and Express </a:t>
              </a:r>
              <a:r>
                <a:rPr lang="en-US" sz="1600" b="1" dirty="0" err="1">
                  <a:latin typeface="+mj-lt"/>
                </a:rPr>
                <a:t>js</a:t>
              </a:r>
              <a:r>
                <a:rPr lang="en-US" sz="1600" b="1" dirty="0">
                  <a:latin typeface="+mj-lt"/>
                </a:rPr>
                <a:t> Framework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27371" cy="3323608"/>
            <a:chOff x="712031" y="1234880"/>
            <a:chExt cx="7727371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The Recipe Sharing Platform is an innovative web application.</a:t>
                </a:r>
                <a:endParaRPr lang="en-US" sz="14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Users can create, share, and manage recipes with real-time updates.</a:t>
                </a:r>
                <a:endParaRPr lang="en-US" sz="14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It includes user authentication, document management, and live collaboration.</a:t>
                </a:r>
                <a:endParaRPr lang="en-US" sz="14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27371" cy="643467"/>
              <a:chOff x="712031" y="3477701"/>
              <a:chExt cx="7727371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9864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b="1" dirty="0">
                    <a:solidFill>
                      <a:schemeClr val="tx1"/>
                    </a:solidFill>
                  </a:rPr>
                  <a:t>The platform enhances user engagement and interaction.</a:t>
                </a:r>
                <a:endParaRPr lang="en-US" sz="14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374034" y="2043174"/>
            <a:ext cx="5165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Lack of a centralized platform for storing and sharing recipes hinders user collaboration. Existing solutions do not support real-time updates or interactive modifications. This results in inefficient organization and limited user engagement.</a:t>
            </a:r>
            <a:endParaRPr lang="en-IN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271220" y="1728489"/>
            <a:ext cx="5055021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 web-based Recipe Sharing Platform with an intuitive UI.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Provides user authentication, recipe management, and real-time updates.</a:t>
            </a:r>
            <a:endParaRPr lang="en-US" b="1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Users can interact, share, and collaborate efficiently on recipes.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355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: A NoSQL database used for storing user data and recipes efficiently.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: A lightweight Node.js framework for building the backend API and handling requests.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: A frontend library for creating a dynamic and interactive user interface.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Node.js</a:t>
            </a:r>
            <a:r>
              <a:rPr lang="en-US" dirty="0"/>
              <a:t>: A JavaScript runtime environment that enables server-side logic and API execution.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964123" y="1463754"/>
            <a:ext cx="44450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Node.js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MongoDB</a:t>
            </a: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Express.js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0FA4F-1453-959D-A9EB-BCE402EC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" y="1037184"/>
            <a:ext cx="8564137" cy="3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EF3B7-E7AF-7839-0054-9AE5917C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4" y="1113064"/>
            <a:ext cx="8162692" cy="37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324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Google Sans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Hemanth S</cp:lastModifiedBy>
  <cp:revision>69</cp:revision>
  <dcterms:modified xsi:type="dcterms:W3CDTF">2025-03-09T12:18:21Z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