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C9DC-D076-49FB-37E7-349A4414A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4DD37-58B7-EA01-3739-70490099E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D16C-EAEA-13AC-1C33-BAAAB7FD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F1-D09F-4195-9F54-7969D0E1E8C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0F2EE-749E-10F4-7FA9-2536DEA1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E7AB8-6A7F-D017-94B5-CEBF197F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F50-24B4-4FFC-AC49-B69447C9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4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3478-0B50-9141-63B4-9C0DE530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F9B64-6F45-F00B-65BF-35ADDAA59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D8BD-AB24-B1CB-B37A-2A543944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F1-D09F-4195-9F54-7969D0E1E8C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CBA2-7596-98D4-29F9-F1F7E202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913FD-DDD3-E13C-E2A7-5039384B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F50-24B4-4FFC-AC49-B69447C9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9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FD4AD-9364-1B5F-DB27-71BDF3345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B219C-8738-7868-B748-83FB0085B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B981-37D5-6228-5E48-500ECD28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F1-D09F-4195-9F54-7969D0E1E8C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B4A2F-95D0-FE86-581B-8B3D988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0E41-50F8-77CE-7A4C-2F9DBBC8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F50-24B4-4FFC-AC49-B69447C9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C3F7-8EC6-15B8-DAEA-256C42C6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71D0-8EAE-2B38-C03D-673F6899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6B788-DF1D-6FB4-4809-6E438845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F1-D09F-4195-9F54-7969D0E1E8C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F934B-CFFF-D3D3-F470-524AF9C6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62424-3539-E441-9A19-52835BC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F50-24B4-4FFC-AC49-B69447C9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CB47-F493-F9DF-6A34-8E0F0157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88B26-A6F5-7A15-C401-18FFEB876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659C1-2C11-9EF2-A0EA-3E394C3A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F1-D09F-4195-9F54-7969D0E1E8C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18938-980A-2B65-BC34-992D98CA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79579-6783-6F47-A85B-3B5933FB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F50-24B4-4FFC-AC49-B69447C9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1BE8-AE02-F5FC-FD60-CCE0FACC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3083-22D8-EBD0-0327-A11441A9B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BBA7C-6D3C-5D31-D87E-43983C914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A1798-CBED-738C-5525-B8AD6ADA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F1-D09F-4195-9F54-7969D0E1E8C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CD6C7-FD6D-ED96-C4D9-957DB387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28D82-DA0F-356D-B1AF-65CBF95F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F50-24B4-4FFC-AC49-B69447C9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36C1-3780-FAC1-A04C-7E48DEB5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9A414-D84E-0279-FC34-A5CE8062C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1A771-28F5-7436-8C81-DEA323043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063F7-29FF-AD79-EFCC-807C580DE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4F207-B690-13D4-17F5-90E10F10A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C8BD6-7B4C-9166-8D72-D68C4D9A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F1-D09F-4195-9F54-7969D0E1E8C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F742C-6D09-3295-AC5E-7CD2D888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27EEC-C5F4-43F0-7B9B-A89C0B8E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F50-24B4-4FFC-AC49-B69447C9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628-E126-99DF-C8C0-FA0149E0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12F67-32CD-B697-A108-6731C8FF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F1-D09F-4195-9F54-7969D0E1E8C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24E52-A8B5-D1F1-37F3-4CC12927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EC5D9-15A1-1823-B382-EDD5A1A6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F50-24B4-4FFC-AC49-B69447C9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E5713-031E-D287-171C-4E7F7BF5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F1-D09F-4195-9F54-7969D0E1E8C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96D01-A5FE-22B3-78D0-170B2668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AA3E6-2F6C-BD5D-0A8A-A4D34388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F50-24B4-4FFC-AC49-B69447C9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0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295F-CC5C-AFFD-D419-176F8069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EA11-BF82-30FB-8B5D-034D7F7E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B0CE9-EB4F-03D9-53C5-079AD3053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655A2-D3CC-976F-DF71-55131C4C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F1-D09F-4195-9F54-7969D0E1E8C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3CE9A-23CD-AA5E-5AA7-64EC620C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C10A2-43FA-7837-EBCE-2EBB4B96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F50-24B4-4FFC-AC49-B69447C9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F1B2-4F46-E68E-6A46-28A60E6A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55865-8445-620B-0AD9-8A0BEBDAE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AB7DD-7370-EDF7-8C1B-DB2C463C2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DCB23-9B45-AB18-1A76-4EC6592C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F1-D09F-4195-9F54-7969D0E1E8C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3EFA9-56A0-B222-5C82-A00EB6C5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A00E1-B16B-5A25-AFAB-97E8F3AD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F50-24B4-4FFC-AC49-B69447C9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FD9E8-E4F3-5A74-6FD9-4329BD96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295EB-277C-D9B3-B718-ED348C2AA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FD70-F56C-7F4B-AC15-EB8032F13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3B6BF1-D09F-4195-9F54-7969D0E1E8C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EB55A-BE97-13E4-A45F-724436775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72C2-63BD-2D5C-D5DD-875DE2D9E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61F50-24B4-4FFC-AC49-B69447C9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7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73E4-82AD-9C38-FCAD-8DFC89337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2E0C1-C8D3-C0CB-1931-DA08F980E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DB8C-862A-37A4-EC51-7B5DC4A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63784" cy="75958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Output: session_1_ex_C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74A07-A10D-91DE-FC0E-079036412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844" y="1236374"/>
            <a:ext cx="9354312" cy="5256501"/>
          </a:xfrm>
        </p:spPr>
      </p:pic>
    </p:spTree>
    <p:extLst>
      <p:ext uri="{BB962C8B-B14F-4D97-AF65-F5344CB8AC3E}">
        <p14:creationId xmlns:p14="http://schemas.microsoft.com/office/powerpoint/2010/main" val="409066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C0CA-6ECC-423B-2197-787EF7AE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6624" cy="942467"/>
          </a:xfrm>
        </p:spPr>
        <p:txBody>
          <a:bodyPr/>
          <a:lstStyle/>
          <a:p>
            <a:pPr algn="ctr"/>
            <a:r>
              <a:rPr lang="en-US" dirty="0"/>
              <a:t>Output: session_2_exA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945C1F-F621-D2A1-0A83-70D17D391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464" y="1545336"/>
            <a:ext cx="11148021" cy="4940789"/>
          </a:xfrm>
        </p:spPr>
      </p:pic>
    </p:spTree>
    <p:extLst>
      <p:ext uri="{BB962C8B-B14F-4D97-AF65-F5344CB8AC3E}">
        <p14:creationId xmlns:p14="http://schemas.microsoft.com/office/powerpoint/2010/main" val="132158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Output: session_1_ex_C</vt:lpstr>
      <vt:lpstr>Output: session_2_exA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Hemanth Thandaga Nagaraju</dc:creator>
  <cp:lastModifiedBy>Hemanth Thandaga Nagaraju</cp:lastModifiedBy>
  <cp:revision>2</cp:revision>
  <dcterms:created xsi:type="dcterms:W3CDTF">2024-12-23T13:06:26Z</dcterms:created>
  <dcterms:modified xsi:type="dcterms:W3CDTF">2024-12-23T13:22:38Z</dcterms:modified>
</cp:coreProperties>
</file>