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7D6179-D84E-4FE8-B299-8FEFCE9CA1BD}" v="8" dt="2024-10-06T22:28:29.1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anth Thandaga Nagaraju" userId="f1a9ece2-e7db-4309-9acf-d29a1e2a2dc6" providerId="ADAL" clId="{6B7D6179-D84E-4FE8-B299-8FEFCE9CA1BD}"/>
    <pc:docChg chg="undo redo custSel addSld modSld">
      <pc:chgData name="Hemanth Thandaga Nagaraju" userId="f1a9ece2-e7db-4309-9acf-d29a1e2a2dc6" providerId="ADAL" clId="{6B7D6179-D84E-4FE8-B299-8FEFCE9CA1BD}" dt="2024-10-07T03:58:26.751" v="753" actId="1076"/>
      <pc:docMkLst>
        <pc:docMk/>
      </pc:docMkLst>
      <pc:sldChg chg="addSp delSp modSp mod">
        <pc:chgData name="Hemanth Thandaga Nagaraju" userId="f1a9ece2-e7db-4309-9acf-d29a1e2a2dc6" providerId="ADAL" clId="{6B7D6179-D84E-4FE8-B299-8FEFCE9CA1BD}" dt="2024-10-06T22:28:29.197" v="704" actId="27636"/>
        <pc:sldMkLst>
          <pc:docMk/>
          <pc:sldMk cId="1710217825" sldId="256"/>
        </pc:sldMkLst>
        <pc:spChg chg="mod">
          <ac:chgData name="Hemanth Thandaga Nagaraju" userId="f1a9ece2-e7db-4309-9acf-d29a1e2a2dc6" providerId="ADAL" clId="{6B7D6179-D84E-4FE8-B299-8FEFCE9CA1BD}" dt="2024-10-06T22:28:11.011" v="700" actId="27636"/>
          <ac:spMkLst>
            <pc:docMk/>
            <pc:sldMk cId="1710217825" sldId="256"/>
            <ac:spMk id="2" creationId="{DE46208C-82A0-62AE-A2AF-91351A066CFC}"/>
          </ac:spMkLst>
        </pc:spChg>
        <pc:spChg chg="del">
          <ac:chgData name="Hemanth Thandaga Nagaraju" userId="f1a9ece2-e7db-4309-9acf-d29a1e2a2dc6" providerId="ADAL" clId="{6B7D6179-D84E-4FE8-B299-8FEFCE9CA1BD}" dt="2024-10-06T22:28:27.806" v="702" actId="478"/>
          <ac:spMkLst>
            <pc:docMk/>
            <pc:sldMk cId="1710217825" sldId="256"/>
            <ac:spMk id="3" creationId="{BFE5B2E5-CE72-8E17-8596-B84504555FD9}"/>
          </ac:spMkLst>
        </pc:spChg>
        <pc:spChg chg="add mod">
          <ac:chgData name="Hemanth Thandaga Nagaraju" userId="f1a9ece2-e7db-4309-9acf-d29a1e2a2dc6" providerId="ADAL" clId="{6B7D6179-D84E-4FE8-B299-8FEFCE9CA1BD}" dt="2024-10-06T22:28:29.197" v="704" actId="27636"/>
          <ac:spMkLst>
            <pc:docMk/>
            <pc:sldMk cId="1710217825" sldId="256"/>
            <ac:spMk id="4" creationId="{67DDD6DA-77AF-B107-24E6-1FAAE2A72A2D}"/>
          </ac:spMkLst>
        </pc:spChg>
      </pc:sldChg>
      <pc:sldChg chg="addSp delSp modSp mod">
        <pc:chgData name="Hemanth Thandaga Nagaraju" userId="f1a9ece2-e7db-4309-9acf-d29a1e2a2dc6" providerId="ADAL" clId="{6B7D6179-D84E-4FE8-B299-8FEFCE9CA1BD}" dt="2024-10-06T22:28:24.063" v="701" actId="21"/>
        <pc:sldMkLst>
          <pc:docMk/>
          <pc:sldMk cId="2353759761" sldId="257"/>
        </pc:sldMkLst>
        <pc:spChg chg="del">
          <ac:chgData name="Hemanth Thandaga Nagaraju" userId="f1a9ece2-e7db-4309-9acf-d29a1e2a2dc6" providerId="ADAL" clId="{6B7D6179-D84E-4FE8-B299-8FEFCE9CA1BD}" dt="2024-10-06T22:28:24.063" v="701" actId="21"/>
          <ac:spMkLst>
            <pc:docMk/>
            <pc:sldMk cId="2353759761" sldId="257"/>
            <ac:spMk id="2" creationId="{67DDD6DA-77AF-B107-24E6-1FAAE2A72A2D}"/>
          </ac:spMkLst>
        </pc:spChg>
        <pc:spChg chg="add mod">
          <ac:chgData name="Hemanth Thandaga Nagaraju" userId="f1a9ece2-e7db-4309-9acf-d29a1e2a2dc6" providerId="ADAL" clId="{6B7D6179-D84E-4FE8-B299-8FEFCE9CA1BD}" dt="2024-10-06T22:28:24.063" v="701" actId="21"/>
          <ac:spMkLst>
            <pc:docMk/>
            <pc:sldMk cId="2353759761" sldId="257"/>
            <ac:spMk id="6" creationId="{50395FEF-83F8-622F-1A44-10A817E87852}"/>
          </ac:spMkLst>
        </pc:spChg>
      </pc:sldChg>
      <pc:sldChg chg="modSp mod">
        <pc:chgData name="Hemanth Thandaga Nagaraju" userId="f1a9ece2-e7db-4309-9acf-d29a1e2a2dc6" providerId="ADAL" clId="{6B7D6179-D84E-4FE8-B299-8FEFCE9CA1BD}" dt="2024-10-07T03:26:24.139" v="706" actId="1076"/>
        <pc:sldMkLst>
          <pc:docMk/>
          <pc:sldMk cId="2551883647" sldId="259"/>
        </pc:sldMkLst>
        <pc:picChg chg="mod">
          <ac:chgData name="Hemanth Thandaga Nagaraju" userId="f1a9ece2-e7db-4309-9acf-d29a1e2a2dc6" providerId="ADAL" clId="{6B7D6179-D84E-4FE8-B299-8FEFCE9CA1BD}" dt="2024-10-07T03:26:24.139" v="706" actId="1076"/>
          <ac:picMkLst>
            <pc:docMk/>
            <pc:sldMk cId="2551883647" sldId="259"/>
            <ac:picMk id="5" creationId="{81569A08-0310-D59F-DA90-C34068D6D27B}"/>
          </ac:picMkLst>
        </pc:picChg>
        <pc:picChg chg="mod">
          <ac:chgData name="Hemanth Thandaga Nagaraju" userId="f1a9ece2-e7db-4309-9acf-d29a1e2a2dc6" providerId="ADAL" clId="{6B7D6179-D84E-4FE8-B299-8FEFCE9CA1BD}" dt="2024-10-07T03:26:22.779" v="705" actId="1076"/>
          <ac:picMkLst>
            <pc:docMk/>
            <pc:sldMk cId="2551883647" sldId="259"/>
            <ac:picMk id="7" creationId="{F7BD136C-29D5-CB23-C708-B70C05157B21}"/>
          </ac:picMkLst>
        </pc:picChg>
      </pc:sldChg>
      <pc:sldChg chg="addSp modSp mod">
        <pc:chgData name="Hemanth Thandaga Nagaraju" userId="f1a9ece2-e7db-4309-9acf-d29a1e2a2dc6" providerId="ADAL" clId="{6B7D6179-D84E-4FE8-B299-8FEFCE9CA1BD}" dt="2024-10-06T21:34:08.511" v="625"/>
        <pc:sldMkLst>
          <pc:docMk/>
          <pc:sldMk cId="70421711" sldId="260"/>
        </pc:sldMkLst>
        <pc:spChg chg="add mod">
          <ac:chgData name="Hemanth Thandaga Nagaraju" userId="f1a9ece2-e7db-4309-9acf-d29a1e2a2dc6" providerId="ADAL" clId="{6B7D6179-D84E-4FE8-B299-8FEFCE9CA1BD}" dt="2024-10-06T21:30:59.672" v="513" actId="13822"/>
          <ac:spMkLst>
            <pc:docMk/>
            <pc:sldMk cId="70421711" sldId="260"/>
            <ac:spMk id="4" creationId="{7814821C-8E7B-3623-A60E-83CC251080AC}"/>
          </ac:spMkLst>
        </pc:spChg>
        <pc:spChg chg="add mod">
          <ac:chgData name="Hemanth Thandaga Nagaraju" userId="f1a9ece2-e7db-4309-9acf-d29a1e2a2dc6" providerId="ADAL" clId="{6B7D6179-D84E-4FE8-B299-8FEFCE9CA1BD}" dt="2024-10-06T21:26:44.102" v="206" actId="1076"/>
          <ac:spMkLst>
            <pc:docMk/>
            <pc:sldMk cId="70421711" sldId="260"/>
            <ac:spMk id="5" creationId="{C81C328D-4711-7BD3-DFAB-4AFD70185EB4}"/>
          </ac:spMkLst>
        </pc:spChg>
        <pc:spChg chg="add mod">
          <ac:chgData name="Hemanth Thandaga Nagaraju" userId="f1a9ece2-e7db-4309-9acf-d29a1e2a2dc6" providerId="ADAL" clId="{6B7D6179-D84E-4FE8-B299-8FEFCE9CA1BD}" dt="2024-10-06T21:28:07.100" v="333" actId="1076"/>
          <ac:spMkLst>
            <pc:docMk/>
            <pc:sldMk cId="70421711" sldId="260"/>
            <ac:spMk id="6" creationId="{10F48424-A134-5197-61D7-182A2F1AC3F4}"/>
          </ac:spMkLst>
        </pc:spChg>
        <pc:spChg chg="add mod">
          <ac:chgData name="Hemanth Thandaga Nagaraju" userId="f1a9ece2-e7db-4309-9acf-d29a1e2a2dc6" providerId="ADAL" clId="{6B7D6179-D84E-4FE8-B299-8FEFCE9CA1BD}" dt="2024-10-06T21:28:50.413" v="434" actId="14100"/>
          <ac:spMkLst>
            <pc:docMk/>
            <pc:sldMk cId="70421711" sldId="260"/>
            <ac:spMk id="7" creationId="{B0D2C269-904F-927A-70FC-5CAB02F32FEA}"/>
          </ac:spMkLst>
        </pc:spChg>
        <pc:spChg chg="add mod">
          <ac:chgData name="Hemanth Thandaga Nagaraju" userId="f1a9ece2-e7db-4309-9acf-d29a1e2a2dc6" providerId="ADAL" clId="{6B7D6179-D84E-4FE8-B299-8FEFCE9CA1BD}" dt="2024-10-06T21:30:23.735" v="501" actId="20577"/>
          <ac:spMkLst>
            <pc:docMk/>
            <pc:sldMk cId="70421711" sldId="260"/>
            <ac:spMk id="8" creationId="{E5555F43-BE8B-DBD1-1F2B-EF0835EE921C}"/>
          </ac:spMkLst>
        </pc:spChg>
        <pc:spChg chg="add mod">
          <ac:chgData name="Hemanth Thandaga Nagaraju" userId="f1a9ece2-e7db-4309-9acf-d29a1e2a2dc6" providerId="ADAL" clId="{6B7D6179-D84E-4FE8-B299-8FEFCE9CA1BD}" dt="2024-10-06T21:33:47.405" v="614" actId="20577"/>
          <ac:spMkLst>
            <pc:docMk/>
            <pc:sldMk cId="70421711" sldId="260"/>
            <ac:spMk id="9" creationId="{0FA66D78-7EAE-88CF-17CD-DFB7BBC56333}"/>
          </ac:spMkLst>
        </pc:spChg>
        <pc:spChg chg="add mod">
          <ac:chgData name="Hemanth Thandaga Nagaraju" userId="f1a9ece2-e7db-4309-9acf-d29a1e2a2dc6" providerId="ADAL" clId="{6B7D6179-D84E-4FE8-B299-8FEFCE9CA1BD}" dt="2024-10-06T21:32:25.398" v="601" actId="13822"/>
          <ac:spMkLst>
            <pc:docMk/>
            <pc:sldMk cId="70421711" sldId="260"/>
            <ac:spMk id="10" creationId="{15C6850A-1DCA-4C71-7C5E-6BAEC7D0B3C3}"/>
          </ac:spMkLst>
        </pc:spChg>
        <pc:spChg chg="add mod">
          <ac:chgData name="Hemanth Thandaga Nagaraju" userId="f1a9ece2-e7db-4309-9acf-d29a1e2a2dc6" providerId="ADAL" clId="{6B7D6179-D84E-4FE8-B299-8FEFCE9CA1BD}" dt="2024-10-06T21:32:58.439" v="611"/>
          <ac:spMkLst>
            <pc:docMk/>
            <pc:sldMk cId="70421711" sldId="260"/>
            <ac:spMk id="11" creationId="{F69FD836-A92D-5D9F-D1E9-C11828E79635}"/>
          </ac:spMkLst>
        </pc:spChg>
        <pc:spChg chg="add mod">
          <ac:chgData name="Hemanth Thandaga Nagaraju" userId="f1a9ece2-e7db-4309-9acf-d29a1e2a2dc6" providerId="ADAL" clId="{6B7D6179-D84E-4FE8-B299-8FEFCE9CA1BD}" dt="2024-10-06T21:34:08.511" v="625"/>
          <ac:spMkLst>
            <pc:docMk/>
            <pc:sldMk cId="70421711" sldId="260"/>
            <ac:spMk id="12" creationId="{59E85E85-7439-EAA9-C607-9AA9AB24AFA2}"/>
          </ac:spMkLst>
        </pc:spChg>
      </pc:sldChg>
      <pc:sldChg chg="delSp modSp add mod">
        <pc:chgData name="Hemanth Thandaga Nagaraju" userId="f1a9ece2-e7db-4309-9acf-d29a1e2a2dc6" providerId="ADAL" clId="{6B7D6179-D84E-4FE8-B299-8FEFCE9CA1BD}" dt="2024-10-06T21:58:00.667" v="698" actId="115"/>
        <pc:sldMkLst>
          <pc:docMk/>
          <pc:sldMk cId="3575930173" sldId="261"/>
        </pc:sldMkLst>
        <pc:spChg chg="mod">
          <ac:chgData name="Hemanth Thandaga Nagaraju" userId="f1a9ece2-e7db-4309-9acf-d29a1e2a2dc6" providerId="ADAL" clId="{6B7D6179-D84E-4FE8-B299-8FEFCE9CA1BD}" dt="2024-10-06T21:35:43.009" v="646" actId="20577"/>
          <ac:spMkLst>
            <pc:docMk/>
            <pc:sldMk cId="3575930173" sldId="261"/>
            <ac:spMk id="4" creationId="{7814821C-8E7B-3623-A60E-83CC251080AC}"/>
          </ac:spMkLst>
        </pc:spChg>
        <pc:spChg chg="mod">
          <ac:chgData name="Hemanth Thandaga Nagaraju" userId="f1a9ece2-e7db-4309-9acf-d29a1e2a2dc6" providerId="ADAL" clId="{6B7D6179-D84E-4FE8-B299-8FEFCE9CA1BD}" dt="2024-10-06T21:38:47.630" v="684" actId="14100"/>
          <ac:spMkLst>
            <pc:docMk/>
            <pc:sldMk cId="3575930173" sldId="261"/>
            <ac:spMk id="5" creationId="{C81C328D-4711-7BD3-DFAB-4AFD70185EB4}"/>
          </ac:spMkLst>
        </pc:spChg>
        <pc:spChg chg="mod">
          <ac:chgData name="Hemanth Thandaga Nagaraju" userId="f1a9ece2-e7db-4309-9acf-d29a1e2a2dc6" providerId="ADAL" clId="{6B7D6179-D84E-4FE8-B299-8FEFCE9CA1BD}" dt="2024-10-06T21:58:00.667" v="698" actId="115"/>
          <ac:spMkLst>
            <pc:docMk/>
            <pc:sldMk cId="3575930173" sldId="261"/>
            <ac:spMk id="6" creationId="{10F48424-A134-5197-61D7-182A2F1AC3F4}"/>
          </ac:spMkLst>
        </pc:spChg>
        <pc:spChg chg="mod">
          <ac:chgData name="Hemanth Thandaga Nagaraju" userId="f1a9ece2-e7db-4309-9acf-d29a1e2a2dc6" providerId="ADAL" clId="{6B7D6179-D84E-4FE8-B299-8FEFCE9CA1BD}" dt="2024-10-06T21:50:33.456" v="694" actId="14100"/>
          <ac:spMkLst>
            <pc:docMk/>
            <pc:sldMk cId="3575930173" sldId="261"/>
            <ac:spMk id="7" creationId="{B0D2C269-904F-927A-70FC-5CAB02F32FEA}"/>
          </ac:spMkLst>
        </pc:spChg>
        <pc:spChg chg="mod">
          <ac:chgData name="Hemanth Thandaga Nagaraju" userId="f1a9ece2-e7db-4309-9acf-d29a1e2a2dc6" providerId="ADAL" clId="{6B7D6179-D84E-4FE8-B299-8FEFCE9CA1BD}" dt="2024-10-06T21:34:55.982" v="632" actId="1076"/>
          <ac:spMkLst>
            <pc:docMk/>
            <pc:sldMk cId="3575930173" sldId="261"/>
            <ac:spMk id="8" creationId="{E5555F43-BE8B-DBD1-1F2B-EF0835EE921C}"/>
          </ac:spMkLst>
        </pc:spChg>
        <pc:spChg chg="del">
          <ac:chgData name="Hemanth Thandaga Nagaraju" userId="f1a9ece2-e7db-4309-9acf-d29a1e2a2dc6" providerId="ADAL" clId="{6B7D6179-D84E-4FE8-B299-8FEFCE9CA1BD}" dt="2024-10-06T21:34:45.528" v="629" actId="478"/>
          <ac:spMkLst>
            <pc:docMk/>
            <pc:sldMk cId="3575930173" sldId="261"/>
            <ac:spMk id="9" creationId="{0FA66D78-7EAE-88CF-17CD-DFB7BBC56333}"/>
          </ac:spMkLst>
        </pc:spChg>
        <pc:spChg chg="del mod">
          <ac:chgData name="Hemanth Thandaga Nagaraju" userId="f1a9ece2-e7db-4309-9acf-d29a1e2a2dc6" providerId="ADAL" clId="{6B7D6179-D84E-4FE8-B299-8FEFCE9CA1BD}" dt="2024-10-06T21:34:44.388" v="628" actId="478"/>
          <ac:spMkLst>
            <pc:docMk/>
            <pc:sldMk cId="3575930173" sldId="261"/>
            <ac:spMk id="10" creationId="{15C6850A-1DCA-4C71-7C5E-6BAEC7D0B3C3}"/>
          </ac:spMkLst>
        </pc:spChg>
        <pc:spChg chg="del">
          <ac:chgData name="Hemanth Thandaga Nagaraju" userId="f1a9ece2-e7db-4309-9acf-d29a1e2a2dc6" providerId="ADAL" clId="{6B7D6179-D84E-4FE8-B299-8FEFCE9CA1BD}" dt="2024-10-06T21:34:46.815" v="630" actId="478"/>
          <ac:spMkLst>
            <pc:docMk/>
            <pc:sldMk cId="3575930173" sldId="261"/>
            <ac:spMk id="11" creationId="{F69FD836-A92D-5D9F-D1E9-C11828E79635}"/>
          </ac:spMkLst>
        </pc:spChg>
        <pc:spChg chg="del">
          <ac:chgData name="Hemanth Thandaga Nagaraju" userId="f1a9ece2-e7db-4309-9acf-d29a1e2a2dc6" providerId="ADAL" clId="{6B7D6179-D84E-4FE8-B299-8FEFCE9CA1BD}" dt="2024-10-06T21:34:48.387" v="631" actId="478"/>
          <ac:spMkLst>
            <pc:docMk/>
            <pc:sldMk cId="3575930173" sldId="261"/>
            <ac:spMk id="12" creationId="{59E85E85-7439-EAA9-C607-9AA9AB24AFA2}"/>
          </ac:spMkLst>
        </pc:spChg>
      </pc:sldChg>
      <pc:sldChg chg="new">
        <pc:chgData name="Hemanth Thandaga Nagaraju" userId="f1a9ece2-e7db-4309-9acf-d29a1e2a2dc6" providerId="ADAL" clId="{6B7D6179-D84E-4FE8-B299-8FEFCE9CA1BD}" dt="2024-10-07T03:38:23.873" v="707" actId="680"/>
        <pc:sldMkLst>
          <pc:docMk/>
          <pc:sldMk cId="1181800593" sldId="262"/>
        </pc:sldMkLst>
      </pc:sldChg>
      <pc:sldChg chg="addSp delSp modSp new mod">
        <pc:chgData name="Hemanth Thandaga Nagaraju" userId="f1a9ece2-e7db-4309-9acf-d29a1e2a2dc6" providerId="ADAL" clId="{6B7D6179-D84E-4FE8-B299-8FEFCE9CA1BD}" dt="2024-10-07T03:38:34.918" v="712" actId="1076"/>
        <pc:sldMkLst>
          <pc:docMk/>
          <pc:sldMk cId="1923728779" sldId="263"/>
        </pc:sldMkLst>
        <pc:spChg chg="del">
          <ac:chgData name="Hemanth Thandaga Nagaraju" userId="f1a9ece2-e7db-4309-9acf-d29a1e2a2dc6" providerId="ADAL" clId="{6B7D6179-D84E-4FE8-B299-8FEFCE9CA1BD}" dt="2024-10-07T03:38:31.898" v="710" actId="478"/>
          <ac:spMkLst>
            <pc:docMk/>
            <pc:sldMk cId="1923728779" sldId="263"/>
            <ac:spMk id="2" creationId="{97BC7EF0-0FBA-A4D8-D34A-50CE2EBE7437}"/>
          </ac:spMkLst>
        </pc:spChg>
        <pc:spChg chg="del">
          <ac:chgData name="Hemanth Thandaga Nagaraju" userId="f1a9ece2-e7db-4309-9acf-d29a1e2a2dc6" providerId="ADAL" clId="{6B7D6179-D84E-4FE8-B299-8FEFCE9CA1BD}" dt="2024-10-07T03:38:28.774" v="709" actId="478"/>
          <ac:spMkLst>
            <pc:docMk/>
            <pc:sldMk cId="1923728779" sldId="263"/>
            <ac:spMk id="3" creationId="{A715CF39-DC0F-8B13-8E1B-2597448F119D}"/>
          </ac:spMkLst>
        </pc:spChg>
        <pc:picChg chg="add mod">
          <ac:chgData name="Hemanth Thandaga Nagaraju" userId="f1a9ece2-e7db-4309-9acf-d29a1e2a2dc6" providerId="ADAL" clId="{6B7D6179-D84E-4FE8-B299-8FEFCE9CA1BD}" dt="2024-10-07T03:38:34.918" v="712" actId="1076"/>
          <ac:picMkLst>
            <pc:docMk/>
            <pc:sldMk cId="1923728779" sldId="263"/>
            <ac:picMk id="5" creationId="{FBCB53B8-ED78-937E-BC0B-E567CA7CE02D}"/>
          </ac:picMkLst>
        </pc:picChg>
      </pc:sldChg>
      <pc:sldChg chg="addSp delSp modSp new mod">
        <pc:chgData name="Hemanth Thandaga Nagaraju" userId="f1a9ece2-e7db-4309-9acf-d29a1e2a2dc6" providerId="ADAL" clId="{6B7D6179-D84E-4FE8-B299-8FEFCE9CA1BD}" dt="2024-10-07T03:41:28.658" v="718" actId="14100"/>
        <pc:sldMkLst>
          <pc:docMk/>
          <pc:sldMk cId="2935127020" sldId="264"/>
        </pc:sldMkLst>
        <pc:spChg chg="del">
          <ac:chgData name="Hemanth Thandaga Nagaraju" userId="f1a9ece2-e7db-4309-9acf-d29a1e2a2dc6" providerId="ADAL" clId="{6B7D6179-D84E-4FE8-B299-8FEFCE9CA1BD}" dt="2024-10-07T03:41:19.340" v="715" actId="478"/>
          <ac:spMkLst>
            <pc:docMk/>
            <pc:sldMk cId="2935127020" sldId="264"/>
            <ac:spMk id="2" creationId="{128A7A7D-B6D5-79B4-93FB-E864869FFF49}"/>
          </ac:spMkLst>
        </pc:spChg>
        <pc:spChg chg="del">
          <ac:chgData name="Hemanth Thandaga Nagaraju" userId="f1a9ece2-e7db-4309-9acf-d29a1e2a2dc6" providerId="ADAL" clId="{6B7D6179-D84E-4FE8-B299-8FEFCE9CA1BD}" dt="2024-10-07T03:41:16.545" v="714" actId="478"/>
          <ac:spMkLst>
            <pc:docMk/>
            <pc:sldMk cId="2935127020" sldId="264"/>
            <ac:spMk id="3" creationId="{FA841684-2245-A265-F444-CF408C321A53}"/>
          </ac:spMkLst>
        </pc:spChg>
        <pc:picChg chg="add mod">
          <ac:chgData name="Hemanth Thandaga Nagaraju" userId="f1a9ece2-e7db-4309-9acf-d29a1e2a2dc6" providerId="ADAL" clId="{6B7D6179-D84E-4FE8-B299-8FEFCE9CA1BD}" dt="2024-10-07T03:41:28.658" v="718" actId="14100"/>
          <ac:picMkLst>
            <pc:docMk/>
            <pc:sldMk cId="2935127020" sldId="264"/>
            <ac:picMk id="5" creationId="{38E10C30-BFAE-D19A-A642-1580F88DF14B}"/>
          </ac:picMkLst>
        </pc:picChg>
      </pc:sldChg>
      <pc:sldChg chg="addSp delSp modSp new mod">
        <pc:chgData name="Hemanth Thandaga Nagaraju" userId="f1a9ece2-e7db-4309-9acf-d29a1e2a2dc6" providerId="ADAL" clId="{6B7D6179-D84E-4FE8-B299-8FEFCE9CA1BD}" dt="2024-10-07T03:44:29.533" v="726" actId="1076"/>
        <pc:sldMkLst>
          <pc:docMk/>
          <pc:sldMk cId="4133168797" sldId="265"/>
        </pc:sldMkLst>
        <pc:spChg chg="del">
          <ac:chgData name="Hemanth Thandaga Nagaraju" userId="f1a9ece2-e7db-4309-9acf-d29a1e2a2dc6" providerId="ADAL" clId="{6B7D6179-D84E-4FE8-B299-8FEFCE9CA1BD}" dt="2024-10-07T03:43:22.769" v="721" actId="478"/>
          <ac:spMkLst>
            <pc:docMk/>
            <pc:sldMk cId="4133168797" sldId="265"/>
            <ac:spMk id="2" creationId="{FB368FCF-584A-8ACC-7A63-B3F1E585F6E7}"/>
          </ac:spMkLst>
        </pc:spChg>
        <pc:spChg chg="del">
          <ac:chgData name="Hemanth Thandaga Nagaraju" userId="f1a9ece2-e7db-4309-9acf-d29a1e2a2dc6" providerId="ADAL" clId="{6B7D6179-D84E-4FE8-B299-8FEFCE9CA1BD}" dt="2024-10-07T03:43:20.070" v="720" actId="478"/>
          <ac:spMkLst>
            <pc:docMk/>
            <pc:sldMk cId="4133168797" sldId="265"/>
            <ac:spMk id="3" creationId="{E7178336-88D1-C696-0386-3344192AD4B7}"/>
          </ac:spMkLst>
        </pc:spChg>
        <pc:picChg chg="add del mod">
          <ac:chgData name="Hemanth Thandaga Nagaraju" userId="f1a9ece2-e7db-4309-9acf-d29a1e2a2dc6" providerId="ADAL" clId="{6B7D6179-D84E-4FE8-B299-8FEFCE9CA1BD}" dt="2024-10-07T03:44:24.832" v="724" actId="478"/>
          <ac:picMkLst>
            <pc:docMk/>
            <pc:sldMk cId="4133168797" sldId="265"/>
            <ac:picMk id="5" creationId="{0F053E00-46C8-A11C-B59E-C2FCBA409AE5}"/>
          </ac:picMkLst>
        </pc:picChg>
        <pc:picChg chg="add mod">
          <ac:chgData name="Hemanth Thandaga Nagaraju" userId="f1a9ece2-e7db-4309-9acf-d29a1e2a2dc6" providerId="ADAL" clId="{6B7D6179-D84E-4FE8-B299-8FEFCE9CA1BD}" dt="2024-10-07T03:44:29.533" v="726" actId="1076"/>
          <ac:picMkLst>
            <pc:docMk/>
            <pc:sldMk cId="4133168797" sldId="265"/>
            <ac:picMk id="7" creationId="{8BCBFB86-28AB-EC05-5C7F-34C5EC32F852}"/>
          </ac:picMkLst>
        </pc:picChg>
      </pc:sldChg>
      <pc:sldChg chg="addSp delSp modSp new mod">
        <pc:chgData name="Hemanth Thandaga Nagaraju" userId="f1a9ece2-e7db-4309-9acf-d29a1e2a2dc6" providerId="ADAL" clId="{6B7D6179-D84E-4FE8-B299-8FEFCE9CA1BD}" dt="2024-10-07T03:45:13.713" v="731" actId="1076"/>
        <pc:sldMkLst>
          <pc:docMk/>
          <pc:sldMk cId="3192574298" sldId="266"/>
        </pc:sldMkLst>
        <pc:spChg chg="del">
          <ac:chgData name="Hemanth Thandaga Nagaraju" userId="f1a9ece2-e7db-4309-9acf-d29a1e2a2dc6" providerId="ADAL" clId="{6B7D6179-D84E-4FE8-B299-8FEFCE9CA1BD}" dt="2024-10-07T03:44:59.073" v="729" actId="478"/>
          <ac:spMkLst>
            <pc:docMk/>
            <pc:sldMk cId="3192574298" sldId="266"/>
            <ac:spMk id="2" creationId="{4E12C0F1-16F1-6FE7-D524-E090AC8378F3}"/>
          </ac:spMkLst>
        </pc:spChg>
        <pc:spChg chg="del">
          <ac:chgData name="Hemanth Thandaga Nagaraju" userId="f1a9ece2-e7db-4309-9acf-d29a1e2a2dc6" providerId="ADAL" clId="{6B7D6179-D84E-4FE8-B299-8FEFCE9CA1BD}" dt="2024-10-07T03:44:57.846" v="728" actId="478"/>
          <ac:spMkLst>
            <pc:docMk/>
            <pc:sldMk cId="3192574298" sldId="266"/>
            <ac:spMk id="3" creationId="{ACAAFD38-0F83-65E0-183D-3D3D1088E63E}"/>
          </ac:spMkLst>
        </pc:spChg>
        <pc:picChg chg="add mod">
          <ac:chgData name="Hemanth Thandaga Nagaraju" userId="f1a9ece2-e7db-4309-9acf-d29a1e2a2dc6" providerId="ADAL" clId="{6B7D6179-D84E-4FE8-B299-8FEFCE9CA1BD}" dt="2024-10-07T03:45:13.713" v="731" actId="1076"/>
          <ac:picMkLst>
            <pc:docMk/>
            <pc:sldMk cId="3192574298" sldId="266"/>
            <ac:picMk id="5" creationId="{D5C4B9E1-D7A2-AD49-E8B2-155E533C18A1}"/>
          </ac:picMkLst>
        </pc:picChg>
      </pc:sldChg>
      <pc:sldChg chg="addSp delSp modSp new mod">
        <pc:chgData name="Hemanth Thandaga Nagaraju" userId="f1a9ece2-e7db-4309-9acf-d29a1e2a2dc6" providerId="ADAL" clId="{6B7D6179-D84E-4FE8-B299-8FEFCE9CA1BD}" dt="2024-10-07T03:49:30.046" v="738" actId="1076"/>
        <pc:sldMkLst>
          <pc:docMk/>
          <pc:sldMk cId="3394328828" sldId="267"/>
        </pc:sldMkLst>
        <pc:spChg chg="del">
          <ac:chgData name="Hemanth Thandaga Nagaraju" userId="f1a9ece2-e7db-4309-9acf-d29a1e2a2dc6" providerId="ADAL" clId="{6B7D6179-D84E-4FE8-B299-8FEFCE9CA1BD}" dt="2024-10-07T03:47:54.368" v="734" actId="478"/>
          <ac:spMkLst>
            <pc:docMk/>
            <pc:sldMk cId="3394328828" sldId="267"/>
            <ac:spMk id="2" creationId="{47516E3D-C203-CF4F-6F8F-580D89558D19}"/>
          </ac:spMkLst>
        </pc:spChg>
        <pc:spChg chg="del">
          <ac:chgData name="Hemanth Thandaga Nagaraju" userId="f1a9ece2-e7db-4309-9acf-d29a1e2a2dc6" providerId="ADAL" clId="{6B7D6179-D84E-4FE8-B299-8FEFCE9CA1BD}" dt="2024-10-07T03:47:53.111" v="733" actId="478"/>
          <ac:spMkLst>
            <pc:docMk/>
            <pc:sldMk cId="3394328828" sldId="267"/>
            <ac:spMk id="3" creationId="{0BFE96D6-FF03-63C2-1E92-00BCCC00D84C}"/>
          </ac:spMkLst>
        </pc:spChg>
        <pc:picChg chg="add mod">
          <ac:chgData name="Hemanth Thandaga Nagaraju" userId="f1a9ece2-e7db-4309-9acf-d29a1e2a2dc6" providerId="ADAL" clId="{6B7D6179-D84E-4FE8-B299-8FEFCE9CA1BD}" dt="2024-10-07T03:49:30.046" v="738" actId="1076"/>
          <ac:picMkLst>
            <pc:docMk/>
            <pc:sldMk cId="3394328828" sldId="267"/>
            <ac:picMk id="5" creationId="{EA93556C-D8ED-1079-CB3C-1574C93533FA}"/>
          </ac:picMkLst>
        </pc:picChg>
      </pc:sldChg>
      <pc:sldChg chg="addSp delSp modSp new mod">
        <pc:chgData name="Hemanth Thandaga Nagaraju" userId="f1a9ece2-e7db-4309-9acf-d29a1e2a2dc6" providerId="ADAL" clId="{6B7D6179-D84E-4FE8-B299-8FEFCE9CA1BD}" dt="2024-10-07T03:51:34.956" v="743" actId="1076"/>
        <pc:sldMkLst>
          <pc:docMk/>
          <pc:sldMk cId="3341416273" sldId="268"/>
        </pc:sldMkLst>
        <pc:spChg chg="del">
          <ac:chgData name="Hemanth Thandaga Nagaraju" userId="f1a9ece2-e7db-4309-9acf-d29a1e2a2dc6" providerId="ADAL" clId="{6B7D6179-D84E-4FE8-B299-8FEFCE9CA1BD}" dt="2024-10-07T03:51:31.919" v="741" actId="478"/>
          <ac:spMkLst>
            <pc:docMk/>
            <pc:sldMk cId="3341416273" sldId="268"/>
            <ac:spMk id="2" creationId="{6AAC3CD1-E49A-AA1F-85D0-1BF4CA3A58FA}"/>
          </ac:spMkLst>
        </pc:spChg>
        <pc:spChg chg="del">
          <ac:chgData name="Hemanth Thandaga Nagaraju" userId="f1a9ece2-e7db-4309-9acf-d29a1e2a2dc6" providerId="ADAL" clId="{6B7D6179-D84E-4FE8-B299-8FEFCE9CA1BD}" dt="2024-10-07T03:51:29.343" v="740" actId="478"/>
          <ac:spMkLst>
            <pc:docMk/>
            <pc:sldMk cId="3341416273" sldId="268"/>
            <ac:spMk id="3" creationId="{F1434657-C52A-0531-5935-29730FB3E7FC}"/>
          </ac:spMkLst>
        </pc:spChg>
        <pc:picChg chg="add mod">
          <ac:chgData name="Hemanth Thandaga Nagaraju" userId="f1a9ece2-e7db-4309-9acf-d29a1e2a2dc6" providerId="ADAL" clId="{6B7D6179-D84E-4FE8-B299-8FEFCE9CA1BD}" dt="2024-10-07T03:51:34.956" v="743" actId="1076"/>
          <ac:picMkLst>
            <pc:docMk/>
            <pc:sldMk cId="3341416273" sldId="268"/>
            <ac:picMk id="5" creationId="{9F2DCFEB-597B-AB51-4C12-6B7005A5273B}"/>
          </ac:picMkLst>
        </pc:picChg>
      </pc:sldChg>
      <pc:sldChg chg="addSp delSp modSp new mod">
        <pc:chgData name="Hemanth Thandaga Nagaraju" userId="f1a9ece2-e7db-4309-9acf-d29a1e2a2dc6" providerId="ADAL" clId="{6B7D6179-D84E-4FE8-B299-8FEFCE9CA1BD}" dt="2024-10-07T03:53:50.131" v="748" actId="1076"/>
        <pc:sldMkLst>
          <pc:docMk/>
          <pc:sldMk cId="3687308238" sldId="269"/>
        </pc:sldMkLst>
        <pc:spChg chg="del">
          <ac:chgData name="Hemanth Thandaga Nagaraju" userId="f1a9ece2-e7db-4309-9acf-d29a1e2a2dc6" providerId="ADAL" clId="{6B7D6179-D84E-4FE8-B299-8FEFCE9CA1BD}" dt="2024-10-07T03:53:31.832" v="746" actId="478"/>
          <ac:spMkLst>
            <pc:docMk/>
            <pc:sldMk cId="3687308238" sldId="269"/>
            <ac:spMk id="2" creationId="{3F1BC93E-235C-921A-5F90-D54678369B6C}"/>
          </ac:spMkLst>
        </pc:spChg>
        <pc:spChg chg="del">
          <ac:chgData name="Hemanth Thandaga Nagaraju" userId="f1a9ece2-e7db-4309-9acf-d29a1e2a2dc6" providerId="ADAL" clId="{6B7D6179-D84E-4FE8-B299-8FEFCE9CA1BD}" dt="2024-10-07T03:53:30.647" v="745" actId="478"/>
          <ac:spMkLst>
            <pc:docMk/>
            <pc:sldMk cId="3687308238" sldId="269"/>
            <ac:spMk id="3" creationId="{F2041BA1-721B-503E-0BEC-279E7A8DD60A}"/>
          </ac:spMkLst>
        </pc:spChg>
        <pc:picChg chg="add mod">
          <ac:chgData name="Hemanth Thandaga Nagaraju" userId="f1a9ece2-e7db-4309-9acf-d29a1e2a2dc6" providerId="ADAL" clId="{6B7D6179-D84E-4FE8-B299-8FEFCE9CA1BD}" dt="2024-10-07T03:53:50.131" v="748" actId="1076"/>
          <ac:picMkLst>
            <pc:docMk/>
            <pc:sldMk cId="3687308238" sldId="269"/>
            <ac:picMk id="5" creationId="{188A77F6-5B3C-55F3-11AD-EE94631B2203}"/>
          </ac:picMkLst>
        </pc:picChg>
      </pc:sldChg>
      <pc:sldChg chg="addSp delSp modSp new mod">
        <pc:chgData name="Hemanth Thandaga Nagaraju" userId="f1a9ece2-e7db-4309-9acf-d29a1e2a2dc6" providerId="ADAL" clId="{6B7D6179-D84E-4FE8-B299-8FEFCE9CA1BD}" dt="2024-10-07T03:58:26.751" v="753" actId="1076"/>
        <pc:sldMkLst>
          <pc:docMk/>
          <pc:sldMk cId="2597551971" sldId="270"/>
        </pc:sldMkLst>
        <pc:spChg chg="del">
          <ac:chgData name="Hemanth Thandaga Nagaraju" userId="f1a9ece2-e7db-4309-9acf-d29a1e2a2dc6" providerId="ADAL" clId="{6B7D6179-D84E-4FE8-B299-8FEFCE9CA1BD}" dt="2024-10-07T03:58:12.412" v="751" actId="478"/>
          <ac:spMkLst>
            <pc:docMk/>
            <pc:sldMk cId="2597551971" sldId="270"/>
            <ac:spMk id="2" creationId="{A87CFF03-51F9-39A9-4613-549869997F4E}"/>
          </ac:spMkLst>
        </pc:spChg>
        <pc:spChg chg="del">
          <ac:chgData name="Hemanth Thandaga Nagaraju" userId="f1a9ece2-e7db-4309-9acf-d29a1e2a2dc6" providerId="ADAL" clId="{6B7D6179-D84E-4FE8-B299-8FEFCE9CA1BD}" dt="2024-10-07T03:58:11.421" v="750" actId="478"/>
          <ac:spMkLst>
            <pc:docMk/>
            <pc:sldMk cId="2597551971" sldId="270"/>
            <ac:spMk id="3" creationId="{05115A49-CF45-BF80-BE31-DCE0E75AE3B1}"/>
          </ac:spMkLst>
        </pc:spChg>
        <pc:picChg chg="add mod">
          <ac:chgData name="Hemanth Thandaga Nagaraju" userId="f1a9ece2-e7db-4309-9acf-d29a1e2a2dc6" providerId="ADAL" clId="{6B7D6179-D84E-4FE8-B299-8FEFCE9CA1BD}" dt="2024-10-07T03:58:26.751" v="753" actId="1076"/>
          <ac:picMkLst>
            <pc:docMk/>
            <pc:sldMk cId="2597551971" sldId="270"/>
            <ac:picMk id="5" creationId="{606D3FAE-AC16-E037-1230-B3D504A8EF7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5EA1-67CF-E72E-0EE4-19F9DE5E8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42374-5725-C4A1-8217-0B7FF544A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76D44-81A4-EAD5-500D-481CDA1C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EA81-1FB3-4919-B0C2-C0E13E76E4D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CBC8A-2B28-4A05-B9EE-E21B5EC2F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60BC3-70B3-B12A-9840-D9B0C2A6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7C3C-9557-41A9-82EA-AF770215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3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459D8-053D-98A3-196F-BE0BD68C2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34EED-403E-021B-0088-433ADE1C8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DF71C-5551-4B92-EA56-4AF059A2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EA81-1FB3-4919-B0C2-C0E13E76E4D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8DF8-F859-92EF-5D35-B809F980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4F253-5E71-00A4-EDAA-6C6699A0B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7C3C-9557-41A9-82EA-AF770215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0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E2983F-F641-AC74-A7D4-9A05630A4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21E57-D7B6-E2B9-972E-C8160E461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4E134-0991-87D6-050F-5CD4A64A7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EA81-1FB3-4919-B0C2-C0E13E76E4D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98621-E1D7-8137-0C1C-985B89BCE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DF886-D7C0-2B22-4527-C9FE91A50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7C3C-9557-41A9-82EA-AF770215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1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9E96-CB8F-0D08-5F10-0E276A89C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27F2D-6BAB-0C65-D60C-891EBB7AF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30257-1BFB-4B35-A8C8-7CFAFB15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EA81-1FB3-4919-B0C2-C0E13E76E4D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D7A1F-F91E-A7EB-676E-8E1083D8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5FD37-0F87-0990-A9E6-7474F8B5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7C3C-9557-41A9-82EA-AF770215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2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C506-E411-54B7-F4D6-41E5FD86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F381E-105F-C9E0-F71F-EDB3CEF74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193A9-A420-1DC2-99C8-ED8C2480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EA81-1FB3-4919-B0C2-C0E13E76E4D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377E2-B641-58F1-4972-31CA9865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61788-C88E-E796-0493-84DEE556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7C3C-9557-41A9-82EA-AF770215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4FF89-0502-56BF-8C33-358DF7CF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FE098-B5A1-EAD5-1363-14E56B43B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CE9E3-C682-762B-2DDD-C639E02C4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0F9F2-E4FB-EFF8-660D-8970C186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EA81-1FB3-4919-B0C2-C0E13E76E4D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8A819-7FED-D396-6635-BD6B70CE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B1585-69E9-D452-30C2-AD8B7958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7C3C-9557-41A9-82EA-AF770215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1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D4CA-ED22-0DA0-720D-DD8346037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84880-6AF0-865B-9705-B97D331DD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D230A-6659-5125-3E5F-2BBB4E9B3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E5E50-4793-FBEF-F2F1-0FFEE7B3A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5834BB-295F-7674-EC72-EBD690BEB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60AF45-0259-C8E0-ECAA-B5411FFF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EA81-1FB3-4919-B0C2-C0E13E76E4D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58B515-E862-B5EA-DD23-9F26DDE2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8E3F3-68CC-B725-106E-DACA6553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7C3C-9557-41A9-82EA-AF770215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3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7771-F3FE-48DA-148D-9EAAD1895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027414-672F-E8CD-A109-5BD98F99B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EA81-1FB3-4919-B0C2-C0E13E76E4D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78B17-2FF2-05E9-0BB9-2FD31AE65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6F00F-3E39-E49C-DB44-B2DCF3EE4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7C3C-9557-41A9-82EA-AF770215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7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65A6BB-E120-5F3B-9D8C-FE3877403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EA81-1FB3-4919-B0C2-C0E13E76E4D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D0B849-F8EE-911D-9C7C-64DD774C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A1BB5-5396-96E2-8938-962688DE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7C3C-9557-41A9-82EA-AF770215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7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B458-17B8-8DFE-E2E0-C365D1C00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391B6-712B-6A3A-6FE6-C16BFDE16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0C8C1-E219-28FD-9F32-E9CA031E8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E1412-C3C0-0C1E-20DA-F2E9D0F1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EA81-1FB3-4919-B0C2-C0E13E76E4D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B3E6C-77FA-D0D4-C118-473909205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B23B4-98CE-78A6-9F6A-60BC812C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7C3C-9557-41A9-82EA-AF770215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2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0532-A989-7A23-3240-A84F4510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193B6C-FF4D-2610-A238-04809C35A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7283E-43B9-FF76-78A4-2D13B3877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8F7D2-6C38-5B71-3ECE-DC13D672A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EA81-1FB3-4919-B0C2-C0E13E76E4D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1531B-D161-3F8F-62EF-49FF3433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77122-CB93-D9F0-EC9D-2269F535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7C3C-9557-41A9-82EA-AF770215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6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92892A-F424-C718-E1E1-FA6B9C1D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9E1FD-EAFE-7CA7-76A7-23647221F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EA2C7-5D10-5365-1BA5-9EA6C6C5E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46EA81-1FB3-4919-B0C2-C0E13E76E4D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A868D-EFC3-6141-C228-35B64D20E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48D61-AF7C-C04E-7AFC-1ACCE98AE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207C3C-9557-41A9-82EA-AF770215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5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cbi.nlm.nih.gov/pmc/articles/PMC7044178/#B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208C-82A0-62AE-A2AF-91351A066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https://www.ncbi.nlm.nih.gov/pmc/articles/PMC7044178/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7DDD6DA-77AF-B107-24E6-1FAAE2A72A2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Environmental and Health Impacts of  Air Pollution: A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17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CBFB86-28AB-EC05-5C7F-34C5EC32F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61" y="70968"/>
            <a:ext cx="7445385" cy="61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68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C4B9E1-D7A2-AD49-E8B2-155E533C1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25" y="152116"/>
            <a:ext cx="9007621" cy="655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74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93556C-D8ED-1079-CB3C-1574C9353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61" y="1309220"/>
            <a:ext cx="7852584" cy="515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28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2DCFEB-597B-AB51-4C12-6B7005A52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39" y="373815"/>
            <a:ext cx="9426757" cy="594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16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8A77F6-5B3C-55F3-11AD-EE94631B2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66" y="182841"/>
            <a:ext cx="9038103" cy="62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08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6D3FAE-AC16-E037-1230-B3D504A8E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08" y="310319"/>
            <a:ext cx="8169348" cy="58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5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9528-3EB7-F71D-8DC5-02A82DB88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1844098"/>
            <a:ext cx="59690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Air Pollutants: </a:t>
            </a:r>
          </a:p>
          <a:p>
            <a:r>
              <a:rPr lang="en-US" dirty="0"/>
              <a:t>Nitrogen Oxide</a:t>
            </a:r>
          </a:p>
          <a:p>
            <a:r>
              <a:rPr lang="en-US" dirty="0"/>
              <a:t>Sulfur Dioxide</a:t>
            </a:r>
          </a:p>
          <a:p>
            <a:r>
              <a:rPr lang="en-US" dirty="0"/>
              <a:t>Volatile Organic Compounds (VOC) </a:t>
            </a:r>
          </a:p>
          <a:p>
            <a:r>
              <a:rPr lang="en-US" dirty="0"/>
              <a:t>Dioxins and Polycyclic aromatic Hydrocarbons (PAHs)</a:t>
            </a:r>
          </a:p>
          <a:p>
            <a:r>
              <a:rPr lang="en-US" dirty="0"/>
              <a:t>Carbon monoxide</a:t>
            </a:r>
          </a:p>
          <a:p>
            <a:r>
              <a:rPr lang="en-US" dirty="0"/>
              <a:t>Heavy Metals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8E5BBF-0E13-16EC-9FA2-5D74C593C75B}"/>
              </a:ext>
            </a:extLst>
          </p:cNvPr>
          <p:cNvSpPr txBox="1">
            <a:spLocks/>
          </p:cNvSpPr>
          <p:nvPr/>
        </p:nvSpPr>
        <p:spPr>
          <a:xfrm>
            <a:off x="6096000" y="1844098"/>
            <a:ext cx="5969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Diseases: </a:t>
            </a:r>
          </a:p>
          <a:p>
            <a:r>
              <a:rPr lang="en-US" sz="2400" b="0" i="0" dirty="0">
                <a:solidFill>
                  <a:srgbClr val="212121"/>
                </a:solidFill>
                <a:effectLst/>
              </a:rPr>
              <a:t>Chronic Obstructive Pulmonary Disease (COPD)</a:t>
            </a:r>
          </a:p>
          <a:p>
            <a:r>
              <a:rPr lang="en-US" sz="2400" dirty="0"/>
              <a:t>Asthma</a:t>
            </a:r>
          </a:p>
          <a:p>
            <a:r>
              <a:rPr lang="en-US" dirty="0"/>
              <a:t>Bronchiolitis</a:t>
            </a:r>
          </a:p>
          <a:p>
            <a:r>
              <a:rPr lang="en-US" dirty="0"/>
              <a:t>Lung Cancer</a:t>
            </a:r>
          </a:p>
          <a:p>
            <a:r>
              <a:rPr lang="en-US" dirty="0"/>
              <a:t>Cardiovascular events</a:t>
            </a:r>
          </a:p>
          <a:p>
            <a:r>
              <a:rPr lang="en-US" dirty="0"/>
              <a:t>Central Nervous system dysfunctions,</a:t>
            </a:r>
          </a:p>
          <a:p>
            <a:r>
              <a:rPr lang="en-US" dirty="0"/>
              <a:t>Cutaneous diseases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0395FEF-83F8-622F-1A44-10A817E8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5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74B15-3B65-5E8A-858C-7949343E1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08" y="303983"/>
            <a:ext cx="9931401" cy="813617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Anthropogenic air pollution is one of the biggest public health hazards worldwide, given that it accounts for about 9 million deaths per year (</a:t>
            </a:r>
            <a:r>
              <a:rPr lang="en-US" sz="2400" b="0" i="0" u="sng" dirty="0">
                <a:solidFill>
                  <a:srgbClr val="376FAA"/>
                </a:solidFill>
                <a:effectLst/>
                <a:latin typeface="Cambria" panose="02040503050406030204" pitchFamily="18" charset="0"/>
                <a:hlinkClick r:id="rId2"/>
              </a:rPr>
              <a:t>1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).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18DD2-0B9E-AB0F-212E-844ED7E0E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79" y="2876473"/>
            <a:ext cx="8059275" cy="1105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27366B-B915-A649-57A1-D601999DA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31" y="4315026"/>
            <a:ext cx="8202170" cy="13527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2390E3-47F8-25F7-01D3-0667CA6532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79" y="1285499"/>
            <a:ext cx="8297433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4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569A08-0310-D59F-DA90-C34068D6D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06" y="511298"/>
            <a:ext cx="8221222" cy="1543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BD136C-29D5-CB23-C708-B70C05157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06" y="2678652"/>
            <a:ext cx="8249801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8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14821C-8E7B-3623-A60E-83CC251080AC}"/>
              </a:ext>
            </a:extLst>
          </p:cNvPr>
          <p:cNvSpPr/>
          <p:nvPr/>
        </p:nvSpPr>
        <p:spPr>
          <a:xfrm>
            <a:off x="562033" y="552194"/>
            <a:ext cx="2766383" cy="59805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 based on Air Pollution sources: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1C328D-4711-7BD3-DFAB-4AFD70185EB4}"/>
              </a:ext>
            </a:extLst>
          </p:cNvPr>
          <p:cNvSpPr/>
          <p:nvPr/>
        </p:nvSpPr>
        <p:spPr>
          <a:xfrm>
            <a:off x="301752" y="1587360"/>
            <a:ext cx="4343400" cy="153988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Major Sources:</a:t>
            </a:r>
          </a:p>
          <a:p>
            <a:pPr algn="ctr"/>
            <a:r>
              <a:rPr lang="en-US" dirty="0"/>
              <a:t>Power stations, Refineries, Petrochemicals, Chemical and fertilizer industries, Metallurgical and industrial plants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F48424-A134-5197-61D7-182A2F1AC3F4}"/>
              </a:ext>
            </a:extLst>
          </p:cNvPr>
          <p:cNvSpPr/>
          <p:nvPr/>
        </p:nvSpPr>
        <p:spPr>
          <a:xfrm>
            <a:off x="301752" y="3343007"/>
            <a:ext cx="3925824" cy="11009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Indoor Area Sources:</a:t>
            </a:r>
          </a:p>
          <a:p>
            <a:pPr algn="ctr"/>
            <a:r>
              <a:rPr lang="en-US" dirty="0"/>
              <a:t>Domestic dry cleaning activities, Dry Cleaners, Printing shops, and Petrol stations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D2C269-904F-927A-70FC-5CAB02F32FEA}"/>
              </a:ext>
            </a:extLst>
          </p:cNvPr>
          <p:cNvSpPr/>
          <p:nvPr/>
        </p:nvSpPr>
        <p:spPr>
          <a:xfrm>
            <a:off x="390144" y="4720151"/>
            <a:ext cx="3752088" cy="8942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Mobile Sources:</a:t>
            </a:r>
          </a:p>
          <a:p>
            <a:pPr algn="ctr"/>
            <a:r>
              <a:rPr lang="en-US" dirty="0"/>
              <a:t>Automobiles, Cars, Railways, Airways, and other types of vehicles.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555F43-BE8B-DBD1-1F2B-EF0835EE921C}"/>
              </a:ext>
            </a:extLst>
          </p:cNvPr>
          <p:cNvSpPr/>
          <p:nvPr/>
        </p:nvSpPr>
        <p:spPr>
          <a:xfrm>
            <a:off x="390144" y="5861950"/>
            <a:ext cx="3752088" cy="8942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Natural Sources:</a:t>
            </a:r>
          </a:p>
          <a:p>
            <a:pPr algn="ctr"/>
            <a:r>
              <a:rPr lang="en-US" dirty="0"/>
              <a:t>Forest Fires, Volcanic Eruption,  dust storms,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A66D78-7EAE-88CF-17CD-DFB7BBC56333}"/>
              </a:ext>
            </a:extLst>
          </p:cNvPr>
          <p:cNvSpPr/>
          <p:nvPr/>
        </p:nvSpPr>
        <p:spPr>
          <a:xfrm>
            <a:off x="7060369" y="485138"/>
            <a:ext cx="2766383" cy="59805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 based on recipient of  pollution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C6850A-1DCA-4C71-7C5E-6BAEC7D0B3C3}"/>
              </a:ext>
            </a:extLst>
          </p:cNvPr>
          <p:cNvSpPr/>
          <p:nvPr/>
        </p:nvSpPr>
        <p:spPr>
          <a:xfrm>
            <a:off x="5791200" y="1369752"/>
            <a:ext cx="5474208" cy="140577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Air Pollution:</a:t>
            </a:r>
          </a:p>
          <a:p>
            <a:pPr algn="ctr"/>
            <a:r>
              <a:rPr lang="en-US" dirty="0"/>
              <a:t>Air pollution is determined as the presence of pollutants in the air in large quantities for long periods. Air pollutants are dispersed particles, hydrocarbons, CO, CO2, NO, NO2, SO3, etc.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9FD836-A92D-5D9F-D1E9-C11828E79635}"/>
              </a:ext>
            </a:extLst>
          </p:cNvPr>
          <p:cNvSpPr/>
          <p:nvPr/>
        </p:nvSpPr>
        <p:spPr>
          <a:xfrm>
            <a:off x="5791200" y="3190607"/>
            <a:ext cx="5474208" cy="140577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Water Pollution:</a:t>
            </a:r>
          </a:p>
          <a:p>
            <a:pPr algn="ctr"/>
            <a:r>
              <a:rPr lang="en-US" dirty="0"/>
              <a:t>Water pollution is organic and inorganic charge and biological charge (10) at high levels that affect the water quality (34, 35)..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E85E85-7439-EAA9-C607-9AA9AB24AFA2}"/>
              </a:ext>
            </a:extLst>
          </p:cNvPr>
          <p:cNvSpPr/>
          <p:nvPr/>
        </p:nvSpPr>
        <p:spPr>
          <a:xfrm>
            <a:off x="5791200" y="5011462"/>
            <a:ext cx="5474208" cy="140577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Soil Pollution:</a:t>
            </a:r>
          </a:p>
          <a:p>
            <a:pPr algn="ctr"/>
            <a:r>
              <a:rPr lang="en-US" dirty="0"/>
              <a:t>Soil pollution occurs through the release of chemicals or the disposal of wastes, such as heavy metals, hydrocarbons, and pesticides.</a:t>
            </a:r>
          </a:p>
        </p:txBody>
      </p:sp>
    </p:spTree>
    <p:extLst>
      <p:ext uri="{BB962C8B-B14F-4D97-AF65-F5344CB8AC3E}">
        <p14:creationId xmlns:p14="http://schemas.microsoft.com/office/powerpoint/2010/main" val="7042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14821C-8E7B-3623-A60E-83CC251080AC}"/>
              </a:ext>
            </a:extLst>
          </p:cNvPr>
          <p:cNvSpPr/>
          <p:nvPr/>
        </p:nvSpPr>
        <p:spPr>
          <a:xfrm>
            <a:off x="3186361" y="332738"/>
            <a:ext cx="2766383" cy="59805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 based on type of origin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1C328D-4711-7BD3-DFAB-4AFD70185EB4}"/>
              </a:ext>
            </a:extLst>
          </p:cNvPr>
          <p:cNvSpPr/>
          <p:nvPr/>
        </p:nvSpPr>
        <p:spPr>
          <a:xfrm>
            <a:off x="2194560" y="1206960"/>
            <a:ext cx="6217920" cy="16404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Radioactive and nuclear pollution:</a:t>
            </a:r>
          </a:p>
          <a:p>
            <a:pPr algn="ctr"/>
            <a:r>
              <a:rPr lang="en-US" dirty="0"/>
              <a:t>releasing radioactive and nuclear pollutants into water, air, and soil during nuclear explosions and accidents, from nuclear weapons, and through handling or disposal of radioactive sewage.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F48424-A134-5197-61D7-182A2F1AC3F4}"/>
              </a:ext>
            </a:extLst>
          </p:cNvPr>
          <p:cNvSpPr/>
          <p:nvPr/>
        </p:nvSpPr>
        <p:spPr>
          <a:xfrm>
            <a:off x="2350008" y="2971800"/>
            <a:ext cx="5541264" cy="128136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Noise pollution is produced by machines, vehicles, traffic noises, and musical installations that are harmful to our hearing.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D2C269-904F-927A-70FC-5CAB02F32FEA}"/>
              </a:ext>
            </a:extLst>
          </p:cNvPr>
          <p:cNvSpPr/>
          <p:nvPr/>
        </p:nvSpPr>
        <p:spPr>
          <a:xfrm>
            <a:off x="2414016" y="4500695"/>
            <a:ext cx="6217920" cy="8942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Mobile Sources:</a:t>
            </a:r>
          </a:p>
          <a:p>
            <a:pPr algn="ctr"/>
            <a:r>
              <a:rPr lang="en-US" dirty="0"/>
              <a:t>Environmental pollution occurs when changes in the physical, chemical, or biological constituents of the environment (air masses, temperature, climate, etc.) are produced.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555F43-BE8B-DBD1-1F2B-EF0835EE921C}"/>
              </a:ext>
            </a:extLst>
          </p:cNvPr>
          <p:cNvSpPr/>
          <p:nvPr/>
        </p:nvSpPr>
        <p:spPr>
          <a:xfrm>
            <a:off x="3014472" y="5642494"/>
            <a:ext cx="3752088" cy="8942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Natural Sources:</a:t>
            </a:r>
          </a:p>
          <a:p>
            <a:pPr algn="ctr"/>
            <a:r>
              <a:rPr lang="en-US" dirty="0"/>
              <a:t>Forest Fires, Volcanic Eruption,  dust storms,</a:t>
            </a:r>
          </a:p>
        </p:txBody>
      </p:sp>
    </p:spTree>
    <p:extLst>
      <p:ext uri="{BB962C8B-B14F-4D97-AF65-F5344CB8AC3E}">
        <p14:creationId xmlns:p14="http://schemas.microsoft.com/office/powerpoint/2010/main" val="357593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D5F9-8C51-4633-AD2F-414FA570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615D3-C9B9-1DCB-BB0F-55C448559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00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CB53B8-ED78-937E-BC0B-E567CA7CE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23" y="2400211"/>
            <a:ext cx="9121930" cy="20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28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E10C30-BFAE-D19A-A642-1580F88DF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92" y="182757"/>
            <a:ext cx="10839874" cy="335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27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388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Cambria</vt:lpstr>
      <vt:lpstr>Office Theme</vt:lpstr>
      <vt:lpstr>https://www.ncbi.nlm.nih.gov/pmc/articles/PMC7044178/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Hemanth Thandaga Nagaraju</dc:creator>
  <cp:lastModifiedBy>Hemanth Thandaga Nagaraju</cp:lastModifiedBy>
  <cp:revision>1</cp:revision>
  <dcterms:created xsi:type="dcterms:W3CDTF">2024-10-06T20:01:01Z</dcterms:created>
  <dcterms:modified xsi:type="dcterms:W3CDTF">2024-10-07T03:58:28Z</dcterms:modified>
</cp:coreProperties>
</file>