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2" r:id="rId5"/>
    <p:sldId id="260" r:id="rId6"/>
    <p:sldId id="261" r:id="rId7"/>
    <p:sldId id="264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092201"/>
            <a:ext cx="8222100" cy="11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solidFill>
                  <a:srgbClr val="00B050"/>
                </a:solidFill>
              </a:rPr>
              <a:t>Mini Project - Synopsis on </a:t>
            </a:r>
            <a:endParaRPr sz="1800" dirty="0">
              <a:solidFill>
                <a:srgbClr val="00B050"/>
              </a:solidFill>
            </a:endParaRPr>
          </a:p>
          <a:p>
            <a:pPr lvl="0">
              <a:buSzPts val="990"/>
            </a:pPr>
            <a:r>
              <a:rPr lang="en-GB" sz="2880" dirty="0"/>
              <a:t>                   </a:t>
            </a:r>
            <a:r>
              <a:rPr lang="en-GB" sz="2880" dirty="0">
                <a:solidFill>
                  <a:srgbClr val="FF0000"/>
                </a:solidFill>
              </a:rPr>
              <a:t>“</a:t>
            </a:r>
            <a:r>
              <a:rPr lang="en-US" sz="1900" b="1" dirty="0">
                <a:solidFill>
                  <a:srgbClr val="FF0000"/>
                </a:solidFill>
              </a:rPr>
              <a:t>Electricity Billing Management System</a:t>
            </a:r>
            <a:r>
              <a:rPr lang="en-GB" sz="2880" dirty="0">
                <a:solidFill>
                  <a:srgbClr val="FF0000"/>
                </a:solidFill>
              </a:rPr>
              <a:t>“</a:t>
            </a:r>
            <a:endParaRPr sz="2880" dirty="0">
              <a:solidFill>
                <a:srgbClr val="FF000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00"/>
                </a:solidFill>
              </a:rPr>
              <a:t>Presented By,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00"/>
                </a:solidFill>
              </a:rPr>
              <a:t>Guru Kiran K S (USN:4AI23CD400)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>
                <a:solidFill>
                  <a:srgbClr val="FFFF00"/>
                </a:solidFill>
              </a:rPr>
              <a:t> Hemanth.mk (USN:4AI22CD030 )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 err="1">
                <a:solidFill>
                  <a:srgbClr val="FFFF00"/>
                </a:solidFill>
              </a:rPr>
              <a:t>Supreeth</a:t>
            </a:r>
            <a:r>
              <a:rPr lang="en-GB" sz="1200" b="1" dirty="0">
                <a:solidFill>
                  <a:srgbClr val="FFFF00"/>
                </a:solidFill>
              </a:rPr>
              <a:t> V S  (USN:4AI22CD057)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00"/>
                </a:solidFill>
              </a:rPr>
              <a:t>Harsha M G     (USN 4AI22CD024)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	</a:t>
            </a:r>
            <a:r>
              <a:rPr lang="en-GB" sz="1200" b="1" dirty="0">
                <a:solidFill>
                  <a:srgbClr val="FFFF00"/>
                </a:solidFill>
              </a:rPr>
              <a:t>                                                                              Under the Guidance of 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>
                <a:solidFill>
                  <a:srgbClr val="FFFF00"/>
                </a:solidFill>
              </a:rPr>
              <a:t>						      Prof. </a:t>
            </a:r>
            <a:r>
              <a:rPr lang="en-GB" sz="1200" b="1" dirty="0" err="1">
                <a:solidFill>
                  <a:srgbClr val="FFFF00"/>
                </a:solidFill>
              </a:rPr>
              <a:t>Gagana</a:t>
            </a:r>
            <a:r>
              <a:rPr lang="en-GB" sz="1200" b="1" dirty="0">
                <a:solidFill>
                  <a:srgbClr val="FFFF00"/>
                </a:solidFill>
              </a:rPr>
              <a:t> </a:t>
            </a:r>
            <a:r>
              <a:rPr lang="en-IN" sz="1200" b="1" dirty="0">
                <a:solidFill>
                  <a:srgbClr val="FFFF00"/>
                </a:solidFill>
              </a:rPr>
              <a:t>madam</a:t>
            </a:r>
            <a:endParaRPr lang="en-GB"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>
                <a:solidFill>
                  <a:srgbClr val="FFFF00"/>
                </a:solidFill>
              </a:rPr>
              <a:t>                                                                                 </a:t>
            </a:r>
            <a:endParaRPr lang="en-US"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US" sz="1200" b="1" dirty="0">
                <a:solidFill>
                  <a:srgbClr val="FFFF00"/>
                </a:solidFill>
              </a:rPr>
              <a:t>                                                                                                                                               </a:t>
            </a:r>
            <a:endParaRPr lang="en-GB" sz="1200" b="1" dirty="0">
              <a:solidFill>
                <a:srgbClr val="FFFF00"/>
              </a:solidFill>
            </a:endParaRPr>
          </a:p>
          <a:p>
            <a:pPr marL="0" lvl="0" indent="0"/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Chikkamagaluru</a:t>
            </a:r>
            <a:r>
              <a:rPr lang="en-GB" sz="18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- 577102</a:t>
            </a:r>
            <a:endParaRPr sz="18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/>
              <a:t>Electricity Billing Management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8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Electricity Billing Management System is designed to the billing process for electricity consumption.  Our aims to create a website ,where user can login, overview user’s data like power consumption, taxes and also to pay bills in online.</a:t>
            </a: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6706-BFEE-46B7-97A6-6D9559E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</a:t>
            </a:r>
            <a:r>
              <a:rPr lang="en-IN"/>
              <a:t>Statement: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178D2-8D71-40F2-90C8-C1755434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Electricity bill aims to implement the System that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will help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 to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ensure that it meets the needs of all stakeholders, and leads to a more efficient and customer-friendly billing process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9C70-0B45-42FE-A744-64A2E06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6C115-047E-4E36-951F-ECEC5379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236338"/>
            <a:ext cx="452078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 Registration and Authentication: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Automated Billing: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 Dashboard: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Notifications and Alerts: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Reporting and Analytics: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Customer Support: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155332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203200"/>
            <a:ext cx="85206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Technology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588169"/>
            <a:ext cx="8520600" cy="427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REQUIREMENTS: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Software Requirement    IDE: NetBeans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Server: XAMPP(Apache and MYSQL) 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Database: MYSQL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Hardware Requirement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Intel i5 Processor ,  RAM 8G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Technologies Used: Development 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Designing: HTML, CSS, Java Script   Programming: PHP ,Database: MySQL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Improved Accuracy and Efficiency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Greater Customer Satisfaction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Real-Time Data Insights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Faster Payment Processing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Comprehensive Reporting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Flexibility in Pricing Models</a:t>
            </a:r>
          </a:p>
          <a:p>
            <a:pPr marL="114300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596900" lvl="1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9A6-1B4A-44BF-98C9-E757856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95E4-C122-4238-B908-69B343437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000" dirty="0">
                <a:solidFill>
                  <a:srgbClr val="FF0000"/>
                </a:solidFill>
              </a:rPr>
              <a:t>Thank You</a:t>
            </a:r>
            <a:endParaRPr lang="en-IN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1062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274</Words>
  <Application>Microsoft Office PowerPoint</Application>
  <PresentationFormat>On-screen Show (16:9)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Mini Project - Synopsis on                     “Electricity Billing Management System“</vt:lpstr>
      <vt:lpstr>Electricity Billing Management System </vt:lpstr>
      <vt:lpstr>Problem Statement:  </vt:lpstr>
      <vt:lpstr>Key Features</vt:lpstr>
      <vt:lpstr>Tools and Technology</vt:lpstr>
      <vt:lpstr>Expected Outcomes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ADMIN</dc:creator>
  <cp:lastModifiedBy>hemanth kumar</cp:lastModifiedBy>
  <cp:revision>27</cp:revision>
  <dcterms:modified xsi:type="dcterms:W3CDTF">2024-12-21T09:07:03Z</dcterms:modified>
</cp:coreProperties>
</file>