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ags/tag10.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99" r:id="rId4"/>
    <p:sldMasterId id="2147483914" r:id="rId5"/>
  </p:sldMasterIdLst>
  <p:notesMasterIdLst>
    <p:notesMasterId r:id="rId12"/>
  </p:notesMasterIdLst>
  <p:handoutMasterIdLst>
    <p:handoutMasterId r:id="rId13"/>
  </p:handoutMasterIdLst>
  <p:sldIdLst>
    <p:sldId id="1042" r:id="rId6"/>
    <p:sldId id="1055" r:id="rId7"/>
    <p:sldId id="1056" r:id="rId8"/>
    <p:sldId id="1057" r:id="rId9"/>
    <p:sldId id="1058" r:id="rId10"/>
    <p:sldId id="1060" r:id="rId11"/>
  </p:sldIdLst>
  <p:sldSz cx="12192000" cy="6858000"/>
  <p:notesSz cx="6858000" cy="9144000"/>
  <p:embeddedFontLst>
    <p:embeddedFont>
      <p:font typeface="Ubuntu" panose="020B0504030602030204" pitchFamily="34" charset="0"/>
      <p:regular r:id="rId14"/>
      <p:bold r:id="rId15"/>
      <p:italic r:id="rId16"/>
      <p:boldItalic r:id="rId17"/>
    </p:embeddedFont>
    <p:embeddedFont>
      <p:font typeface="Ubuntu Light" panose="020B0304030602030204" pitchFamily="34" charset="0"/>
      <p:regular r:id="rId18"/>
      <p:italic r:id="rId19"/>
    </p:embeddedFont>
    <p:embeddedFont>
      <p:font typeface="Ubuntu Medium" panose="020B0604030602030204" pitchFamily="34" charset="0"/>
      <p:regular r:id="rId20"/>
      <p:italic r:id="rId21"/>
    </p:embeddedFont>
  </p:embeddedFontLst>
  <p:custDataLst>
    <p:tags r:id="rId22"/>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6"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80"/>
    <a:srgbClr val="BA2980"/>
    <a:srgbClr val="2B0A3D"/>
    <a:srgbClr val="A6A6A6"/>
    <a:srgbClr val="57CF80"/>
    <a:srgbClr val="12ABDB"/>
    <a:srgbClr val="E30021"/>
    <a:srgbClr val="007D74"/>
    <a:srgbClr val="590A42"/>
    <a:srgbClr val="2EA6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789" autoAdjust="0"/>
  </p:normalViewPr>
  <p:slideViewPr>
    <p:cSldViewPr>
      <p:cViewPr varScale="1">
        <p:scale>
          <a:sx n="66" d="100"/>
          <a:sy n="66" d="100"/>
        </p:scale>
        <p:origin x="476" y="32"/>
      </p:cViewPr>
      <p:guideLst>
        <p:guide orient="horz" pos="2341"/>
        <p:guide pos="3840"/>
      </p:guideLst>
    </p:cSldViewPr>
  </p:slideViewPr>
  <p:outlineViewPr>
    <p:cViewPr>
      <p:scale>
        <a:sx n="33" d="100"/>
        <a:sy n="33" d="100"/>
      </p:scale>
      <p:origin x="0" y="-111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112" d="100"/>
          <a:sy n="112" d="100"/>
        </p:scale>
        <p:origin x="29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8.fntdata"/><Relationship Id="rId7"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1.fntdata"/><Relationship Id="rId22" Type="http://schemas.openxmlformats.org/officeDocument/2006/relationships/tags" Target="tags/tag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Haladkar, Dhanashri" userId="20f98e3d-991a-4012-b0dc-566ddcd8a327" providerId="ADAL" clId="{376AF0BF-1E42-4F49-9824-FD2C9F7CC047}"/>
    <pc:docChg chg="delSld">
      <pc:chgData name="Pramod Haladkar, Dhanashri" userId="20f98e3d-991a-4012-b0dc-566ddcd8a327" providerId="ADAL" clId="{376AF0BF-1E42-4F49-9824-FD2C9F7CC047}" dt="2023-05-18T15:38:16.824" v="12" actId="47"/>
      <pc:docMkLst>
        <pc:docMk/>
      </pc:docMkLst>
      <pc:sldChg chg="del">
        <pc:chgData name="Pramod Haladkar, Dhanashri" userId="20f98e3d-991a-4012-b0dc-566ddcd8a327" providerId="ADAL" clId="{376AF0BF-1E42-4F49-9824-FD2C9F7CC047}" dt="2023-05-18T15:37:29.723" v="0" actId="47"/>
        <pc:sldMkLst>
          <pc:docMk/>
          <pc:sldMk cId="495952530" sldId="1043"/>
        </pc:sldMkLst>
      </pc:sldChg>
      <pc:sldChg chg="del">
        <pc:chgData name="Pramod Haladkar, Dhanashri" userId="20f98e3d-991a-4012-b0dc-566ddcd8a327" providerId="ADAL" clId="{376AF0BF-1E42-4F49-9824-FD2C9F7CC047}" dt="2023-05-18T15:37:31.131" v="3" actId="47"/>
        <pc:sldMkLst>
          <pc:docMk/>
          <pc:sldMk cId="1829282740" sldId="1044"/>
        </pc:sldMkLst>
      </pc:sldChg>
      <pc:sldChg chg="del">
        <pc:chgData name="Pramod Haladkar, Dhanashri" userId="20f98e3d-991a-4012-b0dc-566ddcd8a327" providerId="ADAL" clId="{376AF0BF-1E42-4F49-9824-FD2C9F7CC047}" dt="2023-05-18T15:37:30.350" v="1" actId="47"/>
        <pc:sldMkLst>
          <pc:docMk/>
          <pc:sldMk cId="3821670359" sldId="1045"/>
        </pc:sldMkLst>
      </pc:sldChg>
      <pc:sldChg chg="del">
        <pc:chgData name="Pramod Haladkar, Dhanashri" userId="20f98e3d-991a-4012-b0dc-566ddcd8a327" providerId="ADAL" clId="{376AF0BF-1E42-4F49-9824-FD2C9F7CC047}" dt="2023-05-18T15:37:30.764" v="2" actId="47"/>
        <pc:sldMkLst>
          <pc:docMk/>
          <pc:sldMk cId="3948107940" sldId="1046"/>
        </pc:sldMkLst>
      </pc:sldChg>
      <pc:sldChg chg="del">
        <pc:chgData name="Pramod Haladkar, Dhanashri" userId="20f98e3d-991a-4012-b0dc-566ddcd8a327" providerId="ADAL" clId="{376AF0BF-1E42-4F49-9824-FD2C9F7CC047}" dt="2023-05-18T15:37:31.565" v="4" actId="47"/>
        <pc:sldMkLst>
          <pc:docMk/>
          <pc:sldMk cId="2628082857" sldId="1047"/>
        </pc:sldMkLst>
      </pc:sldChg>
      <pc:sldChg chg="del">
        <pc:chgData name="Pramod Haladkar, Dhanashri" userId="20f98e3d-991a-4012-b0dc-566ddcd8a327" providerId="ADAL" clId="{376AF0BF-1E42-4F49-9824-FD2C9F7CC047}" dt="2023-05-18T15:37:32.579" v="6" actId="47"/>
        <pc:sldMkLst>
          <pc:docMk/>
          <pc:sldMk cId="2245456047" sldId="1048"/>
        </pc:sldMkLst>
      </pc:sldChg>
      <pc:sldChg chg="del">
        <pc:chgData name="Pramod Haladkar, Dhanashri" userId="20f98e3d-991a-4012-b0dc-566ddcd8a327" providerId="ADAL" clId="{376AF0BF-1E42-4F49-9824-FD2C9F7CC047}" dt="2023-05-18T15:37:33.160" v="7" actId="47"/>
        <pc:sldMkLst>
          <pc:docMk/>
          <pc:sldMk cId="2648027016" sldId="1049"/>
        </pc:sldMkLst>
      </pc:sldChg>
      <pc:sldChg chg="del">
        <pc:chgData name="Pramod Haladkar, Dhanashri" userId="20f98e3d-991a-4012-b0dc-566ddcd8a327" providerId="ADAL" clId="{376AF0BF-1E42-4F49-9824-FD2C9F7CC047}" dt="2023-05-18T15:37:33.652" v="8" actId="47"/>
        <pc:sldMkLst>
          <pc:docMk/>
          <pc:sldMk cId="1230448357" sldId="1050"/>
        </pc:sldMkLst>
      </pc:sldChg>
      <pc:sldChg chg="del">
        <pc:chgData name="Pramod Haladkar, Dhanashri" userId="20f98e3d-991a-4012-b0dc-566ddcd8a327" providerId="ADAL" clId="{376AF0BF-1E42-4F49-9824-FD2C9F7CC047}" dt="2023-05-18T15:37:34.293" v="9" actId="47"/>
        <pc:sldMkLst>
          <pc:docMk/>
          <pc:sldMk cId="637326847" sldId="1051"/>
        </pc:sldMkLst>
      </pc:sldChg>
      <pc:sldChg chg="del">
        <pc:chgData name="Pramod Haladkar, Dhanashri" userId="20f98e3d-991a-4012-b0dc-566ddcd8a327" providerId="ADAL" clId="{376AF0BF-1E42-4F49-9824-FD2C9F7CC047}" dt="2023-05-18T15:37:32.029" v="5" actId="47"/>
        <pc:sldMkLst>
          <pc:docMk/>
          <pc:sldMk cId="709445938" sldId="1052"/>
        </pc:sldMkLst>
      </pc:sldChg>
      <pc:sldChg chg="del">
        <pc:chgData name="Pramod Haladkar, Dhanashri" userId="20f98e3d-991a-4012-b0dc-566ddcd8a327" providerId="ADAL" clId="{376AF0BF-1E42-4F49-9824-FD2C9F7CC047}" dt="2023-05-18T15:37:34.809" v="10" actId="47"/>
        <pc:sldMkLst>
          <pc:docMk/>
          <pc:sldMk cId="1626239376" sldId="1053"/>
        </pc:sldMkLst>
      </pc:sldChg>
      <pc:sldChg chg="del">
        <pc:chgData name="Pramod Haladkar, Dhanashri" userId="20f98e3d-991a-4012-b0dc-566ddcd8a327" providerId="ADAL" clId="{376AF0BF-1E42-4F49-9824-FD2C9F7CC047}" dt="2023-05-18T15:37:39.203" v="11" actId="47"/>
        <pc:sldMkLst>
          <pc:docMk/>
          <pc:sldMk cId="3667236052" sldId="1054"/>
        </pc:sldMkLst>
      </pc:sldChg>
      <pc:sldChg chg="del">
        <pc:chgData name="Pramod Haladkar, Dhanashri" userId="20f98e3d-991a-4012-b0dc-566ddcd8a327" providerId="ADAL" clId="{376AF0BF-1E42-4F49-9824-FD2C9F7CC047}" dt="2023-05-18T15:38:16.824" v="12" actId="47"/>
        <pc:sldMkLst>
          <pc:docMk/>
          <pc:sldMk cId="3389953825" sldId="105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18/05/2023</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18/05/2023</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2.png"/><Relationship Id="rId3" Type="http://schemas.openxmlformats.org/officeDocument/2006/relationships/image" Target="../media/image3.pn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hyperlink" Target="http://www.linkedin.com/company/capgemini" TargetMode="External"/><Relationship Id="rId1" Type="http://schemas.openxmlformats.org/officeDocument/2006/relationships/slideMaster" Target="../slideMasters/slideMaster1.xml"/><Relationship Id="rId6" Type="http://schemas.openxmlformats.org/officeDocument/2006/relationships/hyperlink" Target="http://www.twitter.com/capgemini"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www.youtube.com/capgeminimedia" TargetMode="External"/><Relationship Id="rId3" Type="http://schemas.openxmlformats.org/officeDocument/2006/relationships/tags" Target="../tags/tag8.xml"/><Relationship Id="rId7" Type="http://schemas.openxmlformats.org/officeDocument/2006/relationships/hyperlink" Target="http://www.linkedin.com/company/capgemini" TargetMode="External"/><Relationship Id="rId12" Type="http://schemas.openxmlformats.org/officeDocument/2006/relationships/image" Target="../media/image5.png"/><Relationship Id="rId17" Type="http://schemas.openxmlformats.org/officeDocument/2006/relationships/image" Target="../media/image2.png"/><Relationship Id="rId2" Type="http://schemas.openxmlformats.org/officeDocument/2006/relationships/tags" Target="../tags/tag7.xml"/><Relationship Id="rId16" Type="http://schemas.openxmlformats.org/officeDocument/2006/relationships/image" Target="../media/image7.png"/><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hyperlink" Target="http://www.twitter.com/capgemini" TargetMode="External"/><Relationship Id="rId5" Type="http://schemas.openxmlformats.org/officeDocument/2006/relationships/slideMaster" Target="../slideMasters/slideMaster1.xml"/><Relationship Id="rId15" Type="http://schemas.openxmlformats.org/officeDocument/2006/relationships/hyperlink" Target="http://www.facebook.com/capgemini" TargetMode="External"/><Relationship Id="rId10" Type="http://schemas.openxmlformats.org/officeDocument/2006/relationships/image" Target="../media/image4.png"/><Relationship Id="rId4" Type="http://schemas.openxmlformats.org/officeDocument/2006/relationships/tags" Target="../tags/tag9.xml"/><Relationship Id="rId9" Type="http://schemas.openxmlformats.org/officeDocument/2006/relationships/hyperlink" Target="http://www.slideshare.net/capgemini" TargetMode="External"/><Relationship Id="rId1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11" name="Image 10">
            <a:extLst>
              <a:ext uri="{FF2B5EF4-FFF2-40B4-BE49-F238E27FC236}">
                <a16:creationId xmlns:a16="http://schemas.microsoft.com/office/drawing/2014/main" id="{A8AE6BC1-D482-4FEE-B93D-34AEB21E67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24024115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057535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Tree>
    <p:extLst>
      <p:ext uri="{BB962C8B-B14F-4D97-AF65-F5344CB8AC3E}">
        <p14:creationId xmlns:p14="http://schemas.microsoft.com/office/powerpoint/2010/main" val="357665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421924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en-US"/>
              <a:t>Click to edit Master title style</a:t>
            </a:r>
            <a:endParaRPr lang="en-GB" dirty="0"/>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dirty="0"/>
              <a:t>INSERT A LABEL/ALBEIT</a:t>
            </a:r>
          </a:p>
        </p:txBody>
      </p:sp>
    </p:spTree>
    <p:extLst>
      <p:ext uri="{BB962C8B-B14F-4D97-AF65-F5344CB8AC3E}">
        <p14:creationId xmlns:p14="http://schemas.microsoft.com/office/powerpoint/2010/main" val="331047182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dirty="0"/>
              <a:t>Click icon to add picture and arrange the picture in the background</a:t>
            </a:r>
            <a:endParaRPr lang="en-GB" dirty="0"/>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6673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508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573526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dirty="0"/>
              <a:t>Insert Picture and send </a:t>
            </a:r>
            <a:r>
              <a:rPr lang="de-DE" dirty="0" err="1"/>
              <a:t>to</a:t>
            </a:r>
            <a:r>
              <a:rPr lang="de-DE" dirty="0"/>
              <a:t> back</a:t>
            </a:r>
          </a:p>
        </p:txBody>
      </p:sp>
    </p:spTree>
    <p:extLst>
      <p:ext uri="{BB962C8B-B14F-4D97-AF65-F5344CB8AC3E}">
        <p14:creationId xmlns:p14="http://schemas.microsoft.com/office/powerpoint/2010/main" val="479705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189663" y="2940700"/>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15" name="Rectangle 14"/>
          <p:cNvSpPr/>
          <p:nvPr/>
        </p:nvSpPr>
        <p:spPr>
          <a:xfrm>
            <a:off x="6189662" y="2561436"/>
            <a:ext cx="343472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16" name="Rectangle 15"/>
          <p:cNvSpPr/>
          <p:nvPr/>
        </p:nvSpPr>
        <p:spPr>
          <a:xfrm>
            <a:off x="6189663" y="5789250"/>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2" name="Image 21">
            <a:extLst>
              <a:ext uri="{FF2B5EF4-FFF2-40B4-BE49-F238E27FC236}">
                <a16:creationId xmlns:a16="http://schemas.microsoft.com/office/drawing/2014/main" id="{E9CD4BEE-AC1B-4828-9AD6-0878E178A2B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2280450640"/>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226509">
            <a:off x="1143292" y="1478132"/>
            <a:ext cx="9702386" cy="5695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dirty="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dirty="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60" name="Rectangle 59"/>
          <p:cNvSpPr/>
          <p:nvPr>
            <p:custDataLst>
              <p:tags r:id="rId1"/>
            </p:custDataLst>
          </p:nvPr>
        </p:nvSpPr>
        <p:spPr>
          <a:xfrm>
            <a:off x="6324599"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079805"/>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43730"/>
            <a:ext cx="2240280" cy="1031051"/>
          </a:xfrm>
          <a:prstGeom prst="rect">
            <a:avLst/>
          </a:prstGeom>
        </p:spPr>
        <p:txBody>
          <a:bodyPr wrap="square" lIns="0" tIns="0" rIns="0" bIns="0">
            <a:spAutoFit/>
          </a:bodyPr>
          <a:lstStyle/>
          <a:p>
            <a:pPr>
              <a:spcAft>
                <a:spcPts val="600"/>
              </a:spcAft>
            </a:pPr>
            <a:r>
              <a:rPr lang="en-US" sz="1200" b="1" dirty="0">
                <a:solidFill>
                  <a:schemeClr val="bg1"/>
                </a:solidFill>
                <a:latin typeface="Ubuntu" panose="020B0504030602030204" pitchFamily="34" charset="0"/>
                <a:cs typeface="Arial"/>
              </a:rPr>
              <a:t>Name, Last Name</a:t>
            </a:r>
          </a:p>
          <a:p>
            <a:pPr>
              <a:lnSpc>
                <a:spcPts val="1200"/>
              </a:lnSpc>
            </a:pPr>
            <a:r>
              <a:rPr lang="en-US" sz="1000" dirty="0">
                <a:solidFill>
                  <a:schemeClr val="bg1"/>
                </a:solidFill>
                <a:latin typeface="Ubuntu" panose="020B0504030602030204" pitchFamily="34" charset="0"/>
                <a:cs typeface="Arial"/>
              </a:rPr>
              <a:t>Title/Role</a:t>
            </a:r>
          </a:p>
          <a:p>
            <a:pPr>
              <a:lnSpc>
                <a:spcPts val="1200"/>
              </a:lnSpc>
            </a:pPr>
            <a:r>
              <a:rPr lang="en-US" sz="1000" dirty="0">
                <a:solidFill>
                  <a:schemeClr val="bg1"/>
                </a:solidFill>
                <a:latin typeface="Ubuntu" panose="020B0504030602030204" pitchFamily="34" charset="0"/>
                <a:cs typeface="Arial"/>
              </a:rPr>
              <a:t>Capgemini Office (Optional)</a:t>
            </a:r>
          </a:p>
          <a:p>
            <a:pPr>
              <a:lnSpc>
                <a:spcPts val="1200"/>
              </a:lnSpc>
            </a:pPr>
            <a:r>
              <a:rPr lang="en-US" sz="1000" dirty="0">
                <a:solidFill>
                  <a:schemeClr val="bg1"/>
                </a:solidFill>
                <a:latin typeface="Ubuntu" panose="020B0504030602030204" pitchFamily="34" charset="0"/>
                <a:cs typeface="Arial"/>
              </a:rPr>
              <a:t>Address Line 1</a:t>
            </a:r>
          </a:p>
          <a:p>
            <a:pPr>
              <a:lnSpc>
                <a:spcPts val="1200"/>
              </a:lnSpc>
            </a:pPr>
            <a:r>
              <a:rPr lang="en-US" sz="1000" dirty="0">
                <a:solidFill>
                  <a:schemeClr val="bg1"/>
                </a:solidFill>
                <a:latin typeface="Ubuntu" panose="020B0504030602030204" pitchFamily="34" charset="0"/>
                <a:cs typeface="Arial"/>
              </a:rPr>
              <a:t>Address Line 2 </a:t>
            </a:r>
          </a:p>
          <a:p>
            <a:pPr>
              <a:lnSpc>
                <a:spcPts val="1200"/>
              </a:lnSpc>
            </a:pPr>
            <a:r>
              <a:rPr lang="en-US" sz="1000" dirty="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468B09D-6011-4B56-9735-A05D4E49D101}"/>
              </a:ext>
            </a:extLst>
          </p:cNvPr>
          <p:cNvSpPr/>
          <p:nvPr userDrawn="1"/>
        </p:nvSpPr>
        <p:spPr>
          <a:xfrm>
            <a:off x="404813" y="1447577"/>
            <a:ext cx="5018905" cy="2287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GB" sz="900" kern="1200" dirty="0">
                <a:solidFill>
                  <a:schemeClr val="lt1"/>
                </a:solidFill>
                <a:effectLst/>
                <a:latin typeface="+mn-lt"/>
                <a:ea typeface="+mn-ea"/>
                <a:cs typeface="+mn-cs"/>
              </a:rPr>
              <a:t>Capgemini Engineering combines, under one brand, a unique set of strengths from across the Capgemini Group: the world leading engineering and R&amp;D services of Altran – acquired by Capgemini in 2020 - and Capgemini’s digital manufacturing expertise. With broad industry knowledge and cutting-edge technologies in digital and software, Capgemini Engineering supports the convergence of the physical and digital worlds. Combined with the capabilities of the rest of the Group, it helps clients to accelerate their journey towards Intelligent Industry. Capgemini Engineering has more than 52,000 engineer and scientist team members in over 30 countries across sectors including aeronautics, automotive, railways, communications, energy, life sciences, semiconductors, software &amp; internet, space &amp; defence, and consumer products.</a:t>
            </a:r>
            <a:endParaRPr lang="en-US" sz="900" kern="1200" dirty="0">
              <a:solidFill>
                <a:schemeClr val="lt1"/>
              </a:solidFill>
              <a:effectLst/>
              <a:latin typeface="+mn-lt"/>
              <a:ea typeface="+mn-ea"/>
              <a:cs typeface="+mn-cs"/>
            </a:endParaRPr>
          </a:p>
          <a:p>
            <a:pPr algn="just"/>
            <a:r>
              <a:rPr lang="en-GB" sz="900" i="1" kern="1200" dirty="0">
                <a:solidFill>
                  <a:schemeClr val="lt1"/>
                </a:solidFill>
                <a:effectLst/>
                <a:latin typeface="+mn-lt"/>
                <a:ea typeface="+mn-ea"/>
                <a:cs typeface="+mn-cs"/>
              </a:rPr>
              <a:t> </a:t>
            </a:r>
            <a:endParaRPr lang="en-US" sz="900" kern="1200" dirty="0">
              <a:solidFill>
                <a:schemeClr val="lt1"/>
              </a:solidFill>
              <a:effectLst/>
              <a:latin typeface="+mn-lt"/>
              <a:ea typeface="+mn-ea"/>
              <a:cs typeface="+mn-cs"/>
            </a:endParaRPr>
          </a:p>
          <a:p>
            <a:pPr algn="just"/>
            <a:r>
              <a:rPr lang="en-GB" sz="900" kern="1200" dirty="0">
                <a:solidFill>
                  <a:schemeClr val="lt1"/>
                </a:solidFill>
                <a:effectLst/>
                <a:latin typeface="+mn-lt"/>
                <a:ea typeface="+mn-ea"/>
                <a:cs typeface="+mn-cs"/>
              </a:rPr>
              <a:t>Capgemini Engineering is an integral part of the Capgemini Group, a global leader in partnering with companies to transform and manage their business by harnessing the power of technology. The Group is guided every day by its purpose of unleashing human energy through technology for an inclusive and sustainable future. It is a responsible and diverse organization of 270,000 team members in nearly 50 countries. With its strong 50-year heritage and deep industry expertise, Capgemini is trusted by its clients to address the entire breadth of their business needs, from strategy and design to operations, </a:t>
            </a:r>
            <a:r>
              <a:rPr lang="en-GB" sz="900" kern="1200" dirty="0" err="1">
                <a:solidFill>
                  <a:schemeClr val="lt1"/>
                </a:solidFill>
                <a:effectLst/>
                <a:latin typeface="+mn-lt"/>
                <a:ea typeface="+mn-ea"/>
                <a:cs typeface="+mn-cs"/>
              </a:rPr>
              <a:t>fueled</a:t>
            </a:r>
            <a:r>
              <a:rPr lang="en-GB" sz="900" kern="1200" dirty="0">
                <a:solidFill>
                  <a:schemeClr val="lt1"/>
                </a:solidFill>
                <a:effectLst/>
                <a:latin typeface="+mn-lt"/>
                <a:ea typeface="+mn-ea"/>
                <a:cs typeface="+mn-cs"/>
              </a:rPr>
              <a:t> by the fast evolving and innovative world of cloud, data, AI, connectivity, software, digital engineering and platforms. The Group reported in 2020 global revenues of €16 billion.</a:t>
            </a:r>
            <a:endParaRPr lang="en-US" sz="900" kern="1200" dirty="0">
              <a:solidFill>
                <a:schemeClr val="lt1"/>
              </a:solidFill>
              <a:effectLst/>
              <a:latin typeface="+mn-lt"/>
              <a:ea typeface="+mn-ea"/>
              <a:cs typeface="+mn-cs"/>
            </a:endParaRPr>
          </a:p>
        </p:txBody>
      </p:sp>
      <p:sp>
        <p:nvSpPr>
          <p:cNvPr id="27" name="Rectangle 26">
            <a:extLst>
              <a:ext uri="{FF2B5EF4-FFF2-40B4-BE49-F238E27FC236}">
                <a16:creationId xmlns:a16="http://schemas.microsoft.com/office/drawing/2014/main" id="{9AD00A87-77BA-46AB-A551-7BD88CF47F24}"/>
              </a:ext>
            </a:extLst>
          </p:cNvPr>
          <p:cNvSpPr/>
          <p:nvPr userDrawn="1"/>
        </p:nvSpPr>
        <p:spPr>
          <a:xfrm>
            <a:off x="404812" y="1068313"/>
            <a:ext cx="3314919" cy="2286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bg1"/>
                </a:solidFill>
                <a:latin typeface="Ubuntu" panose="020B0504030602030204" pitchFamily="34" charset="0"/>
              </a:rPr>
              <a:t>About Capgemini Engineering</a:t>
            </a:r>
          </a:p>
        </p:txBody>
      </p:sp>
      <p:sp>
        <p:nvSpPr>
          <p:cNvPr id="28" name="Rectangle 27">
            <a:extLst>
              <a:ext uri="{FF2B5EF4-FFF2-40B4-BE49-F238E27FC236}">
                <a16:creationId xmlns:a16="http://schemas.microsoft.com/office/drawing/2014/main" id="{FD222ADB-2B00-4AE2-8AB6-BC8CDF1AC7E1}"/>
              </a:ext>
            </a:extLst>
          </p:cNvPr>
          <p:cNvSpPr/>
          <p:nvPr userDrawn="1"/>
        </p:nvSpPr>
        <p:spPr>
          <a:xfrm>
            <a:off x="404813" y="4296127"/>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dirty="0">
                <a:solidFill>
                  <a:schemeClr val="bg1"/>
                </a:solidFill>
                <a:effectLst/>
                <a:latin typeface="Ubuntu" panose="020B0504030602030204" pitchFamily="34" charset="0"/>
              </a:rPr>
              <a:t>Get the Future You Want </a:t>
            </a:r>
            <a:r>
              <a:rPr lang="en-US" sz="900" dirty="0">
                <a:solidFill>
                  <a:schemeClr val="bg1"/>
                </a:solidFill>
                <a:effectLst/>
                <a:latin typeface="Ubuntu" panose="020B0504030602030204" pitchFamily="34" charset="0"/>
              </a:rPr>
              <a:t>|</a:t>
            </a:r>
            <a:r>
              <a:rPr lang="en-GB" sz="900" dirty="0">
                <a:solidFill>
                  <a:schemeClr val="bg1"/>
                </a:solidFill>
                <a:effectLst/>
                <a:latin typeface="Ubuntu" panose="020B0504030602030204" pitchFamily="34" charset="0"/>
              </a:rPr>
              <a:t> </a:t>
            </a:r>
            <a:r>
              <a:rPr lang="en-US" sz="1050" dirty="0">
                <a:solidFill>
                  <a:schemeClr val="accent2"/>
                </a:solidFill>
                <a:latin typeface="Ubuntu" panose="020B0504030602030204" pitchFamily="34" charset="0"/>
              </a:rPr>
              <a:t>www.capgemini.com/capgemini-engineering</a:t>
            </a:r>
          </a:p>
        </p:txBody>
      </p:sp>
      <p:pic>
        <p:nvPicPr>
          <p:cNvPr id="29" name="Image 28">
            <a:extLst>
              <a:ext uri="{FF2B5EF4-FFF2-40B4-BE49-F238E27FC236}">
                <a16:creationId xmlns:a16="http://schemas.microsoft.com/office/drawing/2014/main" id="{6A821CDD-5961-4FA5-87E4-74C804B1D08B}"/>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6744013" y="5369182"/>
            <a:ext cx="5040000" cy="1241373"/>
          </a:xfrm>
          <a:prstGeom prst="rect">
            <a:avLst/>
          </a:prstGeom>
        </p:spPr>
      </p:pic>
    </p:spTree>
    <p:extLst>
      <p:ext uri="{BB962C8B-B14F-4D97-AF65-F5344CB8AC3E}">
        <p14:creationId xmlns:p14="http://schemas.microsoft.com/office/powerpoint/2010/main" val="652207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9" name="Image 8">
            <a:extLst>
              <a:ext uri="{FF2B5EF4-FFF2-40B4-BE49-F238E27FC236}">
                <a16:creationId xmlns:a16="http://schemas.microsoft.com/office/drawing/2014/main" id="{501B836C-608B-4CFC-BA8A-FAE25C58580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96" y="94849"/>
            <a:ext cx="5040000" cy="1241373"/>
          </a:xfrm>
          <a:prstGeom prst="rect">
            <a:avLst/>
          </a:prstGeom>
        </p:spPr>
      </p:pic>
    </p:spTree>
    <p:extLst>
      <p:ext uri="{BB962C8B-B14F-4D97-AF65-F5344CB8AC3E}">
        <p14:creationId xmlns:p14="http://schemas.microsoft.com/office/powerpoint/2010/main" val="1990185582"/>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7AF4EB1-5AB5-4D69-B603-BD5E0E5EB2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265"/>
            <a:ext cx="5040000" cy="1241373"/>
          </a:xfrm>
          <a:prstGeom prst="rect">
            <a:avLst/>
          </a:prstGeom>
        </p:spPr>
      </p:pic>
    </p:spTree>
    <p:extLst>
      <p:ext uri="{BB962C8B-B14F-4D97-AF65-F5344CB8AC3E}">
        <p14:creationId xmlns:p14="http://schemas.microsoft.com/office/powerpoint/2010/main" val="79007781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US"/>
              <a:t>Click to edit Master title style</a:t>
            </a:r>
            <a:endParaRPr lang="en-GB" dirty="0"/>
          </a:p>
        </p:txBody>
      </p:sp>
      <p:pic>
        <p:nvPicPr>
          <p:cNvPr id="5" name="Image 4">
            <a:extLst>
              <a:ext uri="{FF2B5EF4-FFF2-40B4-BE49-F238E27FC236}">
                <a16:creationId xmlns:a16="http://schemas.microsoft.com/office/drawing/2014/main" id="{B20902B5-3596-438E-9BA1-2E01D91CB4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72000" y="187155"/>
            <a:ext cx="5220000" cy="1285708"/>
          </a:xfrm>
          <a:prstGeom prst="rect">
            <a:avLst/>
          </a:prstGeom>
        </p:spPr>
      </p:pic>
    </p:spTree>
    <p:extLst>
      <p:ext uri="{BB962C8B-B14F-4D97-AF65-F5344CB8AC3E}">
        <p14:creationId xmlns:p14="http://schemas.microsoft.com/office/powerpoint/2010/main" val="137431735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550818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2243589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104203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870050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154107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dirty="0"/>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en-US"/>
              <a:t>Click to edit Master title style</a:t>
            </a:r>
            <a:endParaRPr lang="de-DE" dirty="0"/>
          </a:p>
        </p:txBody>
      </p:sp>
    </p:spTree>
    <p:extLst>
      <p:ext uri="{BB962C8B-B14F-4D97-AF65-F5344CB8AC3E}">
        <p14:creationId xmlns:p14="http://schemas.microsoft.com/office/powerpoint/2010/main" val="3348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tags" Target="../tags/tag10.xml"/><Relationship Id="rId1" Type="http://schemas.openxmlformats.org/officeDocument/2006/relationships/theme" Target="../theme/theme2.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2"/>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1" name="Object 20" hidden="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TITLE</a:t>
            </a:r>
            <a:endParaRPr lang="en-US" dirty="0"/>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1</a:t>
              </a:r>
            </a:p>
            <a:p>
              <a:pPr algn="ctr">
                <a:lnSpc>
                  <a:spcPct val="90000"/>
                </a:lnSpc>
                <a:spcAft>
                  <a:spcPts val="0"/>
                </a:spcAft>
              </a:pPr>
              <a:r>
                <a:rPr lang="en-GB" sz="700" dirty="0">
                  <a:latin typeface="Ubuntu" panose="020B0504030602030204" pitchFamily="34" charset="0"/>
                </a:rPr>
                <a:t>112</a:t>
              </a:r>
            </a:p>
            <a:p>
              <a:pPr algn="ctr">
                <a:lnSpc>
                  <a:spcPct val="90000"/>
                </a:lnSpc>
                <a:spcAft>
                  <a:spcPts val="0"/>
                </a:spcAft>
              </a:pPr>
              <a:r>
                <a:rPr lang="en-GB" sz="700" dirty="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18</a:t>
              </a:r>
            </a:p>
            <a:p>
              <a:pPr algn="ctr">
                <a:lnSpc>
                  <a:spcPct val="90000"/>
                </a:lnSpc>
                <a:spcAft>
                  <a:spcPts val="0"/>
                </a:spcAft>
              </a:pPr>
              <a:r>
                <a:rPr lang="en-GB" sz="700" dirty="0">
                  <a:solidFill>
                    <a:schemeClr val="tx1"/>
                  </a:solidFill>
                  <a:latin typeface="Ubuntu" panose="020B0504030602030204" pitchFamily="34" charset="0"/>
                </a:rPr>
                <a:t>171</a:t>
              </a:r>
            </a:p>
            <a:p>
              <a:pPr algn="ctr">
                <a:lnSpc>
                  <a:spcPct val="90000"/>
                </a:lnSpc>
                <a:spcAft>
                  <a:spcPts val="0"/>
                </a:spcAft>
              </a:pPr>
              <a:r>
                <a:rPr lang="en-GB" sz="700" dirty="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43</a:t>
              </a:r>
            </a:p>
            <a:p>
              <a:pPr algn="ctr">
                <a:lnSpc>
                  <a:spcPct val="90000"/>
                </a:lnSpc>
                <a:spcAft>
                  <a:spcPts val="0"/>
                </a:spcAft>
              </a:pPr>
              <a:r>
                <a:rPr lang="en-GB" sz="700" dirty="0">
                  <a:latin typeface="Ubuntu" panose="020B0504030602030204" pitchFamily="34" charset="0"/>
                </a:rPr>
                <a:t>10</a:t>
              </a:r>
            </a:p>
            <a:p>
              <a:pPr algn="ctr">
                <a:lnSpc>
                  <a:spcPct val="90000"/>
                </a:lnSpc>
                <a:spcAft>
                  <a:spcPts val="0"/>
                </a:spcAft>
              </a:pPr>
              <a:r>
                <a:rPr lang="en-GB" sz="700" dirty="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latin typeface="Ubuntu" panose="020B0504030602030204" pitchFamily="34" charset="0"/>
                </a:rPr>
                <a:t>39</a:t>
              </a:r>
            </a:p>
            <a:p>
              <a:pPr algn="ctr">
                <a:lnSpc>
                  <a:spcPct val="90000"/>
                </a:lnSpc>
                <a:spcAft>
                  <a:spcPts val="0"/>
                </a:spcAft>
              </a:pPr>
              <a:r>
                <a:rPr lang="en-GB" sz="700" dirty="0">
                  <a:latin typeface="Ubuntu" panose="020B0504030602030204" pitchFamily="34" charset="0"/>
                </a:rPr>
                <a:t>41</a:t>
              </a:r>
            </a:p>
            <a:p>
              <a:pPr algn="ctr">
                <a:lnSpc>
                  <a:spcPct val="90000"/>
                </a:lnSpc>
                <a:spcAft>
                  <a:spcPts val="0"/>
                </a:spcAft>
              </a:pPr>
              <a:r>
                <a:rPr lang="en-GB" sz="700" dirty="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a:p>
              <a:pPr algn="ctr">
                <a:lnSpc>
                  <a:spcPct val="90000"/>
                </a:lnSpc>
                <a:spcAft>
                  <a:spcPts val="0"/>
                </a:spcAft>
              </a:pPr>
              <a:r>
                <a:rPr lang="en-GB" sz="700" dirty="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142</a:t>
              </a:r>
            </a:p>
            <a:p>
              <a:pPr algn="ctr">
                <a:lnSpc>
                  <a:spcPct val="90000"/>
                </a:lnSpc>
                <a:spcAft>
                  <a:spcPts val="0"/>
                </a:spcAft>
              </a:pPr>
              <a:r>
                <a:rPr lang="en-US" sz="700" dirty="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156</a:t>
              </a:r>
            </a:p>
            <a:p>
              <a:pPr algn="ctr">
                <a:lnSpc>
                  <a:spcPct val="90000"/>
                </a:lnSpc>
                <a:spcAft>
                  <a:spcPts val="0"/>
                </a:spcAft>
              </a:pPr>
              <a:r>
                <a:rPr lang="en-US" sz="700" dirty="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178</a:t>
              </a:r>
            </a:p>
            <a:p>
              <a:pPr algn="ctr">
                <a:lnSpc>
                  <a:spcPct val="90000"/>
                </a:lnSpc>
                <a:spcAft>
                  <a:spcPts val="0"/>
                </a:spcAft>
              </a:pPr>
              <a:r>
                <a:rPr lang="en-US" sz="700" dirty="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208</a:t>
              </a:r>
            </a:p>
            <a:p>
              <a:pPr algn="ctr">
                <a:lnSpc>
                  <a:spcPct val="90000"/>
                </a:lnSpc>
                <a:spcAft>
                  <a:spcPts val="0"/>
                </a:spcAft>
              </a:pPr>
              <a:r>
                <a:rPr lang="en-US" sz="700" dirty="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218</a:t>
              </a:r>
            </a:p>
            <a:p>
              <a:pPr algn="ctr">
                <a:lnSpc>
                  <a:spcPct val="90000"/>
                </a:lnSpc>
                <a:spcAft>
                  <a:spcPts val="0"/>
                </a:spcAft>
              </a:pPr>
              <a:r>
                <a:rPr lang="en-US" sz="700" dirty="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66</a:t>
              </a:r>
            </a:p>
            <a:p>
              <a:pPr algn="ctr">
                <a:lnSpc>
                  <a:spcPct val="90000"/>
                </a:lnSpc>
                <a:spcAft>
                  <a:spcPts val="0"/>
                </a:spcAft>
              </a:pPr>
              <a:r>
                <a:rPr lang="en-US" sz="700" dirty="0">
                  <a:solidFill>
                    <a:schemeClr val="bg1"/>
                  </a:solidFill>
                  <a:latin typeface="Ubuntu" panose="020B0504030602030204" pitchFamily="34" charset="0"/>
                </a:rPr>
                <a:t>20</a:t>
              </a:r>
            </a:p>
            <a:p>
              <a:pPr algn="ctr">
                <a:lnSpc>
                  <a:spcPct val="90000"/>
                </a:lnSpc>
                <a:spcAft>
                  <a:spcPts val="0"/>
                </a:spcAft>
              </a:pPr>
              <a:r>
                <a:rPr lang="en-US" sz="700" dirty="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89</a:t>
              </a:r>
            </a:p>
            <a:p>
              <a:pPr algn="ctr">
                <a:lnSpc>
                  <a:spcPct val="90000"/>
                </a:lnSpc>
                <a:spcAft>
                  <a:spcPts val="0"/>
                </a:spcAft>
              </a:pPr>
              <a:r>
                <a:rPr lang="en-US" sz="700" dirty="0">
                  <a:solidFill>
                    <a:schemeClr val="bg1"/>
                  </a:solidFill>
                  <a:latin typeface="Ubuntu" panose="020B0504030602030204" pitchFamily="34" charset="0"/>
                </a:rPr>
                <a:t>10</a:t>
              </a:r>
            </a:p>
            <a:p>
              <a:pPr algn="ctr">
                <a:lnSpc>
                  <a:spcPct val="90000"/>
                </a:lnSpc>
                <a:spcAft>
                  <a:spcPts val="0"/>
                </a:spcAft>
              </a:pPr>
              <a:r>
                <a:rPr lang="en-US" sz="700" dirty="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117</a:t>
              </a:r>
            </a:p>
            <a:p>
              <a:pPr algn="ctr">
                <a:lnSpc>
                  <a:spcPct val="90000"/>
                </a:lnSpc>
                <a:spcAft>
                  <a:spcPts val="0"/>
                </a:spcAft>
              </a:pPr>
              <a:r>
                <a:rPr lang="en-US" sz="700" dirty="0">
                  <a:solidFill>
                    <a:schemeClr val="bg1"/>
                  </a:solidFill>
                  <a:latin typeface="Ubuntu" panose="020B0504030602030204" pitchFamily="34" charset="0"/>
                </a:rPr>
                <a:t>13</a:t>
              </a:r>
            </a:p>
            <a:p>
              <a:pPr algn="ctr">
                <a:lnSpc>
                  <a:spcPct val="90000"/>
                </a:lnSpc>
                <a:spcAft>
                  <a:spcPts val="0"/>
                </a:spcAft>
              </a:pPr>
              <a:r>
                <a:rPr lang="en-US" sz="700" dirty="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128</a:t>
              </a:r>
            </a:p>
            <a:p>
              <a:pPr algn="ctr">
                <a:lnSpc>
                  <a:spcPct val="90000"/>
                </a:lnSpc>
                <a:spcAft>
                  <a:spcPts val="0"/>
                </a:spcAft>
              </a:pPr>
              <a:r>
                <a:rPr lang="en-US" sz="700" dirty="0">
                  <a:solidFill>
                    <a:schemeClr val="bg1"/>
                  </a:solidFill>
                  <a:latin typeface="Ubuntu" panose="020B0504030602030204" pitchFamily="34" charset="0"/>
                </a:rPr>
                <a:t>43</a:t>
              </a:r>
            </a:p>
            <a:p>
              <a:pPr algn="ctr">
                <a:lnSpc>
                  <a:spcPct val="90000"/>
                </a:lnSpc>
                <a:spcAft>
                  <a:spcPts val="0"/>
                </a:spcAft>
              </a:pPr>
              <a:r>
                <a:rPr lang="en-US" sz="700" dirty="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158</a:t>
              </a:r>
            </a:p>
            <a:p>
              <a:pPr algn="ctr">
                <a:lnSpc>
                  <a:spcPct val="90000"/>
                </a:lnSpc>
                <a:spcAft>
                  <a:spcPts val="0"/>
                </a:spcAft>
              </a:pPr>
              <a:r>
                <a:rPr lang="en-US" sz="700" dirty="0">
                  <a:solidFill>
                    <a:schemeClr val="bg1"/>
                  </a:solidFill>
                  <a:latin typeface="Ubuntu" panose="020B0504030602030204" pitchFamily="34" charset="0"/>
                </a:rPr>
                <a:t>71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166</a:t>
              </a:r>
            </a:p>
            <a:p>
              <a:pPr algn="ctr">
                <a:lnSpc>
                  <a:spcPct val="90000"/>
                </a:lnSpc>
                <a:spcAft>
                  <a:spcPts val="0"/>
                </a:spcAft>
              </a:pPr>
              <a:r>
                <a:rPr lang="en-US" sz="700" dirty="0">
                  <a:solidFill>
                    <a:schemeClr val="bg1"/>
                  </a:solidFill>
                  <a:latin typeface="Ubuntu" panose="020B0504030602030204" pitchFamily="34" charset="0"/>
                </a:rPr>
                <a:t>0</a:t>
              </a:r>
            </a:p>
            <a:p>
              <a:pPr algn="ctr">
                <a:lnSpc>
                  <a:spcPct val="90000"/>
                </a:lnSpc>
                <a:spcAft>
                  <a:spcPts val="0"/>
                </a:spcAft>
              </a:pPr>
              <a:r>
                <a:rPr lang="en-US" sz="700" dirty="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227</a:t>
              </a:r>
            </a:p>
            <a:p>
              <a:pPr algn="ctr">
                <a:lnSpc>
                  <a:spcPct val="90000"/>
                </a:lnSpc>
                <a:spcAft>
                  <a:spcPts val="0"/>
                </a:spcAft>
              </a:pPr>
              <a:r>
                <a:rPr lang="en-US" sz="700" dirty="0">
                  <a:solidFill>
                    <a:schemeClr val="bg1"/>
                  </a:solidFill>
                  <a:latin typeface="Ubuntu" panose="020B0504030602030204" pitchFamily="34" charset="0"/>
                </a:rPr>
                <a:t>03</a:t>
              </a:r>
            </a:p>
            <a:p>
              <a:pPr algn="ctr">
                <a:lnSpc>
                  <a:spcPct val="90000"/>
                </a:lnSpc>
                <a:spcAft>
                  <a:spcPts val="0"/>
                </a:spcAft>
              </a:pPr>
              <a:r>
                <a:rPr lang="en-US" sz="700" dirty="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48</a:t>
              </a:r>
            </a:p>
            <a:p>
              <a:pPr algn="ctr">
                <a:lnSpc>
                  <a:spcPct val="90000"/>
                </a:lnSpc>
                <a:spcAft>
                  <a:spcPts val="0"/>
                </a:spcAft>
              </a:pPr>
              <a:r>
                <a:rPr lang="en-US" sz="700" dirty="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69</a:t>
              </a:r>
            </a:p>
            <a:p>
              <a:pPr algn="ctr">
                <a:lnSpc>
                  <a:spcPct val="90000"/>
                </a:lnSpc>
                <a:spcAft>
                  <a:spcPts val="0"/>
                </a:spcAft>
              </a:pPr>
              <a:r>
                <a:rPr lang="en-US" sz="700" dirty="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255</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129</a:t>
              </a:r>
            </a:p>
            <a:p>
              <a:pPr algn="ctr">
                <a:lnSpc>
                  <a:spcPct val="90000"/>
                </a:lnSpc>
                <a:spcAft>
                  <a:spcPts val="0"/>
                </a:spcAft>
              </a:pPr>
              <a:r>
                <a:rPr lang="en-US" sz="700" dirty="0">
                  <a:solidFill>
                    <a:schemeClr val="bg1"/>
                  </a:solidFill>
                  <a:latin typeface="Ubuntu" panose="020B0504030602030204" pitchFamily="34" charset="0"/>
                </a:rPr>
                <a:t>27</a:t>
              </a:r>
            </a:p>
            <a:p>
              <a:pPr algn="ctr">
                <a:lnSpc>
                  <a:spcPct val="90000"/>
                </a:lnSpc>
                <a:spcAft>
                  <a:spcPts val="0"/>
                </a:spcAft>
              </a:pPr>
              <a:r>
                <a:rPr lang="en-US" sz="700" dirty="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161</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latin typeface="Ubuntu" panose="020B0504030602030204" pitchFamily="34" charset="0"/>
                </a:rPr>
                <a:t>186</a:t>
              </a:r>
            </a:p>
            <a:p>
              <a:pPr algn="ctr">
                <a:lnSpc>
                  <a:spcPct val="90000"/>
                </a:lnSpc>
                <a:spcAft>
                  <a:spcPts val="0"/>
                </a:spcAft>
              </a:pPr>
              <a:r>
                <a:rPr lang="en-US" sz="700" dirty="0">
                  <a:solidFill>
                    <a:schemeClr val="bg1"/>
                  </a:solidFill>
                  <a:latin typeface="Ubuntu" panose="020B0504030602030204" pitchFamily="34" charset="0"/>
                </a:rPr>
                <a:t>41</a:t>
              </a:r>
            </a:p>
            <a:p>
              <a:pPr algn="ctr">
                <a:lnSpc>
                  <a:spcPct val="90000"/>
                </a:lnSpc>
                <a:spcAft>
                  <a:spcPts val="0"/>
                </a:spcAft>
              </a:pPr>
              <a:r>
                <a:rPr lang="en-US" sz="700" dirty="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209</a:t>
              </a:r>
            </a:p>
            <a:p>
              <a:pPr algn="ctr">
                <a:lnSpc>
                  <a:spcPct val="90000"/>
                </a:lnSpc>
                <a:spcAft>
                  <a:spcPts val="0"/>
                </a:spcAft>
              </a:pPr>
              <a:r>
                <a:rPr lang="en-US" sz="700" dirty="0">
                  <a:latin typeface="Ubuntu" panose="020B0504030602030204" pitchFamily="34" charset="0"/>
                </a:rPr>
                <a:t>58</a:t>
              </a:r>
            </a:p>
            <a:p>
              <a:pPr algn="ctr">
                <a:lnSpc>
                  <a:spcPct val="90000"/>
                </a:lnSpc>
                <a:spcAft>
                  <a:spcPts val="0"/>
                </a:spcAft>
              </a:pPr>
              <a:r>
                <a:rPr lang="en-US" sz="700" dirty="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latin typeface="Ubuntu" panose="020B0504030602030204" pitchFamily="34" charset="0"/>
                </a:rPr>
                <a:t>229</a:t>
              </a:r>
            </a:p>
            <a:p>
              <a:pPr algn="ctr">
                <a:lnSpc>
                  <a:spcPct val="90000"/>
                </a:lnSpc>
                <a:spcAft>
                  <a:spcPts val="0"/>
                </a:spcAft>
              </a:pPr>
              <a:r>
                <a:rPr lang="en-US" sz="700" dirty="0">
                  <a:latin typeface="Ubuntu" panose="020B0504030602030204" pitchFamily="34" charset="0"/>
                </a:rPr>
                <a:t>87</a:t>
              </a:r>
            </a:p>
            <a:p>
              <a:pPr algn="ctr">
                <a:lnSpc>
                  <a:spcPct val="90000"/>
                </a:lnSpc>
                <a:spcAft>
                  <a:spcPts val="0"/>
                </a:spcAft>
              </a:pPr>
              <a:r>
                <a:rPr lang="en-US" sz="700" dirty="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dirty="0">
                <a:latin typeface="Ubuntu" panose="020B0504030602030204" pitchFamily="34" charset="0"/>
              </a:rPr>
              <a:t>Security Classification:</a:t>
            </a:r>
          </a:p>
          <a:p>
            <a:r>
              <a:rPr lang="en-GB" sz="800" dirty="0">
                <a:latin typeface="Ubuntu" panose="020B0504030602030204" pitchFamily="34" charset="0"/>
              </a:rPr>
              <a:t>SEC0: Public</a:t>
            </a:r>
          </a:p>
          <a:p>
            <a:r>
              <a:rPr lang="en-GB" sz="800" dirty="0">
                <a:latin typeface="Ubuntu" panose="020B0504030602030204" pitchFamily="34" charset="0"/>
              </a:rPr>
              <a:t>SEC1: Company Confidential</a:t>
            </a:r>
          </a:p>
          <a:p>
            <a:r>
              <a:rPr lang="en-GB" sz="800" dirty="0">
                <a:latin typeface="Ubuntu" panose="020B0504030602030204" pitchFamily="34" charset="0"/>
              </a:rPr>
              <a:t>SEC2: Company Restricted / Customer restricted</a:t>
            </a:r>
          </a:p>
          <a:p>
            <a:r>
              <a:rPr lang="en-GB" sz="800" dirty="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67</a:t>
              </a:r>
            </a:p>
            <a:p>
              <a:pPr algn="ctr">
                <a:lnSpc>
                  <a:spcPct val="90000"/>
                </a:lnSpc>
                <a:spcAft>
                  <a:spcPts val="0"/>
                </a:spcAft>
              </a:pPr>
              <a:r>
                <a:rPr lang="en-US" sz="700" b="0" dirty="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106</a:t>
              </a:r>
            </a:p>
            <a:p>
              <a:pPr algn="ctr">
                <a:lnSpc>
                  <a:spcPct val="90000"/>
                </a:lnSpc>
                <a:spcAft>
                  <a:spcPts val="0"/>
                </a:spcAft>
              </a:pPr>
              <a:r>
                <a:rPr lang="en-US" sz="700" b="0" dirty="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15</a:t>
              </a:r>
            </a:p>
            <a:p>
              <a:pPr algn="ctr">
                <a:lnSpc>
                  <a:spcPct val="90000"/>
                </a:lnSpc>
                <a:spcAft>
                  <a:spcPts val="0"/>
                </a:spcAft>
              </a:pPr>
              <a:r>
                <a:rPr lang="en-US" sz="700" b="0" dirty="0">
                  <a:solidFill>
                    <a:schemeClr val="bg1"/>
                  </a:solidFill>
                  <a:latin typeface="Ubuntu" panose="020B0504030602030204" pitchFamily="34" charset="0"/>
                </a:rPr>
                <a:t>135</a:t>
              </a:r>
            </a:p>
            <a:p>
              <a:pPr algn="ctr">
                <a:lnSpc>
                  <a:spcPct val="90000"/>
                </a:lnSpc>
                <a:spcAft>
                  <a:spcPts val="0"/>
                </a:spcAft>
              </a:pPr>
              <a:r>
                <a:rPr lang="en-US" sz="700" b="0" dirty="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178</a:t>
              </a:r>
            </a:p>
            <a:p>
              <a:pPr algn="ctr">
                <a:lnSpc>
                  <a:spcPct val="90000"/>
                </a:lnSpc>
                <a:spcAft>
                  <a:spcPts val="0"/>
                </a:spcAft>
              </a:pPr>
              <a:r>
                <a:rPr lang="en-US" sz="700" b="0" dirty="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244</a:t>
              </a:r>
            </a:p>
            <a:p>
              <a:pPr algn="ctr">
                <a:lnSpc>
                  <a:spcPct val="90000"/>
                </a:lnSpc>
                <a:spcAft>
                  <a:spcPts val="0"/>
                </a:spcAft>
              </a:pPr>
              <a:r>
                <a:rPr lang="en-US" sz="700" b="0" dirty="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140</a:t>
              </a:r>
            </a:p>
            <a:p>
              <a:pPr algn="ctr">
                <a:lnSpc>
                  <a:spcPct val="90000"/>
                </a:lnSpc>
                <a:spcAft>
                  <a:spcPts val="0"/>
                </a:spcAft>
              </a:pPr>
              <a:r>
                <a:rPr lang="en-US" sz="700" b="0" dirty="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46</a:t>
              </a:r>
            </a:p>
            <a:p>
              <a:pPr algn="ctr">
                <a:lnSpc>
                  <a:spcPct val="90000"/>
                </a:lnSpc>
                <a:spcAft>
                  <a:spcPts val="0"/>
                </a:spcAft>
              </a:pPr>
              <a:r>
                <a:rPr lang="en-US" sz="700" b="0" dirty="0">
                  <a:latin typeface="Ubuntu" panose="020B0504030602030204" pitchFamily="34" charset="0"/>
                </a:rPr>
                <a:t>166</a:t>
              </a:r>
            </a:p>
            <a:p>
              <a:pPr algn="ctr">
                <a:lnSpc>
                  <a:spcPct val="90000"/>
                </a:lnSpc>
                <a:spcAft>
                  <a:spcPts val="0"/>
                </a:spcAft>
              </a:pPr>
              <a:r>
                <a:rPr lang="en-US" sz="700" b="0" dirty="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51</a:t>
              </a:r>
            </a:p>
            <a:p>
              <a:pPr algn="ctr">
                <a:lnSpc>
                  <a:spcPct val="90000"/>
                </a:lnSpc>
                <a:spcAft>
                  <a:spcPts val="0"/>
                </a:spcAft>
              </a:pPr>
              <a:r>
                <a:rPr lang="en-US" sz="700" b="0" dirty="0">
                  <a:latin typeface="Ubuntu" panose="020B0504030602030204" pitchFamily="34" charset="0"/>
                </a:rPr>
                <a:t>181</a:t>
              </a:r>
            </a:p>
            <a:p>
              <a:pPr algn="ctr">
                <a:lnSpc>
                  <a:spcPct val="90000"/>
                </a:lnSpc>
                <a:spcAft>
                  <a:spcPts val="0"/>
                </a:spcAft>
              </a:pPr>
              <a:r>
                <a:rPr lang="en-US" sz="700" b="0" dirty="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latin typeface="Ubuntu" panose="020B0504030602030204" pitchFamily="34" charset="0"/>
              </a:endParaRPr>
            </a:p>
            <a:p>
              <a:pPr algn="ctr">
                <a:lnSpc>
                  <a:spcPct val="90000"/>
                </a:lnSpc>
                <a:spcAft>
                  <a:spcPts val="0"/>
                </a:spcAft>
              </a:pPr>
              <a:r>
                <a:rPr lang="en-US" sz="700" b="0" dirty="0">
                  <a:latin typeface="Ubuntu" panose="020B0504030602030204" pitchFamily="34" charset="0"/>
                </a:rPr>
                <a:t>87</a:t>
              </a:r>
            </a:p>
            <a:p>
              <a:pPr algn="ctr">
                <a:lnSpc>
                  <a:spcPct val="90000"/>
                </a:lnSpc>
                <a:spcAft>
                  <a:spcPts val="0"/>
                </a:spcAft>
              </a:pPr>
              <a:r>
                <a:rPr lang="en-US" sz="700" b="0" dirty="0">
                  <a:latin typeface="Ubuntu" panose="020B0504030602030204" pitchFamily="34" charset="0"/>
                </a:rPr>
                <a:t>207</a:t>
              </a:r>
            </a:p>
            <a:p>
              <a:pPr algn="ctr">
                <a:lnSpc>
                  <a:spcPct val="90000"/>
                </a:lnSpc>
                <a:spcAft>
                  <a:spcPts val="0"/>
                </a:spcAft>
              </a:pPr>
              <a:r>
                <a:rPr lang="en-US" sz="700" b="0" dirty="0">
                  <a:latin typeface="Ubuntu" panose="020B0504030602030204" pitchFamily="34" charset="0"/>
                </a:rPr>
                <a:t>128</a:t>
              </a:r>
            </a:p>
            <a:p>
              <a:pPr algn="ctr">
                <a:lnSpc>
                  <a:spcPct val="90000"/>
                </a:lnSpc>
                <a:spcAft>
                  <a:spcPts val="0"/>
                </a:spcAft>
              </a:pPr>
              <a:endParaRPr lang="en-US" sz="700" b="0" dirty="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23</a:t>
              </a:r>
            </a:p>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33</a:t>
              </a:r>
            </a:p>
            <a:p>
              <a:pPr algn="ctr">
                <a:lnSpc>
                  <a:spcPct val="90000"/>
                </a:lnSpc>
                <a:spcAft>
                  <a:spcPts val="0"/>
                </a:spcAft>
              </a:pPr>
              <a:r>
                <a:rPr lang="en-US" sz="700" b="0" dirty="0">
                  <a:solidFill>
                    <a:schemeClr val="bg1"/>
                  </a:solidFill>
                  <a:latin typeface="Ubuntu" panose="020B0504030602030204" pitchFamily="34" charset="0"/>
                </a:rPr>
                <a:t>69</a:t>
              </a:r>
            </a:p>
            <a:p>
              <a:pPr algn="ctr">
                <a:lnSpc>
                  <a:spcPct val="90000"/>
                </a:lnSpc>
                <a:spcAft>
                  <a:spcPts val="0"/>
                </a:spcAft>
              </a:pPr>
              <a:r>
                <a:rPr lang="en-US" sz="700" b="0" dirty="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20</a:t>
              </a:r>
            </a:p>
            <a:p>
              <a:pPr algn="ctr">
                <a:lnSpc>
                  <a:spcPct val="90000"/>
                </a:lnSpc>
                <a:spcAft>
                  <a:spcPts val="0"/>
                </a:spcAft>
              </a:pPr>
              <a:r>
                <a:rPr lang="en-US" sz="700" b="0" dirty="0">
                  <a:solidFill>
                    <a:schemeClr val="bg1"/>
                  </a:solidFill>
                  <a:latin typeface="Ubuntu" panose="020B0504030602030204" pitchFamily="34" charset="0"/>
                </a:rPr>
                <a:t>89</a:t>
              </a:r>
            </a:p>
            <a:p>
              <a:pPr algn="ctr">
                <a:lnSpc>
                  <a:spcPct val="90000"/>
                </a:lnSpc>
                <a:spcAft>
                  <a:spcPts val="0"/>
                </a:spcAft>
              </a:pPr>
              <a:r>
                <a:rPr lang="en-US" sz="700" b="0" dirty="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107</a:t>
              </a:r>
            </a:p>
            <a:p>
              <a:pPr algn="ctr">
                <a:lnSpc>
                  <a:spcPct val="90000"/>
                </a:lnSpc>
                <a:spcAft>
                  <a:spcPts val="0"/>
                </a:spcAft>
              </a:pPr>
              <a:r>
                <a:rPr lang="en-US" sz="700" b="0" dirty="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51</a:t>
              </a:r>
            </a:p>
            <a:p>
              <a:pPr algn="ctr">
                <a:lnSpc>
                  <a:spcPct val="90000"/>
                </a:lnSpc>
                <a:spcAft>
                  <a:spcPts val="0"/>
                </a:spcAft>
              </a:pPr>
              <a:r>
                <a:rPr lang="en-US" sz="700" b="0" dirty="0">
                  <a:solidFill>
                    <a:schemeClr val="bg1"/>
                  </a:solidFill>
                  <a:latin typeface="Ubuntu" panose="020B0504030602030204" pitchFamily="34" charset="0"/>
                </a:rPr>
                <a:t>128</a:t>
              </a:r>
            </a:p>
            <a:p>
              <a:pPr algn="ctr">
                <a:lnSpc>
                  <a:spcPct val="90000"/>
                </a:lnSpc>
                <a:spcAft>
                  <a:spcPts val="0"/>
                </a:spcAft>
              </a:pPr>
              <a:r>
                <a:rPr lang="en-US" sz="700" b="0" dirty="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125</a:t>
              </a:r>
            </a:p>
            <a:p>
              <a:pPr algn="ctr">
                <a:lnSpc>
                  <a:spcPct val="90000"/>
                </a:lnSpc>
                <a:spcAft>
                  <a:spcPts val="0"/>
                </a:spcAft>
              </a:pPr>
              <a:r>
                <a:rPr lang="en-US" sz="700" b="0" dirty="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latin typeface="Ubuntu" panose="020B0504030602030204" pitchFamily="34" charset="0"/>
                </a:rPr>
                <a:t>0</a:t>
              </a:r>
            </a:p>
            <a:p>
              <a:pPr algn="ctr">
                <a:lnSpc>
                  <a:spcPct val="90000"/>
                </a:lnSpc>
                <a:spcAft>
                  <a:spcPts val="0"/>
                </a:spcAft>
              </a:pPr>
              <a:r>
                <a:rPr lang="en-US" sz="700" b="0" dirty="0">
                  <a:solidFill>
                    <a:schemeClr val="bg1"/>
                  </a:solidFill>
                  <a:latin typeface="Ubuntu" panose="020B0504030602030204" pitchFamily="34" charset="0"/>
                </a:rPr>
                <a:t>146</a:t>
              </a:r>
            </a:p>
            <a:p>
              <a:pPr algn="ctr">
                <a:lnSpc>
                  <a:spcPct val="90000"/>
                </a:lnSpc>
                <a:spcAft>
                  <a:spcPts val="0"/>
                </a:spcAft>
              </a:pPr>
              <a:r>
                <a:rPr lang="en-US" sz="700" b="0" dirty="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191</a:t>
              </a:r>
            </a:p>
            <a:p>
              <a:pPr algn="ctr">
                <a:lnSpc>
                  <a:spcPct val="90000"/>
                </a:lnSpc>
                <a:spcAft>
                  <a:spcPts val="0"/>
                </a:spcAft>
              </a:pPr>
              <a:r>
                <a:rPr lang="en-US" sz="700" b="0" dirty="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213</a:t>
              </a:r>
            </a:p>
            <a:p>
              <a:pPr algn="ctr">
                <a:lnSpc>
                  <a:spcPct val="90000"/>
                </a:lnSpc>
                <a:spcAft>
                  <a:spcPts val="0"/>
                </a:spcAft>
              </a:pPr>
              <a:r>
                <a:rPr lang="en-US" sz="700" b="0" dirty="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latin typeface="Ubuntu" panose="020B0504030602030204" pitchFamily="34" charset="0"/>
                </a:rPr>
                <a:t>0</a:t>
              </a:r>
            </a:p>
            <a:p>
              <a:pPr algn="ctr">
                <a:lnSpc>
                  <a:spcPct val="90000"/>
                </a:lnSpc>
                <a:spcAft>
                  <a:spcPts val="0"/>
                </a:spcAft>
              </a:pPr>
              <a:r>
                <a:rPr lang="en-US" sz="700" b="0" dirty="0">
                  <a:latin typeface="Ubuntu" panose="020B0504030602030204" pitchFamily="34" charset="0"/>
                </a:rPr>
                <a:t>230</a:t>
              </a:r>
            </a:p>
            <a:p>
              <a:pPr algn="ctr">
                <a:lnSpc>
                  <a:spcPct val="90000"/>
                </a:lnSpc>
                <a:spcAft>
                  <a:spcPts val="0"/>
                </a:spcAft>
              </a:pPr>
              <a:r>
                <a:rPr lang="en-US" sz="700" b="0" dirty="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dirty="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3148905397"/>
      </p:ext>
    </p:extLst>
  </p:cSld>
  <p:clrMap bg1="lt1" tx1="dk1" bg2="lt2" tx2="dk2" accent1="accent1" accent2="accent2" accent3="accent3" accent4="accent4" accent5="accent5" accent6="accent6" hlink="hlink" folHlink="folHlink"/>
  <p:sldLayoutIdLst>
    <p:sldLayoutId id="2147483953" r:id="rId1"/>
    <p:sldLayoutId id="2147483955" r:id="rId2"/>
    <p:sldLayoutId id="2147483956" r:id="rId3"/>
    <p:sldLayoutId id="2147483900" r:id="rId4"/>
    <p:sldLayoutId id="2147483901" r:id="rId5"/>
    <p:sldLayoutId id="2147483960" r:id="rId6"/>
    <p:sldLayoutId id="2147483902" r:id="rId7"/>
    <p:sldLayoutId id="2147483903" r:id="rId8"/>
    <p:sldLayoutId id="2147483949" r:id="rId9"/>
    <p:sldLayoutId id="2147483905" r:id="rId10"/>
    <p:sldLayoutId id="2147483945" r:id="rId11"/>
    <p:sldLayoutId id="2147483948" r:id="rId12"/>
    <p:sldLayoutId id="2147483954" r:id="rId13"/>
    <p:sldLayoutId id="2147483930" r:id="rId14"/>
    <p:sldLayoutId id="2147483961" r:id="rId15"/>
    <p:sldLayoutId id="2147483958" r:id="rId16"/>
    <p:sldLayoutId id="2147483959" r:id="rId17"/>
    <p:sldLayoutId id="2147483918" r:id="rId18"/>
    <p:sldLayoutId id="2147483922" r:id="rId19"/>
    <p:sldLayoutId id="2147483950" r:id="rId20"/>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userDrawn="1">
          <p15:clr>
            <a:srgbClr val="F26B43"/>
          </p15:clr>
        </p15:guide>
        <p15:guide id="3" orient="horz" pos="4071" userDrawn="1">
          <p15:clr>
            <a:srgbClr val="F26B43"/>
          </p15:clr>
        </p15:guide>
        <p15:guide id="4" pos="255" userDrawn="1">
          <p15:clr>
            <a:srgbClr val="F26B43"/>
          </p15:clr>
        </p15:guide>
        <p15:guide id="5" orient="horz" pos="836" userDrawn="1">
          <p15:clr>
            <a:srgbClr val="F26B43"/>
          </p15:clr>
        </p15:guide>
        <p15:guide id="6" orient="horz" pos="245" userDrawn="1">
          <p15:clr>
            <a:srgbClr val="F26B43"/>
          </p15:clr>
        </p15:guide>
        <p15:guide id="7" pos="3840" userDrawn="1">
          <p15:clr>
            <a:srgbClr val="F26B43"/>
          </p15:clr>
        </p15:guide>
        <p15:guide id="8" pos="3899" userDrawn="1">
          <p15:clr>
            <a:srgbClr val="F26B43"/>
          </p15:clr>
        </p15:guide>
        <p15:guide id="9" pos="3783"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1" name="Object 20"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8">
            <a:extLst>
              <a:ext uri="{FF2B5EF4-FFF2-40B4-BE49-F238E27FC236}">
                <a16:creationId xmlns:a16="http://schemas.microsoft.com/office/drawing/2014/main" id="{6E84F7D2-105D-40D2-8684-54D4B7EE4B16}"/>
              </a:ext>
            </a:extLst>
          </p:cNvPr>
          <p:cNvSpPr/>
          <p:nvPr userDrawn="1"/>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1</a:t>
            </a:r>
          </a:p>
          <a:p>
            <a:pPr algn="ctr">
              <a:lnSpc>
                <a:spcPct val="90000"/>
              </a:lnSpc>
              <a:spcAft>
                <a:spcPts val="0"/>
              </a:spcAft>
            </a:pPr>
            <a:r>
              <a:rPr lang="en-GB" sz="700" dirty="0"/>
              <a:t>112</a:t>
            </a:r>
          </a:p>
          <a:p>
            <a:pPr algn="ctr">
              <a:lnSpc>
                <a:spcPct val="90000"/>
              </a:lnSpc>
              <a:spcAft>
                <a:spcPts val="0"/>
              </a:spcAft>
            </a:pPr>
            <a:r>
              <a:rPr lang="en-GB" sz="700" dirty="0"/>
              <a:t>173</a:t>
            </a:r>
          </a:p>
        </p:txBody>
      </p:sp>
      <p:sp>
        <p:nvSpPr>
          <p:cNvPr id="10" name="Rectangle 9">
            <a:extLst>
              <a:ext uri="{FF2B5EF4-FFF2-40B4-BE49-F238E27FC236}">
                <a16:creationId xmlns:a16="http://schemas.microsoft.com/office/drawing/2014/main" id="{6674CD1B-3525-46B2-BAA5-E21DAAAA01B7}"/>
              </a:ext>
            </a:extLst>
          </p:cNvPr>
          <p:cNvSpPr/>
          <p:nvPr userDrawn="1"/>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18</a:t>
            </a:r>
          </a:p>
          <a:p>
            <a:pPr algn="ctr">
              <a:lnSpc>
                <a:spcPct val="90000"/>
              </a:lnSpc>
              <a:spcAft>
                <a:spcPts val="0"/>
              </a:spcAft>
            </a:pPr>
            <a:r>
              <a:rPr lang="en-GB" sz="700" dirty="0">
                <a:solidFill>
                  <a:schemeClr val="tx1"/>
                </a:solidFill>
              </a:rPr>
              <a:t>171</a:t>
            </a:r>
          </a:p>
          <a:p>
            <a:pPr algn="ctr">
              <a:lnSpc>
                <a:spcPct val="90000"/>
              </a:lnSpc>
              <a:spcAft>
                <a:spcPts val="0"/>
              </a:spcAft>
            </a:pPr>
            <a:r>
              <a:rPr lang="en-GB" sz="700" dirty="0">
                <a:solidFill>
                  <a:schemeClr val="tx1"/>
                </a:solidFill>
              </a:rPr>
              <a:t>219</a:t>
            </a:r>
          </a:p>
        </p:txBody>
      </p:sp>
      <p:sp>
        <p:nvSpPr>
          <p:cNvPr id="11" name="Rectangle 10">
            <a:extLst>
              <a:ext uri="{FF2B5EF4-FFF2-40B4-BE49-F238E27FC236}">
                <a16:creationId xmlns:a16="http://schemas.microsoft.com/office/drawing/2014/main" id="{454D7C4E-D5CF-46EC-BB6D-492AECCE429B}"/>
              </a:ext>
            </a:extLst>
          </p:cNvPr>
          <p:cNvSpPr/>
          <p:nvPr userDrawn="1"/>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43</a:t>
            </a:r>
          </a:p>
          <a:p>
            <a:pPr algn="ctr">
              <a:lnSpc>
                <a:spcPct val="90000"/>
              </a:lnSpc>
              <a:spcAft>
                <a:spcPts val="0"/>
              </a:spcAft>
            </a:pPr>
            <a:r>
              <a:rPr lang="en-GB" sz="700" dirty="0"/>
              <a:t>10</a:t>
            </a:r>
          </a:p>
          <a:p>
            <a:pPr algn="ctr">
              <a:lnSpc>
                <a:spcPct val="90000"/>
              </a:lnSpc>
              <a:spcAft>
                <a:spcPts val="0"/>
              </a:spcAft>
            </a:pPr>
            <a:r>
              <a:rPr lang="en-GB" sz="700" dirty="0"/>
              <a:t>61</a:t>
            </a:r>
          </a:p>
        </p:txBody>
      </p:sp>
      <p:sp>
        <p:nvSpPr>
          <p:cNvPr id="12" name="Rectangle 11">
            <a:extLst>
              <a:ext uri="{FF2B5EF4-FFF2-40B4-BE49-F238E27FC236}">
                <a16:creationId xmlns:a16="http://schemas.microsoft.com/office/drawing/2014/main" id="{F838BB57-4C07-4FC1-A63C-CC0F604A7FCC}"/>
              </a:ext>
            </a:extLst>
          </p:cNvPr>
          <p:cNvSpPr/>
          <p:nvPr userDrawn="1"/>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t>39</a:t>
            </a:r>
          </a:p>
          <a:p>
            <a:pPr algn="ctr">
              <a:lnSpc>
                <a:spcPct val="90000"/>
              </a:lnSpc>
              <a:spcAft>
                <a:spcPts val="0"/>
              </a:spcAft>
            </a:pPr>
            <a:r>
              <a:rPr lang="en-GB" sz="700" dirty="0"/>
              <a:t>41</a:t>
            </a:r>
          </a:p>
          <a:p>
            <a:pPr algn="ctr">
              <a:lnSpc>
                <a:spcPct val="90000"/>
              </a:lnSpc>
              <a:spcAft>
                <a:spcPts val="0"/>
              </a:spcAft>
            </a:pPr>
            <a:r>
              <a:rPr lang="en-GB" sz="700" dirty="0"/>
              <a:t>54</a:t>
            </a:r>
          </a:p>
        </p:txBody>
      </p:sp>
      <p:sp>
        <p:nvSpPr>
          <p:cNvPr id="13" name="Rectangle 12">
            <a:extLst>
              <a:ext uri="{FF2B5EF4-FFF2-40B4-BE49-F238E27FC236}">
                <a16:creationId xmlns:a16="http://schemas.microsoft.com/office/drawing/2014/main" id="{DD7B6E98-FB65-49B0-9A8A-698B183CB044}"/>
              </a:ext>
            </a:extLst>
          </p:cNvPr>
          <p:cNvSpPr/>
          <p:nvPr userDrawn="1"/>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a:p>
            <a:pPr algn="ctr">
              <a:lnSpc>
                <a:spcPct val="90000"/>
              </a:lnSpc>
              <a:spcAft>
                <a:spcPts val="0"/>
              </a:spcAft>
            </a:pPr>
            <a:r>
              <a:rPr lang="en-GB" sz="700" dirty="0">
                <a:solidFill>
                  <a:schemeClr val="tx1"/>
                </a:solidFill>
              </a:rPr>
              <a:t>236</a:t>
            </a:r>
          </a:p>
        </p:txBody>
      </p:sp>
      <p:grpSp>
        <p:nvGrpSpPr>
          <p:cNvPr id="14" name="Groupe 13">
            <a:extLst>
              <a:ext uri="{FF2B5EF4-FFF2-40B4-BE49-F238E27FC236}">
                <a16:creationId xmlns:a16="http://schemas.microsoft.com/office/drawing/2014/main" id="{A888B5AD-7B92-4579-B213-8C5CFEB8D1BC}"/>
              </a:ext>
            </a:extLst>
          </p:cNvPr>
          <p:cNvGrpSpPr/>
          <p:nvPr userDrawn="1"/>
        </p:nvGrpSpPr>
        <p:grpSpPr>
          <a:xfrm>
            <a:off x="12500244" y="4582319"/>
            <a:ext cx="1462993" cy="2058800"/>
            <a:chOff x="12432704" y="1992581"/>
            <a:chExt cx="1462993" cy="2058800"/>
          </a:xfrm>
        </p:grpSpPr>
        <p:sp>
          <p:nvSpPr>
            <p:cNvPr id="15" name="Forme libre : forme 14">
              <a:extLst>
                <a:ext uri="{FF2B5EF4-FFF2-40B4-BE49-F238E27FC236}">
                  <a16:creationId xmlns:a16="http://schemas.microsoft.com/office/drawing/2014/main" id="{2DB90E0F-21BC-47C3-97E1-A7DBB8ED3932}"/>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142</a:t>
              </a:r>
            </a:p>
            <a:p>
              <a:pPr algn="ctr">
                <a:lnSpc>
                  <a:spcPct val="90000"/>
                </a:lnSpc>
                <a:spcAft>
                  <a:spcPts val="0"/>
                </a:spcAft>
              </a:pPr>
              <a:r>
                <a:rPr lang="en-US" sz="700" dirty="0"/>
                <a:t>18</a:t>
              </a:r>
            </a:p>
          </p:txBody>
        </p:sp>
        <p:sp>
          <p:nvSpPr>
            <p:cNvPr id="16" name="Forme libre : forme 15">
              <a:extLst>
                <a:ext uri="{FF2B5EF4-FFF2-40B4-BE49-F238E27FC236}">
                  <a16:creationId xmlns:a16="http://schemas.microsoft.com/office/drawing/2014/main" id="{7F4FC78D-D760-4D99-9D36-2648743895AF}"/>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156</a:t>
              </a:r>
            </a:p>
            <a:p>
              <a:pPr algn="ctr">
                <a:lnSpc>
                  <a:spcPct val="90000"/>
                </a:lnSpc>
                <a:spcAft>
                  <a:spcPts val="0"/>
                </a:spcAft>
              </a:pPr>
              <a:r>
                <a:rPr lang="en-US" sz="700" dirty="0"/>
                <a:t>41</a:t>
              </a:r>
            </a:p>
          </p:txBody>
        </p:sp>
        <p:sp>
          <p:nvSpPr>
            <p:cNvPr id="17" name="Forme libre : forme 16">
              <a:extLst>
                <a:ext uri="{FF2B5EF4-FFF2-40B4-BE49-F238E27FC236}">
                  <a16:creationId xmlns:a16="http://schemas.microsoft.com/office/drawing/2014/main" id="{5EB34581-6EB1-4258-A04C-E3043E1FEE2B}"/>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178</a:t>
              </a:r>
            </a:p>
            <a:p>
              <a:pPr algn="ctr">
                <a:lnSpc>
                  <a:spcPct val="90000"/>
                </a:lnSpc>
                <a:spcAft>
                  <a:spcPts val="0"/>
                </a:spcAft>
              </a:pPr>
              <a:r>
                <a:rPr lang="en-US" sz="700" dirty="0"/>
                <a:t>74</a:t>
              </a:r>
            </a:p>
          </p:txBody>
        </p:sp>
        <p:sp>
          <p:nvSpPr>
            <p:cNvPr id="18" name="Forme libre : forme 17">
              <a:extLst>
                <a:ext uri="{FF2B5EF4-FFF2-40B4-BE49-F238E27FC236}">
                  <a16:creationId xmlns:a16="http://schemas.microsoft.com/office/drawing/2014/main" id="{B2B07A2C-C401-493B-BD96-AFFC78E5CE40}"/>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208</a:t>
              </a:r>
            </a:p>
            <a:p>
              <a:pPr algn="ctr">
                <a:lnSpc>
                  <a:spcPct val="90000"/>
                </a:lnSpc>
                <a:spcAft>
                  <a:spcPts val="0"/>
                </a:spcAft>
              </a:pPr>
              <a:r>
                <a:rPr lang="en-US" sz="700" dirty="0"/>
                <a:t>104</a:t>
              </a:r>
            </a:p>
          </p:txBody>
        </p:sp>
        <p:sp>
          <p:nvSpPr>
            <p:cNvPr id="19" name="Forme libre : forme 18">
              <a:extLst>
                <a:ext uri="{FF2B5EF4-FFF2-40B4-BE49-F238E27FC236}">
                  <a16:creationId xmlns:a16="http://schemas.microsoft.com/office/drawing/2014/main" id="{883FD4AE-2A51-4B86-9366-14B559E75766}"/>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218</a:t>
              </a:r>
            </a:p>
            <a:p>
              <a:pPr algn="ctr">
                <a:lnSpc>
                  <a:spcPct val="90000"/>
                </a:lnSpc>
                <a:spcAft>
                  <a:spcPts val="0"/>
                </a:spcAft>
              </a:pPr>
              <a:r>
                <a:rPr lang="en-US" sz="700" dirty="0"/>
                <a:t>128</a:t>
              </a:r>
            </a:p>
          </p:txBody>
        </p:sp>
        <p:sp>
          <p:nvSpPr>
            <p:cNvPr id="20" name="Forme libre : forme 19">
              <a:extLst>
                <a:ext uri="{FF2B5EF4-FFF2-40B4-BE49-F238E27FC236}">
                  <a16:creationId xmlns:a16="http://schemas.microsoft.com/office/drawing/2014/main" id="{8B6124A1-2AEF-4C8C-B795-1C05EEDFDC79}"/>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dirty="0">
                  <a:solidFill>
                    <a:schemeClr val="bg1"/>
                  </a:solidFill>
                </a:rPr>
                <a:t>66</a:t>
              </a:r>
            </a:p>
            <a:p>
              <a:pPr algn="ctr">
                <a:lnSpc>
                  <a:spcPct val="90000"/>
                </a:lnSpc>
                <a:spcAft>
                  <a:spcPts val="0"/>
                </a:spcAft>
              </a:pPr>
              <a:r>
                <a:rPr lang="en-US" sz="700" dirty="0">
                  <a:solidFill>
                    <a:schemeClr val="bg1"/>
                  </a:solidFill>
                </a:rPr>
                <a:t>20</a:t>
              </a:r>
            </a:p>
            <a:p>
              <a:pPr algn="ctr">
                <a:lnSpc>
                  <a:spcPct val="90000"/>
                </a:lnSpc>
                <a:spcAft>
                  <a:spcPts val="0"/>
                </a:spcAft>
              </a:pPr>
              <a:r>
                <a:rPr lang="en-US" sz="700" dirty="0">
                  <a:solidFill>
                    <a:schemeClr val="bg1"/>
                  </a:solidFill>
                </a:rPr>
                <a:t>46</a:t>
              </a:r>
            </a:p>
          </p:txBody>
        </p:sp>
        <p:sp>
          <p:nvSpPr>
            <p:cNvPr id="22" name="Forme libre : forme 21">
              <a:extLst>
                <a:ext uri="{FF2B5EF4-FFF2-40B4-BE49-F238E27FC236}">
                  <a16:creationId xmlns:a16="http://schemas.microsoft.com/office/drawing/2014/main" id="{2BEF451C-60AC-4B29-B934-3A3013D56019}"/>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dirty="0">
                  <a:solidFill>
                    <a:schemeClr val="bg1"/>
                  </a:solidFill>
                </a:rPr>
                <a:t>89</a:t>
              </a:r>
            </a:p>
            <a:p>
              <a:pPr algn="ctr">
                <a:lnSpc>
                  <a:spcPct val="90000"/>
                </a:lnSpc>
                <a:spcAft>
                  <a:spcPts val="0"/>
                </a:spcAft>
              </a:pPr>
              <a:r>
                <a:rPr lang="en-US" sz="700" dirty="0">
                  <a:solidFill>
                    <a:schemeClr val="bg1"/>
                  </a:solidFill>
                </a:rPr>
                <a:t>10</a:t>
              </a:r>
            </a:p>
            <a:p>
              <a:pPr algn="ctr">
                <a:lnSpc>
                  <a:spcPct val="90000"/>
                </a:lnSpc>
                <a:spcAft>
                  <a:spcPts val="0"/>
                </a:spcAft>
              </a:pPr>
              <a:r>
                <a:rPr lang="en-US" sz="700" dirty="0">
                  <a:solidFill>
                    <a:schemeClr val="bg1"/>
                  </a:solidFill>
                </a:rPr>
                <a:t>66</a:t>
              </a:r>
            </a:p>
          </p:txBody>
        </p:sp>
        <p:sp>
          <p:nvSpPr>
            <p:cNvPr id="23" name="Forme libre : forme 22">
              <a:extLst>
                <a:ext uri="{FF2B5EF4-FFF2-40B4-BE49-F238E27FC236}">
                  <a16:creationId xmlns:a16="http://schemas.microsoft.com/office/drawing/2014/main" id="{BB330BFE-3E92-475F-B97F-80DD88A81E57}"/>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dirty="0">
                  <a:solidFill>
                    <a:schemeClr val="bg1"/>
                  </a:solidFill>
                </a:rPr>
                <a:t>117</a:t>
              </a:r>
            </a:p>
            <a:p>
              <a:pPr algn="ctr">
                <a:lnSpc>
                  <a:spcPct val="90000"/>
                </a:lnSpc>
                <a:spcAft>
                  <a:spcPts val="0"/>
                </a:spcAft>
              </a:pPr>
              <a:r>
                <a:rPr lang="en-US" sz="700" dirty="0">
                  <a:solidFill>
                    <a:schemeClr val="bg1"/>
                  </a:solidFill>
                </a:rPr>
                <a:t>13</a:t>
              </a:r>
            </a:p>
            <a:p>
              <a:pPr algn="ctr">
                <a:lnSpc>
                  <a:spcPct val="90000"/>
                </a:lnSpc>
                <a:spcAft>
                  <a:spcPts val="0"/>
                </a:spcAft>
              </a:pPr>
              <a:r>
                <a:rPr lang="en-US" sz="700" dirty="0">
                  <a:solidFill>
                    <a:schemeClr val="bg1"/>
                  </a:solidFill>
                </a:rPr>
                <a:t>92</a:t>
              </a:r>
            </a:p>
          </p:txBody>
        </p:sp>
        <p:sp>
          <p:nvSpPr>
            <p:cNvPr id="24" name="Forme libre : forme 23">
              <a:extLst>
                <a:ext uri="{FF2B5EF4-FFF2-40B4-BE49-F238E27FC236}">
                  <a16:creationId xmlns:a16="http://schemas.microsoft.com/office/drawing/2014/main" id="{06E05F2E-470A-4ECB-90F9-31154169905D}"/>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dirty="0">
                  <a:solidFill>
                    <a:schemeClr val="bg1"/>
                  </a:solidFill>
                </a:rPr>
                <a:t>128</a:t>
              </a:r>
            </a:p>
            <a:p>
              <a:pPr algn="ctr">
                <a:lnSpc>
                  <a:spcPct val="90000"/>
                </a:lnSpc>
                <a:spcAft>
                  <a:spcPts val="0"/>
                </a:spcAft>
              </a:pPr>
              <a:r>
                <a:rPr lang="en-US" sz="700" dirty="0">
                  <a:solidFill>
                    <a:schemeClr val="bg1"/>
                  </a:solidFill>
                </a:rPr>
                <a:t>43</a:t>
              </a:r>
            </a:p>
            <a:p>
              <a:pPr algn="ctr">
                <a:lnSpc>
                  <a:spcPct val="90000"/>
                </a:lnSpc>
                <a:spcAft>
                  <a:spcPts val="0"/>
                </a:spcAft>
              </a:pPr>
              <a:r>
                <a:rPr lang="en-US" sz="700" dirty="0">
                  <a:solidFill>
                    <a:schemeClr val="bg1"/>
                  </a:solidFill>
                </a:rPr>
                <a:t>115</a:t>
              </a:r>
            </a:p>
          </p:txBody>
        </p:sp>
        <p:sp>
          <p:nvSpPr>
            <p:cNvPr id="25" name="Forme libre : forme 24">
              <a:extLst>
                <a:ext uri="{FF2B5EF4-FFF2-40B4-BE49-F238E27FC236}">
                  <a16:creationId xmlns:a16="http://schemas.microsoft.com/office/drawing/2014/main" id="{31E1100C-32A2-49E9-87B4-FF8DB29E1B09}"/>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dirty="0">
                  <a:solidFill>
                    <a:schemeClr val="bg1"/>
                  </a:solidFill>
                </a:rPr>
                <a:t>158</a:t>
              </a:r>
            </a:p>
            <a:p>
              <a:pPr algn="ctr">
                <a:lnSpc>
                  <a:spcPct val="90000"/>
                </a:lnSpc>
                <a:spcAft>
                  <a:spcPts val="0"/>
                </a:spcAft>
              </a:pPr>
              <a:r>
                <a:rPr lang="en-US" sz="700" dirty="0">
                  <a:solidFill>
                    <a:schemeClr val="bg1"/>
                  </a:solidFill>
                </a:rPr>
                <a:t>71</a:t>
              </a:r>
            </a:p>
            <a:p>
              <a:pPr algn="ctr">
                <a:lnSpc>
                  <a:spcPct val="90000"/>
                </a:lnSpc>
                <a:spcAft>
                  <a:spcPts val="0"/>
                </a:spcAft>
              </a:pPr>
              <a:r>
                <a:rPr lang="en-US" sz="700" dirty="0">
                  <a:solidFill>
                    <a:schemeClr val="bg1"/>
                  </a:solidFill>
                </a:rPr>
                <a:t>128</a:t>
              </a:r>
            </a:p>
          </p:txBody>
        </p:sp>
        <p:sp>
          <p:nvSpPr>
            <p:cNvPr id="26" name="Forme libre : forme 25">
              <a:extLst>
                <a:ext uri="{FF2B5EF4-FFF2-40B4-BE49-F238E27FC236}">
                  <a16:creationId xmlns:a16="http://schemas.microsoft.com/office/drawing/2014/main" id="{761E6E7F-81C3-422A-9187-67D6AD855F6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dirty="0">
                  <a:solidFill>
                    <a:schemeClr val="bg1"/>
                  </a:solidFill>
                </a:rPr>
                <a:t>166</a:t>
              </a:r>
            </a:p>
            <a:p>
              <a:pPr algn="ctr">
                <a:lnSpc>
                  <a:spcPct val="90000"/>
                </a:lnSpc>
                <a:spcAft>
                  <a:spcPts val="0"/>
                </a:spcAft>
              </a:pPr>
              <a:r>
                <a:rPr lang="en-US" sz="700" dirty="0">
                  <a:solidFill>
                    <a:schemeClr val="bg1"/>
                  </a:solidFill>
                </a:rPr>
                <a:t>0</a:t>
              </a:r>
            </a:p>
            <a:p>
              <a:pPr algn="ctr">
                <a:lnSpc>
                  <a:spcPct val="90000"/>
                </a:lnSpc>
                <a:spcAft>
                  <a:spcPts val="0"/>
                </a:spcAft>
              </a:pPr>
              <a:r>
                <a:rPr lang="en-US" sz="700" dirty="0">
                  <a:solidFill>
                    <a:schemeClr val="bg1"/>
                  </a:solidFill>
                </a:rPr>
                <a:t>26</a:t>
              </a:r>
            </a:p>
          </p:txBody>
        </p:sp>
        <p:sp>
          <p:nvSpPr>
            <p:cNvPr id="27" name="Forme libre : forme 26">
              <a:extLst>
                <a:ext uri="{FF2B5EF4-FFF2-40B4-BE49-F238E27FC236}">
                  <a16:creationId xmlns:a16="http://schemas.microsoft.com/office/drawing/2014/main" id="{F6AC8EC5-2272-4607-91DE-8B0C2EA9C9E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dirty="0">
                  <a:solidFill>
                    <a:schemeClr val="bg1"/>
                  </a:solidFill>
                </a:rPr>
                <a:t>227</a:t>
              </a:r>
            </a:p>
            <a:p>
              <a:pPr algn="ctr">
                <a:lnSpc>
                  <a:spcPct val="90000"/>
                </a:lnSpc>
                <a:spcAft>
                  <a:spcPts val="0"/>
                </a:spcAft>
              </a:pPr>
              <a:r>
                <a:rPr lang="en-US" sz="700" dirty="0">
                  <a:solidFill>
                    <a:schemeClr val="bg1"/>
                  </a:solidFill>
                </a:rPr>
                <a:t>03</a:t>
              </a:r>
            </a:p>
            <a:p>
              <a:pPr algn="ctr">
                <a:lnSpc>
                  <a:spcPct val="90000"/>
                </a:lnSpc>
                <a:spcAft>
                  <a:spcPts val="0"/>
                </a:spcAft>
              </a:pPr>
              <a:r>
                <a:rPr lang="en-US" sz="700" dirty="0">
                  <a:solidFill>
                    <a:schemeClr val="bg1"/>
                  </a:solidFill>
                </a:rPr>
                <a:t>33</a:t>
              </a:r>
            </a:p>
          </p:txBody>
        </p:sp>
        <p:sp>
          <p:nvSpPr>
            <p:cNvPr id="28" name="Forme libre : forme 27">
              <a:extLst>
                <a:ext uri="{FF2B5EF4-FFF2-40B4-BE49-F238E27FC236}">
                  <a16:creationId xmlns:a16="http://schemas.microsoft.com/office/drawing/2014/main" id="{AE7E4BDC-12AC-4E45-A544-F1D3CAFD0114}"/>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48</a:t>
              </a:r>
            </a:p>
            <a:p>
              <a:pPr algn="ctr">
                <a:lnSpc>
                  <a:spcPct val="90000"/>
                </a:lnSpc>
                <a:spcAft>
                  <a:spcPts val="0"/>
                </a:spcAft>
              </a:pPr>
              <a:r>
                <a:rPr lang="en-US" sz="700" dirty="0"/>
                <a:t>77</a:t>
              </a:r>
            </a:p>
          </p:txBody>
        </p:sp>
        <p:sp>
          <p:nvSpPr>
            <p:cNvPr id="29" name="Forme libre : forme 28">
              <a:extLst>
                <a:ext uri="{FF2B5EF4-FFF2-40B4-BE49-F238E27FC236}">
                  <a16:creationId xmlns:a16="http://schemas.microsoft.com/office/drawing/2014/main" id="{21562F06-1455-4AEC-9BE2-E10D7D6D29F2}"/>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69</a:t>
              </a:r>
            </a:p>
            <a:p>
              <a:pPr algn="ctr">
                <a:lnSpc>
                  <a:spcPct val="90000"/>
                </a:lnSpc>
                <a:spcAft>
                  <a:spcPts val="0"/>
                </a:spcAft>
              </a:pPr>
              <a:r>
                <a:rPr lang="en-US" sz="700" dirty="0"/>
                <a:t>94</a:t>
              </a:r>
            </a:p>
          </p:txBody>
        </p:sp>
        <p:sp>
          <p:nvSpPr>
            <p:cNvPr id="30" name="Forme libre : forme 29">
              <a:extLst>
                <a:ext uri="{FF2B5EF4-FFF2-40B4-BE49-F238E27FC236}">
                  <a16:creationId xmlns:a16="http://schemas.microsoft.com/office/drawing/2014/main" id="{D574C07B-B590-4D86-9084-8434CBF3897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dirty="0"/>
                <a:t>255</a:t>
              </a:r>
            </a:p>
            <a:p>
              <a:pPr algn="ctr">
                <a:lnSpc>
                  <a:spcPct val="90000"/>
                </a:lnSpc>
                <a:spcAft>
                  <a:spcPts val="0"/>
                </a:spcAft>
              </a:pPr>
              <a:r>
                <a:rPr lang="en-US" sz="700" dirty="0"/>
                <a:t>87</a:t>
              </a:r>
            </a:p>
            <a:p>
              <a:pPr algn="ctr">
                <a:lnSpc>
                  <a:spcPct val="90000"/>
                </a:lnSpc>
                <a:spcAft>
                  <a:spcPts val="0"/>
                </a:spcAft>
              </a:pPr>
              <a:r>
                <a:rPr lang="en-US" sz="700" dirty="0"/>
                <a:t>112</a:t>
              </a:r>
            </a:p>
          </p:txBody>
        </p:sp>
        <p:sp>
          <p:nvSpPr>
            <p:cNvPr id="31" name="Forme libre : forme 30">
              <a:extLst>
                <a:ext uri="{FF2B5EF4-FFF2-40B4-BE49-F238E27FC236}">
                  <a16:creationId xmlns:a16="http://schemas.microsoft.com/office/drawing/2014/main" id="{3BD8DAAB-36E6-41B5-AADE-DFE41A9C9027}"/>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dirty="0">
                  <a:solidFill>
                    <a:schemeClr val="bg1"/>
                  </a:solidFill>
                </a:rPr>
                <a:t>129</a:t>
              </a:r>
            </a:p>
            <a:p>
              <a:pPr algn="ctr">
                <a:lnSpc>
                  <a:spcPct val="90000"/>
                </a:lnSpc>
                <a:spcAft>
                  <a:spcPts val="0"/>
                </a:spcAft>
              </a:pPr>
              <a:r>
                <a:rPr lang="en-US" sz="700" dirty="0">
                  <a:solidFill>
                    <a:schemeClr val="bg1"/>
                  </a:solidFill>
                </a:rPr>
                <a:t>27</a:t>
              </a:r>
            </a:p>
            <a:p>
              <a:pPr algn="ctr">
                <a:lnSpc>
                  <a:spcPct val="90000"/>
                </a:lnSpc>
                <a:spcAft>
                  <a:spcPts val="0"/>
                </a:spcAft>
              </a:pPr>
              <a:r>
                <a:rPr lang="en-US" sz="700" dirty="0">
                  <a:solidFill>
                    <a:schemeClr val="bg1"/>
                  </a:solidFill>
                </a:rPr>
                <a:t>111</a:t>
              </a:r>
            </a:p>
          </p:txBody>
        </p:sp>
        <p:sp>
          <p:nvSpPr>
            <p:cNvPr id="32" name="Forme libre : forme 31">
              <a:extLst>
                <a:ext uri="{FF2B5EF4-FFF2-40B4-BE49-F238E27FC236}">
                  <a16:creationId xmlns:a16="http://schemas.microsoft.com/office/drawing/2014/main" id="{F37B4E60-30C6-45F4-894D-44DBD9C5FEDC}"/>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161</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3" name="Forme libre : forme 32">
              <a:extLst>
                <a:ext uri="{FF2B5EF4-FFF2-40B4-BE49-F238E27FC236}">
                  <a16:creationId xmlns:a16="http://schemas.microsoft.com/office/drawing/2014/main" id="{174A02C6-BC47-48E7-9DA9-F5969E31EA9B}"/>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dirty="0">
                  <a:solidFill>
                    <a:schemeClr val="bg1"/>
                  </a:solidFill>
                </a:rPr>
                <a:t>186</a:t>
              </a:r>
            </a:p>
            <a:p>
              <a:pPr algn="ctr">
                <a:lnSpc>
                  <a:spcPct val="90000"/>
                </a:lnSpc>
                <a:spcAft>
                  <a:spcPts val="0"/>
                </a:spcAft>
              </a:pPr>
              <a:r>
                <a:rPr lang="en-US" sz="700" dirty="0">
                  <a:solidFill>
                    <a:schemeClr val="bg1"/>
                  </a:solidFill>
                </a:rPr>
                <a:t>41</a:t>
              </a:r>
            </a:p>
            <a:p>
              <a:pPr algn="ctr">
                <a:lnSpc>
                  <a:spcPct val="90000"/>
                </a:lnSpc>
                <a:spcAft>
                  <a:spcPts val="0"/>
                </a:spcAft>
              </a:pPr>
              <a:r>
                <a:rPr lang="en-US" sz="700" dirty="0">
                  <a:solidFill>
                    <a:schemeClr val="bg1"/>
                  </a:solidFill>
                </a:rPr>
                <a:t>128</a:t>
              </a:r>
            </a:p>
          </p:txBody>
        </p:sp>
        <p:sp>
          <p:nvSpPr>
            <p:cNvPr id="34" name="Forme libre : forme 33">
              <a:extLst>
                <a:ext uri="{FF2B5EF4-FFF2-40B4-BE49-F238E27FC236}">
                  <a16:creationId xmlns:a16="http://schemas.microsoft.com/office/drawing/2014/main" id="{7F978581-8BA5-4327-ACCF-D23BD9C30262}"/>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dirty="0"/>
                <a:t>209</a:t>
              </a:r>
            </a:p>
            <a:p>
              <a:pPr algn="ctr">
                <a:lnSpc>
                  <a:spcPct val="90000"/>
                </a:lnSpc>
                <a:spcAft>
                  <a:spcPts val="0"/>
                </a:spcAft>
              </a:pPr>
              <a:r>
                <a:rPr lang="en-US" sz="700" dirty="0"/>
                <a:t>58</a:t>
              </a:r>
            </a:p>
            <a:p>
              <a:pPr algn="ctr">
                <a:lnSpc>
                  <a:spcPct val="90000"/>
                </a:lnSpc>
                <a:spcAft>
                  <a:spcPts val="0"/>
                </a:spcAft>
              </a:pPr>
              <a:r>
                <a:rPr lang="en-US" sz="700" dirty="0"/>
                <a:t>140</a:t>
              </a:r>
            </a:p>
          </p:txBody>
        </p:sp>
        <p:sp>
          <p:nvSpPr>
            <p:cNvPr id="35" name="Forme libre : forme 34">
              <a:extLst>
                <a:ext uri="{FF2B5EF4-FFF2-40B4-BE49-F238E27FC236}">
                  <a16:creationId xmlns:a16="http://schemas.microsoft.com/office/drawing/2014/main" id="{F035DD25-7BE4-4C64-AC77-EB8A30E81461}"/>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dirty="0"/>
                <a:t>229</a:t>
              </a:r>
            </a:p>
            <a:p>
              <a:pPr algn="ctr">
                <a:lnSpc>
                  <a:spcPct val="90000"/>
                </a:lnSpc>
                <a:spcAft>
                  <a:spcPts val="0"/>
                </a:spcAft>
              </a:pPr>
              <a:r>
                <a:rPr lang="en-US" sz="700" dirty="0"/>
                <a:t>87</a:t>
              </a:r>
            </a:p>
            <a:p>
              <a:pPr algn="ctr">
                <a:lnSpc>
                  <a:spcPct val="90000"/>
                </a:lnSpc>
                <a:spcAft>
                  <a:spcPts val="0"/>
                </a:spcAft>
              </a:pPr>
              <a:r>
                <a:rPr lang="en-US" sz="700" dirty="0"/>
                <a:t>173</a:t>
              </a:r>
            </a:p>
          </p:txBody>
        </p:sp>
      </p:grpSp>
      <p:grpSp>
        <p:nvGrpSpPr>
          <p:cNvPr id="36" name="Groupe 35">
            <a:extLst>
              <a:ext uri="{FF2B5EF4-FFF2-40B4-BE49-F238E27FC236}">
                <a16:creationId xmlns:a16="http://schemas.microsoft.com/office/drawing/2014/main" id="{F8BD562A-C55A-4203-A4A2-5B6DF517FC63}"/>
              </a:ext>
            </a:extLst>
          </p:cNvPr>
          <p:cNvGrpSpPr/>
          <p:nvPr userDrawn="1"/>
        </p:nvGrpSpPr>
        <p:grpSpPr>
          <a:xfrm>
            <a:off x="12498114" y="2399137"/>
            <a:ext cx="1465123" cy="2058800"/>
            <a:chOff x="14041053" y="1992581"/>
            <a:chExt cx="1465123" cy="2058800"/>
          </a:xfrm>
        </p:grpSpPr>
        <p:sp>
          <p:nvSpPr>
            <p:cNvPr id="37" name="Forme libre : forme 36">
              <a:extLst>
                <a:ext uri="{FF2B5EF4-FFF2-40B4-BE49-F238E27FC236}">
                  <a16:creationId xmlns:a16="http://schemas.microsoft.com/office/drawing/2014/main" id="{8CE8E1E3-B6E5-4BC5-B8A1-84C8A74CC026}"/>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67</a:t>
              </a:r>
            </a:p>
            <a:p>
              <a:pPr algn="ctr">
                <a:lnSpc>
                  <a:spcPct val="90000"/>
                </a:lnSpc>
                <a:spcAft>
                  <a:spcPts val="0"/>
                </a:spcAft>
              </a:pPr>
              <a:r>
                <a:rPr lang="en-US" sz="700" b="0" dirty="0">
                  <a:solidFill>
                    <a:schemeClr val="bg1"/>
                  </a:solidFill>
                </a:rPr>
                <a:t>74</a:t>
              </a:r>
            </a:p>
          </p:txBody>
        </p:sp>
        <p:sp>
          <p:nvSpPr>
            <p:cNvPr id="38" name="Forme libre : forme 37">
              <a:extLst>
                <a:ext uri="{FF2B5EF4-FFF2-40B4-BE49-F238E27FC236}">
                  <a16:creationId xmlns:a16="http://schemas.microsoft.com/office/drawing/2014/main" id="{66ED445D-7003-4C67-BF1E-D1B22776F926}"/>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106</a:t>
              </a:r>
            </a:p>
            <a:p>
              <a:pPr algn="ctr">
                <a:lnSpc>
                  <a:spcPct val="90000"/>
                </a:lnSpc>
                <a:spcAft>
                  <a:spcPts val="0"/>
                </a:spcAft>
              </a:pPr>
              <a:r>
                <a:rPr lang="en-US" sz="700" b="0" dirty="0">
                  <a:solidFill>
                    <a:schemeClr val="bg1"/>
                  </a:solidFill>
                </a:rPr>
                <a:t>115</a:t>
              </a:r>
            </a:p>
          </p:txBody>
        </p:sp>
        <p:sp>
          <p:nvSpPr>
            <p:cNvPr id="39" name="Forme libre : forme 38">
              <a:extLst>
                <a:ext uri="{FF2B5EF4-FFF2-40B4-BE49-F238E27FC236}">
                  <a16:creationId xmlns:a16="http://schemas.microsoft.com/office/drawing/2014/main" id="{ADC94DF3-F270-4891-AF79-CD7A88D41C30}"/>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dirty="0">
                  <a:solidFill>
                    <a:schemeClr val="bg1"/>
                  </a:solidFill>
                </a:rPr>
                <a:t>15</a:t>
              </a:r>
            </a:p>
            <a:p>
              <a:pPr algn="ctr">
                <a:lnSpc>
                  <a:spcPct val="90000"/>
                </a:lnSpc>
                <a:spcAft>
                  <a:spcPts val="0"/>
                </a:spcAft>
              </a:pPr>
              <a:r>
                <a:rPr lang="en-US" sz="700" b="0" dirty="0">
                  <a:solidFill>
                    <a:schemeClr val="bg1"/>
                  </a:solidFill>
                </a:rPr>
                <a:t>135</a:t>
              </a:r>
            </a:p>
            <a:p>
              <a:pPr algn="ctr">
                <a:lnSpc>
                  <a:spcPct val="90000"/>
                </a:lnSpc>
                <a:spcAft>
                  <a:spcPts val="0"/>
                </a:spcAft>
              </a:pPr>
              <a:r>
                <a:rPr lang="en-US" sz="700" b="0" dirty="0">
                  <a:solidFill>
                    <a:schemeClr val="bg1"/>
                  </a:solidFill>
                </a:rPr>
                <a:t>138</a:t>
              </a:r>
            </a:p>
          </p:txBody>
        </p:sp>
        <p:sp>
          <p:nvSpPr>
            <p:cNvPr id="40" name="Forme libre : forme 39">
              <a:extLst>
                <a:ext uri="{FF2B5EF4-FFF2-40B4-BE49-F238E27FC236}">
                  <a16:creationId xmlns:a16="http://schemas.microsoft.com/office/drawing/2014/main" id="{B5057D4C-5664-4AB3-AC51-4D9290C9B601}"/>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178</a:t>
              </a:r>
            </a:p>
            <a:p>
              <a:pPr algn="ctr">
                <a:lnSpc>
                  <a:spcPct val="90000"/>
                </a:lnSpc>
                <a:spcAft>
                  <a:spcPts val="0"/>
                </a:spcAft>
              </a:pPr>
              <a:r>
                <a:rPr lang="en-US" sz="700" b="0" dirty="0"/>
                <a:t>162</a:t>
              </a:r>
            </a:p>
          </p:txBody>
        </p:sp>
        <p:sp>
          <p:nvSpPr>
            <p:cNvPr id="41" name="Forme libre : forme 40">
              <a:extLst>
                <a:ext uri="{FF2B5EF4-FFF2-40B4-BE49-F238E27FC236}">
                  <a16:creationId xmlns:a16="http://schemas.microsoft.com/office/drawing/2014/main" id="{B9768BD9-C025-437A-9C82-F4EB248998E9}"/>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244</a:t>
              </a:r>
            </a:p>
            <a:p>
              <a:pPr algn="ctr">
                <a:lnSpc>
                  <a:spcPct val="90000"/>
                </a:lnSpc>
                <a:spcAft>
                  <a:spcPts val="0"/>
                </a:spcAft>
              </a:pPr>
              <a:r>
                <a:rPr lang="en-US" sz="700" b="0" dirty="0"/>
                <a:t>203</a:t>
              </a:r>
            </a:p>
          </p:txBody>
        </p:sp>
        <p:sp>
          <p:nvSpPr>
            <p:cNvPr id="42" name="Forme libre : forme 41">
              <a:extLst>
                <a:ext uri="{FF2B5EF4-FFF2-40B4-BE49-F238E27FC236}">
                  <a16:creationId xmlns:a16="http://schemas.microsoft.com/office/drawing/2014/main" id="{B55B7EBC-24A1-4778-954C-CA69CD87371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54</a:t>
              </a:r>
            </a:p>
          </p:txBody>
        </p:sp>
        <p:sp>
          <p:nvSpPr>
            <p:cNvPr id="43" name="Forme libre : forme 42">
              <a:extLst>
                <a:ext uri="{FF2B5EF4-FFF2-40B4-BE49-F238E27FC236}">
                  <a16:creationId xmlns:a16="http://schemas.microsoft.com/office/drawing/2014/main" id="{8A71FF8C-1C8C-4DA5-BDDC-5559003BC9EC}"/>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140</a:t>
              </a:r>
            </a:p>
            <a:p>
              <a:pPr algn="ctr">
                <a:lnSpc>
                  <a:spcPct val="90000"/>
                </a:lnSpc>
                <a:spcAft>
                  <a:spcPts val="0"/>
                </a:spcAft>
              </a:pPr>
              <a:r>
                <a:rPr lang="en-US" sz="700" b="0" dirty="0">
                  <a:solidFill>
                    <a:schemeClr val="bg1"/>
                  </a:solidFill>
                </a:rPr>
                <a:t>61</a:t>
              </a:r>
            </a:p>
          </p:txBody>
        </p:sp>
        <p:sp>
          <p:nvSpPr>
            <p:cNvPr id="44" name="Forme libre : forme 43">
              <a:extLst>
                <a:ext uri="{FF2B5EF4-FFF2-40B4-BE49-F238E27FC236}">
                  <a16:creationId xmlns:a16="http://schemas.microsoft.com/office/drawing/2014/main" id="{65AE6D7F-AF43-48CF-A55F-487BBDB32479}"/>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dirty="0"/>
                <a:t>46</a:t>
              </a:r>
            </a:p>
            <a:p>
              <a:pPr algn="ctr">
                <a:lnSpc>
                  <a:spcPct val="90000"/>
                </a:lnSpc>
                <a:spcAft>
                  <a:spcPts val="0"/>
                </a:spcAft>
              </a:pPr>
              <a:r>
                <a:rPr lang="en-US" sz="700" b="0" dirty="0"/>
                <a:t>166</a:t>
              </a:r>
            </a:p>
            <a:p>
              <a:pPr algn="ctr">
                <a:lnSpc>
                  <a:spcPct val="90000"/>
                </a:lnSpc>
                <a:spcAft>
                  <a:spcPts val="0"/>
                </a:spcAft>
              </a:pPr>
              <a:r>
                <a:rPr lang="en-US" sz="700" b="0" dirty="0"/>
                <a:t>87</a:t>
              </a:r>
            </a:p>
          </p:txBody>
        </p:sp>
        <p:sp>
          <p:nvSpPr>
            <p:cNvPr id="45" name="Forme libre : forme 44">
              <a:extLst>
                <a:ext uri="{FF2B5EF4-FFF2-40B4-BE49-F238E27FC236}">
                  <a16:creationId xmlns:a16="http://schemas.microsoft.com/office/drawing/2014/main" id="{BB812469-8FE0-44CE-9114-2BFB32567204}"/>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dirty="0"/>
                <a:t>51</a:t>
              </a:r>
            </a:p>
            <a:p>
              <a:pPr algn="ctr">
                <a:lnSpc>
                  <a:spcPct val="90000"/>
                </a:lnSpc>
                <a:spcAft>
                  <a:spcPts val="0"/>
                </a:spcAft>
              </a:pPr>
              <a:r>
                <a:rPr lang="en-US" sz="700" b="0" dirty="0"/>
                <a:t>181</a:t>
              </a:r>
            </a:p>
            <a:p>
              <a:pPr algn="ctr">
                <a:lnSpc>
                  <a:spcPct val="90000"/>
                </a:lnSpc>
                <a:spcAft>
                  <a:spcPts val="0"/>
                </a:spcAft>
              </a:pPr>
              <a:r>
                <a:rPr lang="en-US" sz="700" b="0" dirty="0"/>
                <a:t>105</a:t>
              </a:r>
            </a:p>
          </p:txBody>
        </p:sp>
        <p:sp>
          <p:nvSpPr>
            <p:cNvPr id="46" name="Forme libre : forme 45">
              <a:extLst>
                <a:ext uri="{FF2B5EF4-FFF2-40B4-BE49-F238E27FC236}">
                  <a16:creationId xmlns:a16="http://schemas.microsoft.com/office/drawing/2014/main" id="{087DD0C6-F577-494A-A297-D5E55A43A8E3}"/>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dirty="0"/>
            </a:p>
            <a:p>
              <a:pPr algn="ctr">
                <a:lnSpc>
                  <a:spcPct val="90000"/>
                </a:lnSpc>
                <a:spcAft>
                  <a:spcPts val="0"/>
                </a:spcAft>
              </a:pPr>
              <a:r>
                <a:rPr lang="en-US" sz="700" b="0" dirty="0"/>
                <a:t>87</a:t>
              </a:r>
            </a:p>
            <a:p>
              <a:pPr algn="ctr">
                <a:lnSpc>
                  <a:spcPct val="90000"/>
                </a:lnSpc>
                <a:spcAft>
                  <a:spcPts val="0"/>
                </a:spcAft>
              </a:pPr>
              <a:r>
                <a:rPr lang="en-US" sz="700" b="0" dirty="0"/>
                <a:t>207</a:t>
              </a:r>
            </a:p>
            <a:p>
              <a:pPr algn="ctr">
                <a:lnSpc>
                  <a:spcPct val="90000"/>
                </a:lnSpc>
                <a:spcAft>
                  <a:spcPts val="0"/>
                </a:spcAft>
              </a:pPr>
              <a:r>
                <a:rPr lang="en-US" sz="700" b="0" dirty="0"/>
                <a:t>128</a:t>
              </a:r>
            </a:p>
            <a:p>
              <a:pPr algn="ctr">
                <a:lnSpc>
                  <a:spcPct val="90000"/>
                </a:lnSpc>
                <a:spcAft>
                  <a:spcPts val="0"/>
                </a:spcAft>
              </a:pPr>
              <a:endParaRPr lang="en-US" sz="700" b="0" dirty="0"/>
            </a:p>
          </p:txBody>
        </p:sp>
        <p:sp>
          <p:nvSpPr>
            <p:cNvPr id="47" name="Forme libre : forme 46">
              <a:extLst>
                <a:ext uri="{FF2B5EF4-FFF2-40B4-BE49-F238E27FC236}">
                  <a16:creationId xmlns:a16="http://schemas.microsoft.com/office/drawing/2014/main" id="{63FCFCED-B4ED-4BE7-976A-F5D85C1B8C74}"/>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23</a:t>
              </a:r>
            </a:p>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64</a:t>
              </a:r>
            </a:p>
          </p:txBody>
        </p:sp>
        <p:sp>
          <p:nvSpPr>
            <p:cNvPr id="48" name="Forme libre : forme 47">
              <a:extLst>
                <a:ext uri="{FF2B5EF4-FFF2-40B4-BE49-F238E27FC236}">
                  <a16:creationId xmlns:a16="http://schemas.microsoft.com/office/drawing/2014/main" id="{63385D66-3F37-46EF-8474-FA1A5456BF8F}"/>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33</a:t>
              </a:r>
            </a:p>
            <a:p>
              <a:pPr algn="ctr">
                <a:lnSpc>
                  <a:spcPct val="90000"/>
                </a:lnSpc>
                <a:spcAft>
                  <a:spcPts val="0"/>
                </a:spcAft>
              </a:pPr>
              <a:r>
                <a:rPr lang="en-US" sz="700" b="0" dirty="0">
                  <a:solidFill>
                    <a:schemeClr val="bg1"/>
                  </a:solidFill>
                </a:rPr>
                <a:t>69</a:t>
              </a:r>
            </a:p>
            <a:p>
              <a:pPr algn="ctr">
                <a:lnSpc>
                  <a:spcPct val="90000"/>
                </a:lnSpc>
                <a:spcAft>
                  <a:spcPts val="0"/>
                </a:spcAft>
              </a:pPr>
              <a:r>
                <a:rPr lang="en-US" sz="700" b="0" dirty="0">
                  <a:solidFill>
                    <a:schemeClr val="bg1"/>
                  </a:solidFill>
                </a:rPr>
                <a:t>84</a:t>
              </a:r>
            </a:p>
          </p:txBody>
        </p:sp>
        <p:sp>
          <p:nvSpPr>
            <p:cNvPr id="49" name="Forme libre : forme 48">
              <a:extLst>
                <a:ext uri="{FF2B5EF4-FFF2-40B4-BE49-F238E27FC236}">
                  <a16:creationId xmlns:a16="http://schemas.microsoft.com/office/drawing/2014/main" id="{D575BA76-14B5-4DF5-ADD1-BC6AB1DA89AE}"/>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20</a:t>
              </a:r>
            </a:p>
            <a:p>
              <a:pPr algn="ctr">
                <a:lnSpc>
                  <a:spcPct val="90000"/>
                </a:lnSpc>
                <a:spcAft>
                  <a:spcPts val="0"/>
                </a:spcAft>
              </a:pPr>
              <a:r>
                <a:rPr lang="en-US" sz="700" b="0" dirty="0">
                  <a:solidFill>
                    <a:schemeClr val="bg1"/>
                  </a:solidFill>
                </a:rPr>
                <a:t>89</a:t>
              </a:r>
            </a:p>
            <a:p>
              <a:pPr algn="ctr">
                <a:lnSpc>
                  <a:spcPct val="90000"/>
                </a:lnSpc>
                <a:spcAft>
                  <a:spcPts val="0"/>
                </a:spcAft>
              </a:pPr>
              <a:r>
                <a:rPr lang="en-US" sz="700" b="0" dirty="0">
                  <a:solidFill>
                    <a:schemeClr val="bg1"/>
                  </a:solidFill>
                </a:rPr>
                <a:t>107</a:t>
              </a:r>
            </a:p>
          </p:txBody>
        </p:sp>
        <p:sp>
          <p:nvSpPr>
            <p:cNvPr id="50" name="Forme libre : forme 49">
              <a:extLst>
                <a:ext uri="{FF2B5EF4-FFF2-40B4-BE49-F238E27FC236}">
                  <a16:creationId xmlns:a16="http://schemas.microsoft.com/office/drawing/2014/main" id="{ED7E39D7-0895-42F2-A436-A1E0A1E54A91}"/>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107</a:t>
              </a:r>
            </a:p>
            <a:p>
              <a:pPr algn="ctr">
                <a:lnSpc>
                  <a:spcPct val="90000"/>
                </a:lnSpc>
                <a:spcAft>
                  <a:spcPts val="0"/>
                </a:spcAft>
              </a:pPr>
              <a:r>
                <a:rPr lang="en-US" sz="700" b="0" dirty="0">
                  <a:solidFill>
                    <a:schemeClr val="bg1"/>
                  </a:solidFill>
                </a:rPr>
                <a:t>25</a:t>
              </a:r>
            </a:p>
          </p:txBody>
        </p:sp>
        <p:sp>
          <p:nvSpPr>
            <p:cNvPr id="51" name="Forme libre : forme 50">
              <a:extLst>
                <a:ext uri="{FF2B5EF4-FFF2-40B4-BE49-F238E27FC236}">
                  <a16:creationId xmlns:a16="http://schemas.microsoft.com/office/drawing/2014/main" id="{7F14B4ED-60EF-4BE7-B7A4-0FB240CA8293}"/>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dirty="0">
                  <a:solidFill>
                    <a:schemeClr val="bg1"/>
                  </a:solidFill>
                </a:rPr>
                <a:t>51</a:t>
              </a:r>
            </a:p>
            <a:p>
              <a:pPr algn="ctr">
                <a:lnSpc>
                  <a:spcPct val="90000"/>
                </a:lnSpc>
                <a:spcAft>
                  <a:spcPts val="0"/>
                </a:spcAft>
              </a:pPr>
              <a:r>
                <a:rPr lang="en-US" sz="700" b="0" dirty="0">
                  <a:solidFill>
                    <a:schemeClr val="bg1"/>
                  </a:solidFill>
                </a:rPr>
                <a:t>128</a:t>
              </a:r>
            </a:p>
            <a:p>
              <a:pPr algn="ctr">
                <a:lnSpc>
                  <a:spcPct val="90000"/>
                </a:lnSpc>
                <a:spcAft>
                  <a:spcPts val="0"/>
                </a:spcAft>
              </a:pPr>
              <a:r>
                <a:rPr lang="en-US" sz="700" b="0" dirty="0">
                  <a:solidFill>
                    <a:schemeClr val="bg1"/>
                  </a:solidFill>
                </a:rPr>
                <a:t>145</a:t>
              </a:r>
            </a:p>
          </p:txBody>
        </p:sp>
        <p:sp>
          <p:nvSpPr>
            <p:cNvPr id="52" name="Forme libre : forme 51">
              <a:extLst>
                <a:ext uri="{FF2B5EF4-FFF2-40B4-BE49-F238E27FC236}">
                  <a16:creationId xmlns:a16="http://schemas.microsoft.com/office/drawing/2014/main" id="{8D5432DA-02B7-4610-BE57-7195507870C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125</a:t>
              </a:r>
            </a:p>
            <a:p>
              <a:pPr algn="ctr">
                <a:lnSpc>
                  <a:spcPct val="90000"/>
                </a:lnSpc>
                <a:spcAft>
                  <a:spcPts val="0"/>
                </a:spcAft>
              </a:pPr>
              <a:r>
                <a:rPr lang="en-US" sz="700" b="0" dirty="0">
                  <a:solidFill>
                    <a:schemeClr val="bg1"/>
                  </a:solidFill>
                </a:rPr>
                <a:t>116</a:t>
              </a:r>
            </a:p>
          </p:txBody>
        </p:sp>
        <p:sp>
          <p:nvSpPr>
            <p:cNvPr id="53" name="Forme libre : forme 52">
              <a:extLst>
                <a:ext uri="{FF2B5EF4-FFF2-40B4-BE49-F238E27FC236}">
                  <a16:creationId xmlns:a16="http://schemas.microsoft.com/office/drawing/2014/main" id="{1FA3A78E-AAF0-4D69-B0F9-3A9F08859BDA}"/>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dirty="0">
                  <a:solidFill>
                    <a:schemeClr val="bg1"/>
                  </a:solidFill>
                </a:rPr>
                <a:t>0</a:t>
              </a:r>
            </a:p>
            <a:p>
              <a:pPr algn="ctr">
                <a:lnSpc>
                  <a:spcPct val="90000"/>
                </a:lnSpc>
                <a:spcAft>
                  <a:spcPts val="0"/>
                </a:spcAft>
              </a:pPr>
              <a:r>
                <a:rPr lang="en-US" sz="700" b="0" dirty="0">
                  <a:solidFill>
                    <a:schemeClr val="bg1"/>
                  </a:solidFill>
                </a:rPr>
                <a:t>146</a:t>
              </a:r>
            </a:p>
            <a:p>
              <a:pPr algn="ctr">
                <a:lnSpc>
                  <a:spcPct val="90000"/>
                </a:lnSpc>
                <a:spcAft>
                  <a:spcPts val="0"/>
                </a:spcAft>
              </a:pPr>
              <a:r>
                <a:rPr lang="en-US" sz="700" b="0" dirty="0">
                  <a:solidFill>
                    <a:schemeClr val="bg1"/>
                  </a:solidFill>
                </a:rPr>
                <a:t>155</a:t>
              </a:r>
            </a:p>
          </p:txBody>
        </p:sp>
        <p:sp>
          <p:nvSpPr>
            <p:cNvPr id="54" name="Forme libre : forme 53">
              <a:extLst>
                <a:ext uri="{FF2B5EF4-FFF2-40B4-BE49-F238E27FC236}">
                  <a16:creationId xmlns:a16="http://schemas.microsoft.com/office/drawing/2014/main" id="{3C643D3D-59E9-42BF-8680-FCB9BFC2B414}"/>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191</a:t>
              </a:r>
            </a:p>
            <a:p>
              <a:pPr algn="ctr">
                <a:lnSpc>
                  <a:spcPct val="90000"/>
                </a:lnSpc>
                <a:spcAft>
                  <a:spcPts val="0"/>
                </a:spcAft>
              </a:pPr>
              <a:r>
                <a:rPr lang="en-US" sz="700" b="0" dirty="0"/>
                <a:t>191</a:t>
              </a:r>
            </a:p>
          </p:txBody>
        </p:sp>
        <p:sp>
          <p:nvSpPr>
            <p:cNvPr id="55" name="Forme libre : forme 54">
              <a:extLst>
                <a:ext uri="{FF2B5EF4-FFF2-40B4-BE49-F238E27FC236}">
                  <a16:creationId xmlns:a16="http://schemas.microsoft.com/office/drawing/2014/main" id="{A094B0C1-47F5-4269-B9BF-5C8C9DE3097E}"/>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213</a:t>
              </a:r>
            </a:p>
            <a:p>
              <a:pPr algn="ctr">
                <a:lnSpc>
                  <a:spcPct val="90000"/>
                </a:lnSpc>
                <a:spcAft>
                  <a:spcPts val="0"/>
                </a:spcAft>
              </a:pPr>
              <a:r>
                <a:rPr lang="en-US" sz="700" b="0" dirty="0"/>
                <a:t>208</a:t>
              </a:r>
            </a:p>
          </p:txBody>
        </p:sp>
        <p:sp>
          <p:nvSpPr>
            <p:cNvPr id="56" name="Forme libre : forme 55">
              <a:extLst>
                <a:ext uri="{FF2B5EF4-FFF2-40B4-BE49-F238E27FC236}">
                  <a16:creationId xmlns:a16="http://schemas.microsoft.com/office/drawing/2014/main" id="{47388502-3E29-4155-B77E-30D55652CA46}"/>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dirty="0"/>
                <a:t>0</a:t>
              </a:r>
            </a:p>
            <a:p>
              <a:pPr algn="ctr">
                <a:lnSpc>
                  <a:spcPct val="90000"/>
                </a:lnSpc>
                <a:spcAft>
                  <a:spcPts val="0"/>
                </a:spcAft>
              </a:pPr>
              <a:r>
                <a:rPr lang="en-US" sz="700" b="0" dirty="0"/>
                <a:t>230</a:t>
              </a:r>
            </a:p>
            <a:p>
              <a:pPr algn="ctr">
                <a:lnSpc>
                  <a:spcPct val="90000"/>
                </a:lnSpc>
                <a:spcAft>
                  <a:spcPts val="0"/>
                </a:spcAft>
              </a:pPr>
              <a:r>
                <a:rPr lang="en-US" sz="700" b="0" dirty="0"/>
                <a:t>227</a:t>
              </a:r>
            </a:p>
          </p:txBody>
        </p:sp>
      </p:grpSp>
    </p:spTree>
    <p:extLst>
      <p:ext uri="{BB962C8B-B14F-4D97-AF65-F5344CB8AC3E}">
        <p14:creationId xmlns:p14="http://schemas.microsoft.com/office/powerpoint/2010/main" val="2314978218"/>
      </p:ext>
    </p:extLst>
  </p:cSld>
  <p:clrMap bg1="lt1" tx1="dk1" bg2="lt2" tx2="dk2" accent1="accent1" accent2="accent2" accent3="accent3" accent4="accent4" accent5="accent5" accent6="accent6" hlink="hlink" folHlink="folHlink"/>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70" userDrawn="1">
          <p15:clr>
            <a:srgbClr val="F26B43"/>
          </p15:clr>
        </p15:guide>
        <p15:guide id="4" pos="3840" userDrawn="1">
          <p15:clr>
            <a:srgbClr val="F26B43"/>
          </p15:clr>
        </p15:guide>
        <p15:guide id="5" pos="255" userDrawn="1">
          <p15:clr>
            <a:srgbClr val="F26B43"/>
          </p15:clr>
        </p15:guide>
        <p15:guide id="6" pos="7423" userDrawn="1">
          <p15:clr>
            <a:srgbClr val="F26B43"/>
          </p15:clr>
        </p15:guide>
        <p15:guide id="7" orient="horz" pos="245" userDrawn="1">
          <p15:clr>
            <a:srgbClr val="F26B43"/>
          </p15:clr>
        </p15:guide>
        <p15:guide id="8" orient="horz" pos="706" userDrawn="1">
          <p15:clr>
            <a:srgbClr val="F26B43"/>
          </p15:clr>
        </p15:guide>
        <p15:guide id="9" orient="horz" pos="83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6618C65D-C949-3B93-42C5-C2AFE0BD3026}"/>
              </a:ext>
            </a:extLst>
          </p:cNvPr>
          <p:cNvSpPr>
            <a:spLocks noGrp="1"/>
          </p:cNvSpPr>
          <p:nvPr>
            <p:ph type="subTitle" idx="1"/>
          </p:nvPr>
        </p:nvSpPr>
        <p:spPr>
          <a:xfrm>
            <a:off x="404813" y="2519026"/>
            <a:ext cx="11379200" cy="1219116"/>
          </a:xfrm>
        </p:spPr>
        <p:txBody>
          <a:bodyPr/>
          <a:lstStyle/>
          <a:p>
            <a:pPr>
              <a:lnSpc>
                <a:spcPct val="150000"/>
              </a:lnSpc>
            </a:pPr>
            <a:r>
              <a:rPr lang="en-US" sz="6000" dirty="0">
                <a:latin typeface="Times New Roman" panose="02020603050405020304" pitchFamily="18" charset="0"/>
                <a:cs typeface="Times New Roman" panose="02020603050405020304" pitchFamily="18" charset="0"/>
              </a:rPr>
              <a:t>LINUX DEVICE DRIVERS</a:t>
            </a:r>
          </a:p>
        </p:txBody>
      </p:sp>
      <p:sp>
        <p:nvSpPr>
          <p:cNvPr id="8" name="TextBox 7">
            <a:extLst>
              <a:ext uri="{FF2B5EF4-FFF2-40B4-BE49-F238E27FC236}">
                <a16:creationId xmlns:a16="http://schemas.microsoft.com/office/drawing/2014/main" id="{B88FD667-BD9F-021F-2C13-64247319346F}"/>
              </a:ext>
            </a:extLst>
          </p:cNvPr>
          <p:cNvSpPr txBox="1"/>
          <p:nvPr/>
        </p:nvSpPr>
        <p:spPr>
          <a:xfrm>
            <a:off x="2438400" y="4038720"/>
            <a:ext cx="6553200" cy="523220"/>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Presented by : - Batch 105</a:t>
            </a:r>
          </a:p>
        </p:txBody>
      </p:sp>
    </p:spTree>
    <p:extLst>
      <p:ext uri="{BB962C8B-B14F-4D97-AF65-F5344CB8AC3E}">
        <p14:creationId xmlns:p14="http://schemas.microsoft.com/office/powerpoint/2010/main" val="3867533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440A-EBE2-AA70-24CE-417AB2C9B63E}"/>
              </a:ext>
            </a:extLst>
          </p:cNvPr>
          <p:cNvSpPr>
            <a:spLocks noGrp="1"/>
          </p:cNvSpPr>
          <p:nvPr>
            <p:ph type="title"/>
          </p:nvPr>
        </p:nvSpPr>
        <p:spPr/>
        <p:txBody>
          <a:bodyPr/>
          <a:lstStyle/>
          <a:p>
            <a:pPr algn="ctr"/>
            <a:r>
              <a:rPr lang="en-US" sz="4800" b="1" dirty="0">
                <a:latin typeface="Times New Roman" panose="02020603050405020304" pitchFamily="18" charset="0"/>
                <a:cs typeface="Times New Roman" panose="02020603050405020304" pitchFamily="18" charset="0"/>
              </a:rPr>
              <a:t>Device drivers</a:t>
            </a:r>
          </a:p>
        </p:txBody>
      </p:sp>
      <p:sp>
        <p:nvSpPr>
          <p:cNvPr id="3" name="TextBox 2">
            <a:extLst>
              <a:ext uri="{FF2B5EF4-FFF2-40B4-BE49-F238E27FC236}">
                <a16:creationId xmlns:a16="http://schemas.microsoft.com/office/drawing/2014/main" id="{1CF6A89E-2BA2-7F43-A72A-682D7381989C}"/>
              </a:ext>
            </a:extLst>
          </p:cNvPr>
          <p:cNvSpPr txBox="1"/>
          <p:nvPr/>
        </p:nvSpPr>
        <p:spPr>
          <a:xfrm>
            <a:off x="571500" y="1447800"/>
            <a:ext cx="11049000" cy="4955203"/>
          </a:xfrm>
          <a:prstGeom prst="rect">
            <a:avLst/>
          </a:prstGeom>
          <a:noFill/>
        </p:spPr>
        <p:txBody>
          <a:bodyPr wrap="square" rtlCol="0">
            <a:spAutoFit/>
          </a:bodyPr>
          <a:lstStyle/>
          <a:p>
            <a:pPr marL="457200" indent="-457200">
              <a:buFont typeface="Wingdings" panose="05000000000000000000" pitchFamily="2" charset="2"/>
              <a:buChar char="Ø"/>
            </a:pPr>
            <a:r>
              <a:rPr lang="en-US" sz="2800" b="1" u="sng" dirty="0">
                <a:latin typeface="Times New Roman" panose="02020603050405020304" pitchFamily="18" charset="0"/>
                <a:cs typeface="Times New Roman" panose="02020603050405020304" pitchFamily="18" charset="0"/>
              </a:rPr>
              <a:t>Device Drivers </a:t>
            </a:r>
            <a:r>
              <a:rPr lang="en-US" sz="2800" b="1" dirty="0">
                <a:latin typeface="Times New Roman" panose="02020603050405020304" pitchFamily="18" charset="0"/>
                <a:cs typeface="Times New Roman" panose="02020603050405020304" pitchFamily="18" charset="0"/>
              </a:rPr>
              <a:t>: - </a:t>
            </a:r>
          </a:p>
          <a:p>
            <a:r>
              <a:rPr lang="en-US" sz="2400" dirty="0">
                <a:latin typeface="Times New Roman" panose="02020603050405020304" pitchFamily="18" charset="0"/>
                <a:cs typeface="Times New Roman" panose="02020603050405020304" pitchFamily="18" charset="0"/>
              </a:rPr>
              <a:t>	Device drivers are kernel services which are used by the application whenever application want to execute a specific hardware operation &amp; device operation.</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A6BD1EFB-83CF-657D-D95F-FC0B12BF683C}"/>
              </a:ext>
            </a:extLst>
          </p:cNvPr>
          <p:cNvSpPr/>
          <p:nvPr/>
        </p:nvSpPr>
        <p:spPr>
          <a:xfrm>
            <a:off x="4468999" y="2781300"/>
            <a:ext cx="2819400" cy="129540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4000" b="1" dirty="0">
                <a:solidFill>
                  <a:schemeClr val="tx1"/>
                </a:solidFill>
                <a:latin typeface="Times New Roman" panose="02020603050405020304" pitchFamily="18" charset="0"/>
                <a:cs typeface="Times New Roman" panose="02020603050405020304" pitchFamily="18" charset="0"/>
              </a:rPr>
              <a:t>Device Drivers</a:t>
            </a:r>
          </a:p>
        </p:txBody>
      </p:sp>
      <p:sp>
        <p:nvSpPr>
          <p:cNvPr id="5" name="Rectangle 4">
            <a:extLst>
              <a:ext uri="{FF2B5EF4-FFF2-40B4-BE49-F238E27FC236}">
                <a16:creationId xmlns:a16="http://schemas.microsoft.com/office/drawing/2014/main" id="{41E6F089-92F8-C6A2-145E-FE9C56E38804}"/>
              </a:ext>
            </a:extLst>
          </p:cNvPr>
          <p:cNvSpPr/>
          <p:nvPr/>
        </p:nvSpPr>
        <p:spPr>
          <a:xfrm>
            <a:off x="1563757" y="4572000"/>
            <a:ext cx="3048000" cy="16764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User Interaction code</a:t>
            </a:r>
          </a:p>
          <a:p>
            <a:pPr algn="ctr"/>
            <a:r>
              <a:rPr lang="en-US" sz="3200" dirty="0">
                <a:solidFill>
                  <a:schemeClr val="tx1"/>
                </a:solidFill>
                <a:latin typeface="Times New Roman" panose="02020603050405020304" pitchFamily="18" charset="0"/>
                <a:cs typeface="Times New Roman" panose="02020603050405020304" pitchFamily="18" charset="0"/>
              </a:rPr>
              <a:t>(Kernel Specific)</a:t>
            </a:r>
          </a:p>
        </p:txBody>
      </p:sp>
      <p:sp>
        <p:nvSpPr>
          <p:cNvPr id="6" name="Rectangle 5">
            <a:extLst>
              <a:ext uri="{FF2B5EF4-FFF2-40B4-BE49-F238E27FC236}">
                <a16:creationId xmlns:a16="http://schemas.microsoft.com/office/drawing/2014/main" id="{FAD18BE0-FCB6-51E6-9170-6A2B9884E78D}"/>
              </a:ext>
            </a:extLst>
          </p:cNvPr>
          <p:cNvSpPr/>
          <p:nvPr/>
        </p:nvSpPr>
        <p:spPr>
          <a:xfrm>
            <a:off x="7195930" y="4572000"/>
            <a:ext cx="3429000" cy="16764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solidFill>
                  <a:schemeClr val="tx1"/>
                </a:solidFill>
                <a:latin typeface="Times New Roman" panose="02020603050405020304" pitchFamily="18" charset="0"/>
                <a:cs typeface="Times New Roman" panose="02020603050405020304" pitchFamily="18" charset="0"/>
              </a:rPr>
              <a:t>Hardware Specific</a:t>
            </a:r>
          </a:p>
          <a:p>
            <a:pPr algn="ctr"/>
            <a:r>
              <a:rPr lang="en-US" sz="3200" dirty="0">
                <a:solidFill>
                  <a:schemeClr val="tx1"/>
                </a:solidFill>
                <a:latin typeface="Times New Roman" panose="02020603050405020304" pitchFamily="18" charset="0"/>
                <a:cs typeface="Times New Roman" panose="02020603050405020304" pitchFamily="18" charset="0"/>
              </a:rPr>
              <a:t>(Device / Bus specific)</a:t>
            </a:r>
          </a:p>
        </p:txBody>
      </p:sp>
      <p:cxnSp>
        <p:nvCxnSpPr>
          <p:cNvPr id="8" name="Straight Arrow Connector 7">
            <a:extLst>
              <a:ext uri="{FF2B5EF4-FFF2-40B4-BE49-F238E27FC236}">
                <a16:creationId xmlns:a16="http://schemas.microsoft.com/office/drawing/2014/main" id="{EBB34A6E-569A-4FBC-871A-AD143D3495B9}"/>
              </a:ext>
            </a:extLst>
          </p:cNvPr>
          <p:cNvCxnSpPr/>
          <p:nvPr/>
        </p:nvCxnSpPr>
        <p:spPr>
          <a:xfrm>
            <a:off x="5878699" y="4076700"/>
            <a:ext cx="0" cy="266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D743AB8-7BB2-8582-FDA3-C23593A6BCC2}"/>
              </a:ext>
            </a:extLst>
          </p:cNvPr>
          <p:cNvCxnSpPr/>
          <p:nvPr/>
        </p:nvCxnSpPr>
        <p:spPr>
          <a:xfrm>
            <a:off x="3021199" y="4330148"/>
            <a:ext cx="5852160"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007A77E-E4B3-838E-1341-6EBE847B6490}"/>
              </a:ext>
            </a:extLst>
          </p:cNvPr>
          <p:cNvCxnSpPr/>
          <p:nvPr/>
        </p:nvCxnSpPr>
        <p:spPr>
          <a:xfrm>
            <a:off x="3021199" y="43434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91327BC2-1C49-1622-74C1-06EA1A3FCC99}"/>
              </a:ext>
            </a:extLst>
          </p:cNvPr>
          <p:cNvCxnSpPr/>
          <p:nvPr/>
        </p:nvCxnSpPr>
        <p:spPr>
          <a:xfrm>
            <a:off x="8873359" y="4343400"/>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0522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0E585-D312-6525-4022-3F5D997EA53A}"/>
              </a:ext>
            </a:extLst>
          </p:cNvPr>
          <p:cNvSpPr>
            <a:spLocks noGrp="1"/>
          </p:cNvSpPr>
          <p:nvPr>
            <p:ph type="title"/>
          </p:nvPr>
        </p:nvSpPr>
        <p:spPr/>
        <p:txBody>
          <a:bodyPr/>
          <a:lstStyle/>
          <a:p>
            <a:pPr algn="ctr"/>
            <a:r>
              <a:rPr lang="en-US" sz="4800" b="1" dirty="0">
                <a:latin typeface="Times New Roman" panose="02020603050405020304" pitchFamily="18" charset="0"/>
                <a:cs typeface="Times New Roman" panose="02020603050405020304" pitchFamily="18" charset="0"/>
              </a:rPr>
              <a:t>Device drivers contd.</a:t>
            </a:r>
            <a:endParaRPr lang="en-US" sz="4800" dirty="0"/>
          </a:p>
        </p:txBody>
      </p:sp>
      <p:sp>
        <p:nvSpPr>
          <p:cNvPr id="3" name="TextBox 2">
            <a:extLst>
              <a:ext uri="{FF2B5EF4-FFF2-40B4-BE49-F238E27FC236}">
                <a16:creationId xmlns:a16="http://schemas.microsoft.com/office/drawing/2014/main" id="{22EC3259-2ED2-70AB-FEB9-C001939F2F1D}"/>
              </a:ext>
            </a:extLst>
          </p:cNvPr>
          <p:cNvSpPr txBox="1"/>
          <p:nvPr/>
        </p:nvSpPr>
        <p:spPr>
          <a:xfrm>
            <a:off x="1066800" y="1600200"/>
            <a:ext cx="10134600"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Kernel, Linux Device Driver can be implemented by 3 different ways :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B1DF4AA5-02DA-0B5B-4370-9E220F59AFF8}"/>
              </a:ext>
            </a:extLst>
          </p:cNvPr>
          <p:cNvSpPr/>
          <p:nvPr/>
        </p:nvSpPr>
        <p:spPr>
          <a:xfrm>
            <a:off x="3733800" y="2286000"/>
            <a:ext cx="4114800" cy="1219200"/>
          </a:xfrm>
          <a:prstGeom prst="round2Diag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User Interaction code</a:t>
            </a:r>
          </a:p>
        </p:txBody>
      </p:sp>
      <p:cxnSp>
        <p:nvCxnSpPr>
          <p:cNvPr id="8" name="Straight Connector 7">
            <a:extLst>
              <a:ext uri="{FF2B5EF4-FFF2-40B4-BE49-F238E27FC236}">
                <a16:creationId xmlns:a16="http://schemas.microsoft.com/office/drawing/2014/main" id="{53A2A0F3-8F83-36B6-D307-5E58F6063EC5}"/>
              </a:ext>
            </a:extLst>
          </p:cNvPr>
          <p:cNvCxnSpPr/>
          <p:nvPr/>
        </p:nvCxnSpPr>
        <p:spPr>
          <a:xfrm>
            <a:off x="2057400" y="3962400"/>
            <a:ext cx="76962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3F0C1254-FD0B-BE9B-7150-5DAA02DF534E}"/>
              </a:ext>
            </a:extLst>
          </p:cNvPr>
          <p:cNvCxnSpPr>
            <a:cxnSpLocks/>
          </p:cNvCxnSpPr>
          <p:nvPr/>
        </p:nvCxnSpPr>
        <p:spPr>
          <a:xfrm>
            <a:off x="2057400" y="39624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625F0163-EE36-2015-8210-3121A6DB7DA2}"/>
              </a:ext>
            </a:extLst>
          </p:cNvPr>
          <p:cNvCxnSpPr/>
          <p:nvPr/>
        </p:nvCxnSpPr>
        <p:spPr>
          <a:xfrm>
            <a:off x="5791200" y="39624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5B9F882-4A7F-F3ED-B614-72D2570E22AD}"/>
              </a:ext>
            </a:extLst>
          </p:cNvPr>
          <p:cNvCxnSpPr>
            <a:stCxn id="4" idx="1"/>
          </p:cNvCxnSpPr>
          <p:nvPr/>
        </p:nvCxnSpPr>
        <p:spPr>
          <a:xfrm>
            <a:off x="5791200" y="3505200"/>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2A4889AD-9D45-8BD5-F06C-4435C77AF525}"/>
              </a:ext>
            </a:extLst>
          </p:cNvPr>
          <p:cNvCxnSpPr/>
          <p:nvPr/>
        </p:nvCxnSpPr>
        <p:spPr>
          <a:xfrm>
            <a:off x="9753600" y="3962400"/>
            <a:ext cx="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AB19AC0F-1166-7DE6-CD82-9B1534D81A77}"/>
              </a:ext>
            </a:extLst>
          </p:cNvPr>
          <p:cNvSpPr/>
          <p:nvPr/>
        </p:nvSpPr>
        <p:spPr>
          <a:xfrm>
            <a:off x="1295408" y="4343400"/>
            <a:ext cx="1676395" cy="129539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Char Driver</a:t>
            </a:r>
          </a:p>
        </p:txBody>
      </p:sp>
      <p:sp>
        <p:nvSpPr>
          <p:cNvPr id="22" name="Rectangle: Rounded Corners 21">
            <a:extLst>
              <a:ext uri="{FF2B5EF4-FFF2-40B4-BE49-F238E27FC236}">
                <a16:creationId xmlns:a16="http://schemas.microsoft.com/office/drawing/2014/main" id="{7414E90E-9169-4FDD-A3CD-D9E181A9ABD9}"/>
              </a:ext>
            </a:extLst>
          </p:cNvPr>
          <p:cNvSpPr/>
          <p:nvPr/>
        </p:nvSpPr>
        <p:spPr>
          <a:xfrm>
            <a:off x="5002402" y="4343399"/>
            <a:ext cx="1752594" cy="1295399"/>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Block Driver</a:t>
            </a:r>
          </a:p>
        </p:txBody>
      </p:sp>
      <p:sp>
        <p:nvSpPr>
          <p:cNvPr id="23" name="Rectangle: Rounded Corners 22">
            <a:extLst>
              <a:ext uri="{FF2B5EF4-FFF2-40B4-BE49-F238E27FC236}">
                <a16:creationId xmlns:a16="http://schemas.microsoft.com/office/drawing/2014/main" id="{123B3FAE-5DC1-CA86-C983-79CDD1A522CC}"/>
              </a:ext>
            </a:extLst>
          </p:cNvPr>
          <p:cNvSpPr/>
          <p:nvPr/>
        </p:nvSpPr>
        <p:spPr>
          <a:xfrm>
            <a:off x="8877303" y="4333462"/>
            <a:ext cx="1752594" cy="130533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200" dirty="0">
                <a:latin typeface="Times New Roman" panose="02020603050405020304" pitchFamily="18" charset="0"/>
                <a:cs typeface="Times New Roman" panose="02020603050405020304" pitchFamily="18" charset="0"/>
              </a:rPr>
              <a:t>Network Driver</a:t>
            </a:r>
          </a:p>
        </p:txBody>
      </p:sp>
    </p:spTree>
    <p:extLst>
      <p:ext uri="{BB962C8B-B14F-4D97-AF65-F5344CB8AC3E}">
        <p14:creationId xmlns:p14="http://schemas.microsoft.com/office/powerpoint/2010/main" val="42140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7AC9-A7CE-70F8-11E7-D7B4C4B2BDD9}"/>
              </a:ext>
            </a:extLst>
          </p:cNvPr>
          <p:cNvSpPr>
            <a:spLocks noGrp="1"/>
          </p:cNvSpPr>
          <p:nvPr>
            <p:ph type="title"/>
          </p:nvPr>
        </p:nvSpPr>
        <p:spPr/>
        <p:txBody>
          <a:bodyPr/>
          <a:lstStyle/>
          <a:p>
            <a:pPr algn="ctr"/>
            <a:r>
              <a:rPr lang="en-US" sz="4800" b="1" dirty="0">
                <a:latin typeface="Times New Roman" panose="02020603050405020304" pitchFamily="18" charset="0"/>
                <a:cs typeface="Times New Roman" panose="02020603050405020304" pitchFamily="18" charset="0"/>
              </a:rPr>
              <a:t>Character driver</a:t>
            </a:r>
          </a:p>
        </p:txBody>
      </p:sp>
      <p:sp>
        <p:nvSpPr>
          <p:cNvPr id="3" name="TextBox 2">
            <a:extLst>
              <a:ext uri="{FF2B5EF4-FFF2-40B4-BE49-F238E27FC236}">
                <a16:creationId xmlns:a16="http://schemas.microsoft.com/office/drawing/2014/main" id="{49A512E4-0340-37A3-A7D3-E29588B2A3D9}"/>
              </a:ext>
            </a:extLst>
          </p:cNvPr>
          <p:cNvSpPr txBox="1"/>
          <p:nvPr/>
        </p:nvSpPr>
        <p:spPr>
          <a:xfrm>
            <a:off x="762000" y="1524000"/>
            <a:ext cx="10363200" cy="44579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used for regular synchronization devices.</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used for where low data is transferred.</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files are grouped into the /dev directory and system calls read, write, open, close, lseek, mmap, etc. are redirected by the operating system to the device driver associated with the physical device.</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identifier consist two parts : </a:t>
            </a:r>
            <a:r>
              <a:rPr lang="en-US" sz="2400" b="1" dirty="0">
                <a:latin typeface="Times New Roman" panose="02020603050405020304" pitchFamily="18" charset="0"/>
                <a:cs typeface="Times New Roman" panose="02020603050405020304" pitchFamily="18" charset="0"/>
              </a:rPr>
              <a:t>Major</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Minor</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v"/>
            </a:pPr>
            <a:r>
              <a:rPr lang="en-US" sz="2400" b="0" i="0" dirty="0">
                <a:solidFill>
                  <a:srgbClr val="000000"/>
                </a:solidFill>
                <a:effectLst/>
                <a:latin typeface="Times New Roman" panose="02020603050405020304" pitchFamily="18" charset="0"/>
              </a:rPr>
              <a:t> The major identifies the driver, while the minor identifies each physical device served by the driver.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961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7EACF-E485-A708-6D62-DF26EDD9AF6A}"/>
              </a:ext>
            </a:extLst>
          </p:cNvPr>
          <p:cNvSpPr>
            <a:spLocks noGrp="1"/>
          </p:cNvSpPr>
          <p:nvPr>
            <p:ph type="title"/>
          </p:nvPr>
        </p:nvSpPr>
        <p:spPr/>
        <p:txBody>
          <a:bodyPr/>
          <a:lstStyle/>
          <a:p>
            <a:pPr algn="ctr"/>
            <a:r>
              <a:rPr lang="en-US" sz="4800" b="1" dirty="0">
                <a:latin typeface="Times New Roman" panose="02020603050405020304" pitchFamily="18" charset="0"/>
                <a:cs typeface="Times New Roman" panose="02020603050405020304" pitchFamily="18" charset="0"/>
              </a:rPr>
              <a:t>Character driver contd.</a:t>
            </a:r>
            <a:endParaRPr lang="en-US" sz="4800" dirty="0"/>
          </a:p>
        </p:txBody>
      </p:sp>
      <p:sp>
        <p:nvSpPr>
          <p:cNvPr id="3" name="TextBox 2">
            <a:extLst>
              <a:ext uri="{FF2B5EF4-FFF2-40B4-BE49-F238E27FC236}">
                <a16:creationId xmlns:a16="http://schemas.microsoft.com/office/drawing/2014/main" id="{8C3B9D08-2EA5-59EE-216C-525AA50AE853}"/>
              </a:ext>
            </a:extLst>
          </p:cNvPr>
          <p:cNvSpPr txBox="1"/>
          <p:nvPr/>
        </p:nvSpPr>
        <p:spPr>
          <a:xfrm>
            <a:off x="838200" y="1447800"/>
            <a:ext cx="10363200" cy="5011949"/>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Steps for writing char driver : -</a:t>
            </a:r>
          </a:p>
          <a:p>
            <a:pPr algn="just">
              <a:lnSpc>
                <a:spcPct val="150000"/>
              </a:lnSpc>
            </a:pPr>
            <a:r>
              <a:rPr lang="en-US" sz="2400" dirty="0">
                <a:latin typeface="Times New Roman" panose="02020603050405020304" pitchFamily="18" charset="0"/>
                <a:cs typeface="Times New Roman" panose="02020603050405020304" pitchFamily="18" charset="0"/>
              </a:rPr>
              <a:t>	1) Create a device node (file).</a:t>
            </a:r>
          </a:p>
          <a:p>
            <a:pPr algn="just">
              <a:lnSpc>
                <a:spcPct val="150000"/>
              </a:lnSpc>
            </a:pPr>
            <a:r>
              <a:rPr lang="en-US" sz="2400" dirty="0">
                <a:latin typeface="Times New Roman" panose="02020603050405020304" pitchFamily="18" charset="0"/>
                <a:cs typeface="Times New Roman" panose="02020603050405020304" pitchFamily="18" charset="0"/>
              </a:rPr>
              <a:t>	2) Implement the driver operations &amp; register with vfs layer.</a:t>
            </a:r>
          </a:p>
          <a:p>
            <a:pPr algn="just">
              <a:lnSpc>
                <a:spcPct val="150000"/>
              </a:lnSpc>
            </a:pPr>
            <a:r>
              <a:rPr lang="en-US" sz="2400" dirty="0">
                <a:latin typeface="Times New Roman" panose="02020603050405020304" pitchFamily="18" charset="0"/>
                <a:cs typeface="Times New Roman" panose="02020603050405020304" pitchFamily="18" charset="0"/>
              </a:rPr>
              <a:t>	3) Insert the driver using a kernel module.</a:t>
            </a:r>
          </a:p>
          <a:p>
            <a:pPr algn="just">
              <a:lnSpc>
                <a:spcPct val="150000"/>
              </a:lnSpc>
            </a:pPr>
            <a:r>
              <a:rPr lang="en-US" sz="2400" dirty="0">
                <a:latin typeface="Times New Roman" panose="02020603050405020304" pitchFamily="18" charset="0"/>
                <a:cs typeface="Times New Roman" panose="02020603050405020304" pitchFamily="18" charset="0"/>
              </a:rPr>
              <a:t>	4) Write an application that initiates operations on our driver through 		     common file API.</a:t>
            </a:r>
          </a:p>
          <a:p>
            <a:pPr marL="342900" indent="-342900" algn="just">
              <a:lnSpc>
                <a:spcPct val="150000"/>
              </a:lnSpc>
              <a:buFont typeface="Wingdings" panose="05000000000000000000" pitchFamily="2" charset="2"/>
              <a:buChar char="v"/>
            </a:pPr>
            <a:r>
              <a:rPr lang="en-US" sz="2400" b="0" i="0" dirty="0">
                <a:solidFill>
                  <a:srgbClr val="000000"/>
                </a:solidFill>
                <a:effectLst/>
                <a:latin typeface="Times New Roman" panose="02020603050405020304" pitchFamily="18" charset="0"/>
              </a:rPr>
              <a:t>When choosing the identifier for a new device: </a:t>
            </a:r>
          </a:p>
          <a:p>
            <a:pPr algn="just">
              <a:lnSpc>
                <a:spcPct val="150000"/>
              </a:lnSpc>
            </a:pPr>
            <a:r>
              <a:rPr lang="en-US" sz="2400" dirty="0">
                <a:solidFill>
                  <a:srgbClr val="000000"/>
                </a:solidFill>
                <a:latin typeface="Times New Roman" panose="02020603050405020304" pitchFamily="18" charset="0"/>
              </a:rPr>
              <a:t>	</a:t>
            </a:r>
            <a:r>
              <a:rPr lang="en-US" sz="2400" b="1" dirty="0">
                <a:solidFill>
                  <a:srgbClr val="000000"/>
                </a:solidFill>
                <a:latin typeface="Times New Roman" panose="02020603050405020304" pitchFamily="18" charset="0"/>
              </a:rPr>
              <a:t>S</a:t>
            </a:r>
            <a:r>
              <a:rPr lang="en-US" sz="2400" b="1" i="0" dirty="0">
                <a:solidFill>
                  <a:srgbClr val="000000"/>
                </a:solidFill>
                <a:effectLst/>
                <a:latin typeface="Times New Roman" panose="02020603050405020304" pitchFamily="18" charset="0"/>
              </a:rPr>
              <a:t>tatic</a:t>
            </a:r>
            <a:r>
              <a:rPr lang="en-US" sz="2400" b="0" i="0" dirty="0">
                <a:solidFill>
                  <a:srgbClr val="000000"/>
                </a:solidFill>
                <a:effectLst/>
                <a:latin typeface="Times New Roman" panose="02020603050405020304" pitchFamily="18" charset="0"/>
              </a:rPr>
              <a:t> or </a:t>
            </a:r>
            <a:r>
              <a:rPr lang="en-US" sz="2400" b="1" dirty="0">
                <a:solidFill>
                  <a:srgbClr val="000000"/>
                </a:solidFill>
                <a:latin typeface="Times New Roman" panose="02020603050405020304" pitchFamily="18" charset="0"/>
              </a:rPr>
              <a:t>D</a:t>
            </a:r>
            <a:r>
              <a:rPr lang="en-US" sz="2400" b="1" i="0" dirty="0">
                <a:solidFill>
                  <a:srgbClr val="000000"/>
                </a:solidFill>
                <a:effectLst/>
                <a:latin typeface="Times New Roman" panose="02020603050405020304" pitchFamily="18" charset="0"/>
              </a:rPr>
              <a:t>ynamically</a:t>
            </a:r>
            <a:r>
              <a:rPr lang="en-US" sz="2400" b="0" i="0" dirty="0">
                <a:solidFill>
                  <a:srgbClr val="000000"/>
                </a:solidFill>
                <a:effectLst/>
                <a:latin typeface="Times New Roman" panose="02020603050405020304" pitchFamily="18" charset="0"/>
              </a:rPr>
              <a:t>. </a:t>
            </a:r>
          </a:p>
          <a:p>
            <a:pPr marL="342900" indent="-342900" algn="just">
              <a:lnSpc>
                <a:spcPct val="150000"/>
              </a:lnSpc>
              <a:buFont typeface="Wingdings" panose="05000000000000000000" pitchFamily="2" charset="2"/>
              <a:buChar char="v"/>
            </a:pPr>
            <a:r>
              <a:rPr lang="en-US" sz="2400" b="0" i="0" dirty="0">
                <a:solidFill>
                  <a:srgbClr val="000000"/>
                </a:solidFill>
                <a:effectLst/>
                <a:latin typeface="Times New Roman" panose="02020603050405020304" pitchFamily="18" charset="0"/>
              </a:rPr>
              <a:t>In /proc/devices are the loaded devices, along with the major identifier.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573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4E523C-D3BA-94A3-D391-B00B02278223}"/>
              </a:ext>
            </a:extLst>
          </p:cNvPr>
          <p:cNvSpPr>
            <a:spLocks noGrp="1"/>
          </p:cNvSpPr>
          <p:nvPr>
            <p:ph type="ctrTitle"/>
          </p:nvPr>
        </p:nvSpPr>
        <p:spPr>
          <a:xfrm>
            <a:off x="402933" y="2558534"/>
            <a:ext cx="11386134" cy="1107996"/>
          </a:xfrm>
        </p:spPr>
        <p:txBody>
          <a:bodyPr/>
          <a:lstStyle/>
          <a:p>
            <a:pPr algn="ct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105169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9" id="{8B87859F-8882-4D58-BBE6-26B003739F00}" vid="{23D1FD3C-F867-41B0-98CF-F6DF99F4D09F}"/>
    </a:ext>
  </a:extLst>
</a:theme>
</file>

<file path=ppt/theme/theme2.xml><?xml version="1.0" encoding="utf-8"?>
<a:theme xmlns:a="http://schemas.openxmlformats.org/drawingml/2006/main" name="Cover options_Section">
  <a:themeElements>
    <a:clrScheme name="Capgemini NEW">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9" id="{8B87859F-8882-4D58-BBE6-26B003739F00}" vid="{47F7F147-D1C7-44BD-93F0-490C4404A6FB}"/>
    </a:ext>
  </a:extLst>
</a:theme>
</file>

<file path=ppt/theme/theme3.xml><?xml version="1.0" encoding="utf-8"?>
<a:theme xmlns:a="http://schemas.openxmlformats.org/drawingml/2006/main" name="Tema do Offic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Entity xmlns="f1122fed-4606-4ec8-90ef-13536176a38c">Capgemini Engineering</Entity>
    <Classification xmlns="f1122fed-4606-4ec8-90ef-13536176a38c">Company Confidential (Sec 1)</Classification>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9" ma:contentTypeDescription="Create a new document." ma:contentTypeScope="" ma:versionID="6e9e2595fa1084b1a028894ca2627931">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42542138c7c0860554875b300c3d4ef7"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B09ECE-D1C0-42A5-B69E-8C88764DB9F3}">
  <ds:schemaRefs>
    <ds:schemaRef ds:uri="http://schemas.microsoft.com/sharepoint/v3/contenttype/forms"/>
  </ds:schemaRefs>
</ds:datastoreItem>
</file>

<file path=customXml/itemProps2.xml><?xml version="1.0" encoding="utf-8"?>
<ds:datastoreItem xmlns:ds="http://schemas.openxmlformats.org/officeDocument/2006/customXml" ds:itemID="{8765F6DA-EDFD-4C3F-B2EB-EDE359E124E2}">
  <ds:schemaRefs>
    <ds:schemaRef ds:uri="bd661d4c-a817-4f27-b896-8d7a0239d9a2"/>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6e365201-3e16-4171-91fb-c71d19607f70"/>
    <ds:schemaRef ds:uri="http://www.w3.org/XML/1998/namespace"/>
    <ds:schemaRef ds:uri="http://purl.org/dc/dcmitype/"/>
    <ds:schemaRef ds:uri="f1122fed-4606-4ec8-90ef-13536176a38c"/>
  </ds:schemaRefs>
</ds:datastoreItem>
</file>

<file path=customXml/itemProps3.xml><?xml version="1.0" encoding="utf-8"?>
<ds:datastoreItem xmlns:ds="http://schemas.openxmlformats.org/officeDocument/2006/customXml" ds:itemID="{F5BBB520-3B36-4C82-B646-880B1E6F97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 Capgemini Engineering</Template>
  <TotalTime>2203</TotalTime>
  <Words>273</Words>
  <Application>Microsoft Office PowerPoint</Application>
  <PresentationFormat>Widescreen</PresentationFormat>
  <Paragraphs>50</Paragraphs>
  <Slides>6</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vt:i4>
      </vt:variant>
    </vt:vector>
  </HeadingPairs>
  <TitlesOfParts>
    <vt:vector size="15" baseType="lpstr">
      <vt:lpstr>Ubuntu Medium</vt:lpstr>
      <vt:lpstr>Ubuntu</vt:lpstr>
      <vt:lpstr>Times New Roman</vt:lpstr>
      <vt:lpstr>Ubuntu Light</vt:lpstr>
      <vt:lpstr>Arial</vt:lpstr>
      <vt:lpstr>Wingdings</vt:lpstr>
      <vt:lpstr>Capgemini Master 2021</vt:lpstr>
      <vt:lpstr>Cover options_Section</vt:lpstr>
      <vt:lpstr>think-cell Slide</vt:lpstr>
      <vt:lpstr>PowerPoint Presentation</vt:lpstr>
      <vt:lpstr>Device drivers</vt:lpstr>
      <vt:lpstr>Device drivers contd.</vt:lpstr>
      <vt:lpstr>Character driver</vt:lpstr>
      <vt:lpstr>Character driver contd.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Capgemini Engineering template</dc:subject>
  <dc:creator>Haladkar, Dhanashri</dc:creator>
  <cp:lastModifiedBy>Pramod Haladkar, Dhanashri</cp:lastModifiedBy>
  <cp:revision>2</cp:revision>
  <dcterms:created xsi:type="dcterms:W3CDTF">2023-03-16T17:30:20Z</dcterms:created>
  <dcterms:modified xsi:type="dcterms:W3CDTF">2023-05-18T15:38:28Z</dcterms:modified>
  <cp:category>Company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0x010100E3DB8F1B61B4E349B1D07C13E9DB8DAC</vt:lpwstr>
  </property>
</Properties>
</file>