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veat" pitchFamily="2" charset="0"/>
      <p:regular r:id="rId17"/>
      <p:bold r:id="rId18"/>
    </p:embeddedFont>
    <p:embeddedFont>
      <p:font typeface="Raleway" pitchFamily="2" charset="77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edium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595"/>
  </p:normalViewPr>
  <p:slideViewPr>
    <p:cSldViewPr snapToGrid="0">
      <p:cViewPr varScale="1">
        <p:scale>
          <a:sx n="145" d="100"/>
          <a:sy n="145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a441cf1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a441cf1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a441cf1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a441cf1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a441cf19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a441cf19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adb5e98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adb5e98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adb5f6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adb5f6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adb5f6ee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adb5f6ee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21abf90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a21abf90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adb5f6ee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adb5f6ee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adb5f6eea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adb5f6eea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a441cf1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a441cf1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a5d17d2eb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a5d17d2eb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a5d17d2eb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a5d17d2eb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43900" y="569225"/>
            <a:ext cx="7834200" cy="21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6191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rgbClr val="16191F"/>
                </a:solidFill>
                <a:latin typeface="Caveat"/>
                <a:ea typeface="Caveat"/>
                <a:cs typeface="Caveat"/>
                <a:sym typeface="Caveat"/>
              </a:rPr>
              <a:t>Quickpay QR.</a:t>
            </a:r>
            <a:endParaRPr sz="4900" b="1">
              <a:solidFill>
                <a:srgbClr val="16191F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>
              <a:solidFill>
                <a:srgbClr val="16191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6191F"/>
                </a:solidFill>
              </a:rPr>
              <a:t>Leveraging cutting-edge AWS cloud technology to propel the swift evolution of Quick Response (QR) transactions.</a:t>
            </a:r>
            <a:endParaRPr sz="1600" b="1">
              <a:solidFill>
                <a:srgbClr val="16191F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579700" y="3499075"/>
            <a:ext cx="4144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6191F"/>
                </a:solidFill>
                <a:latin typeface="Roboto"/>
                <a:ea typeface="Roboto"/>
                <a:cs typeface="Roboto"/>
                <a:sym typeface="Roboto"/>
              </a:rPr>
              <a:t>Hemanth Reddy Mutra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619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250" y="2724125"/>
            <a:ext cx="2275651" cy="22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Monitoring and compliance</a:t>
            </a:r>
            <a:endParaRPr b="1"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0125"/>
            <a:ext cx="8683223" cy="363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1261750" y="2770900"/>
            <a:ext cx="2684400" cy="17442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247450" y="3639850"/>
            <a:ext cx="853500" cy="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2355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Monitoring and compliance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Key Components: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AWS Guard Duty:</a:t>
            </a:r>
            <a:r>
              <a:rPr lang="en" sz="1400"/>
              <a:t> Our first line of defense. Guard Duty continuously monitors for malicious activity, providing real-time threat detection.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AWS Secrets Manager:</a:t>
            </a:r>
            <a:r>
              <a:rPr lang="en" sz="1400"/>
              <a:t> Safely manages and rotates credentials for our payment services, enhancing the security of sensitive information.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CloudWatch:</a:t>
            </a:r>
            <a:r>
              <a:rPr lang="en" sz="1400"/>
              <a:t> Integrated with Guard Duty to trigger alerts and automate responses, ensuring swift action against potential security threats.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CloudTrail:</a:t>
            </a:r>
            <a:r>
              <a:rPr lang="en" sz="1400"/>
              <a:t> Captures API events for auditing and compliance.</a:t>
            </a:r>
            <a:endParaRPr sz="14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Monitoring and compliance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Automation, Response and monitoring: 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Guard Duty + Cloud watch:automate responses like notifications based on Guard Duty findings, streamlining our incident response process.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Guard Duty + Secrets Manager: A powerful combination for comprehensive security monitoring and credential management.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845100" y="105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Pricing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00" y="593450"/>
            <a:ext cx="5485325" cy="42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2638350" y="17729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60" b="1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THE END</a:t>
            </a:r>
            <a:endParaRPr sz="476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SzPts val="990"/>
              <a:buNone/>
            </a:pPr>
            <a:endParaRPr sz="27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 idx="4294967295"/>
          </p:nvPr>
        </p:nvSpPr>
        <p:spPr>
          <a:xfrm>
            <a:off x="461250" y="3394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What are QRC’s</a:t>
            </a:r>
            <a:endParaRPr b="1">
              <a:solidFill>
                <a:srgbClr val="333333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128700" y="1196900"/>
            <a:ext cx="7728300" cy="3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400"/>
              <a:buChar char="●"/>
            </a:pPr>
            <a:r>
              <a:rPr lang="en" sz="1400">
                <a:solidFill>
                  <a:srgbClr val="16191F"/>
                </a:solidFill>
              </a:rPr>
              <a:t>Quick Response Codes (QRCs) have emerged as pivotal assets within the financial industry, revolutionizing the landscape of transactions in today's world. </a:t>
            </a:r>
            <a:endParaRPr sz="1400">
              <a:solidFill>
                <a:srgbClr val="16191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6191F"/>
              </a:buClr>
              <a:buSzPts val="1400"/>
              <a:buChar char="●"/>
            </a:pPr>
            <a:r>
              <a:rPr lang="en" sz="1400">
                <a:solidFill>
                  <a:srgbClr val="16191F"/>
                </a:solidFill>
              </a:rPr>
              <a:t>QRC payments are a contactless payment method where customers scan a visual QR Code using their mobile application.</a:t>
            </a:r>
            <a:endParaRPr sz="1400">
              <a:solidFill>
                <a:srgbClr val="16191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6191F"/>
              </a:buClr>
              <a:buSzPts val="1400"/>
              <a:buChar char="●"/>
            </a:pPr>
            <a:r>
              <a:rPr lang="en" sz="1400">
                <a:solidFill>
                  <a:srgbClr val="16191F"/>
                </a:solidFill>
              </a:rPr>
              <a:t>The versatility of QRCs enhances financial inclusivity by accommodating a spectrum of users, from tech-savvy individuals to those with limited access to traditional banking services.</a:t>
            </a:r>
            <a:endParaRPr sz="1400">
              <a:solidFill>
                <a:srgbClr val="16191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6191F"/>
              </a:buClr>
              <a:buSzPts val="1400"/>
              <a:buChar char="●"/>
            </a:pPr>
            <a:r>
              <a:rPr lang="en" sz="1400">
                <a:solidFill>
                  <a:srgbClr val="16191F"/>
                </a:solidFill>
              </a:rPr>
              <a:t>The integration of QRCs with advanced technologies such as cloud computing, artificial intelligence, and mobile applications further amplifies their impact.</a:t>
            </a:r>
            <a:endParaRPr sz="1400">
              <a:solidFill>
                <a:srgbClr val="16191F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071" y="3210346"/>
            <a:ext cx="1409475" cy="14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355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edium"/>
                <a:ea typeface="Roboto Medium"/>
                <a:cs typeface="Roboto Medium"/>
                <a:sym typeface="Roboto Medium"/>
              </a:rPr>
              <a:t>Seamless Integration of AWS Cloud with QRC’s</a:t>
            </a:r>
            <a:endParaRPr sz="18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547088" y="1017650"/>
            <a:ext cx="7633200" cy="3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Here are some reasons why AWS services can be beneficial for building a QR payment system: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                </a:t>
            </a:r>
            <a:r>
              <a:rPr lang="en" sz="1400">
                <a:solidFill>
                  <a:srgbClr val="000000"/>
                </a:solidFill>
              </a:rPr>
              <a:t>   </a:t>
            </a:r>
            <a:r>
              <a:rPr lang="en" sz="1400" b="1">
                <a:solidFill>
                  <a:srgbClr val="000000"/>
                </a:solidFill>
              </a:rPr>
              <a:t> </a:t>
            </a:r>
            <a:r>
              <a:rPr lang="en" sz="1400" b="1">
                <a:solidFill>
                  <a:schemeClr val="dk1"/>
                </a:solidFill>
              </a:rPr>
              <a:t> 1) Scalability</a:t>
            </a: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2) Reliability</a:t>
            </a: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3) Security</a:t>
            </a: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4) Managed Services</a:t>
            </a: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5) Flexibility</a:t>
            </a: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6) Global Reach</a:t>
            </a: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7) Cost Efficiency</a:t>
            </a:r>
            <a:endParaRPr sz="14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8) Developer Tools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150" y="1904450"/>
            <a:ext cx="2958350" cy="18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35500" y="18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edium"/>
                <a:ea typeface="Roboto Medium"/>
                <a:cs typeface="Roboto Medium"/>
                <a:sym typeface="Roboto Medium"/>
              </a:rPr>
              <a:t>AWS Cloud Architecture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25" y="851825"/>
            <a:ext cx="8683223" cy="33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Authentication and Security</a:t>
            </a:r>
            <a:endParaRPr sz="240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52060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Authentication and Security</a:t>
            </a:r>
            <a:endParaRPr sz="240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24500" y="1017800"/>
            <a:ext cx="8151600" cy="31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Key Components:</a:t>
            </a:r>
            <a:endParaRPr sz="1400" b="1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Amazon Route 53:</a:t>
            </a:r>
            <a:r>
              <a:rPr lang="en" sz="1400">
                <a:solidFill>
                  <a:srgbClr val="333333"/>
                </a:solidFill>
              </a:rPr>
              <a:t> Route 53 connects user requests to infrastructure running in AWS, such as Amazon EC2 instances, Elastic Load Balancing load balancers, or Amazon S3 buckets.</a:t>
            </a:r>
            <a:endParaRPr sz="1400">
              <a:solidFill>
                <a:srgbClr val="33333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AWS WAF: </a:t>
            </a:r>
            <a:r>
              <a:rPr lang="en" sz="1400"/>
              <a:t>AWS WAF is a web application firewall that lets you monitor the HTTP and HTTPS requests that are forwarded to your protected QR payment web application resources.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AWS Shield</a:t>
            </a:r>
            <a:r>
              <a:rPr lang="en" sz="1400" b="1">
                <a:solidFill>
                  <a:schemeClr val="accent1"/>
                </a:solidFill>
                <a:highlight>
                  <a:schemeClr val="lt1"/>
                </a:highlight>
              </a:rPr>
              <a:t>: </a:t>
            </a:r>
            <a:r>
              <a:rPr lang="en" sz="1400">
                <a:highlight>
                  <a:schemeClr val="lt1"/>
                </a:highlight>
              </a:rPr>
              <a:t>AWS shield provides customization in application protection against DDOS attacks through integrations with AWS WAF.</a:t>
            </a:r>
            <a:endParaRPr sz="1400"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Amazon Cognito:</a:t>
            </a:r>
            <a:r>
              <a:rPr lang="en" sz="1400"/>
              <a:t> Amazon Cognito helps to add user sign-up and authenticate users through an external identity provider.</a:t>
            </a:r>
            <a:endParaRPr sz="1400">
              <a:solidFill>
                <a:srgbClr val="33333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AWS Certificate Manager: </a:t>
            </a:r>
            <a:r>
              <a:rPr lang="en" sz="1400"/>
              <a:t>We can configure a cognito user pool to use Amazon CloudFront proxy. Cloudfront uses ACM certificate in place to secure the custom domain.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Amazon CloudFront: </a:t>
            </a:r>
            <a:r>
              <a:rPr lang="en" sz="1400"/>
              <a:t>Amazon CloudFront is a web service that speeds up distribution of your static and dynamic web content, such as .html, .css, .js, and image files, to your users.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235500" y="105200"/>
            <a:ext cx="5058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Networking and Content Delivery</a:t>
            </a:r>
            <a:endParaRPr sz="2400" b="1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50" y="780225"/>
            <a:ext cx="8710851" cy="36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35500" y="29000"/>
            <a:ext cx="5438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Networking and Content Delivery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235500" y="628400"/>
            <a:ext cx="8520600" cy="3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Key Components:</a:t>
            </a:r>
            <a:endParaRPr sz="1400" b="1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Amazon Private Link:</a:t>
            </a:r>
            <a:r>
              <a:rPr lang="en" sz="1400"/>
              <a:t> </a:t>
            </a:r>
            <a:r>
              <a:rPr lang="en" sz="1400">
                <a:solidFill>
                  <a:srgbClr val="333333"/>
                </a:solidFill>
              </a:rPr>
              <a:t>AWS Private Link securely access services over the Amazon network without exposing them to the public internet, enhancing the privacy and security of your QR scan payment transactions. </a:t>
            </a:r>
            <a:endParaRPr sz="1400">
              <a:solidFill>
                <a:srgbClr val="33333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Network Load Balancer: </a:t>
            </a:r>
            <a:r>
              <a:rPr lang="en" sz="1400">
                <a:solidFill>
                  <a:srgbClr val="16191F"/>
                </a:solidFill>
                <a:highlight>
                  <a:srgbClr val="FFFFFF"/>
                </a:highlight>
              </a:rPr>
              <a:t>This load balancer distribute incoming traffic across multiple targets, ensuring high availability and reliability for your QR scan payment processing.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NAT gateway(</a:t>
            </a:r>
            <a:r>
              <a:rPr lang="en" sz="1400" b="1">
                <a:solidFill>
                  <a:schemeClr val="accent1"/>
                </a:solidFill>
                <a:highlight>
                  <a:srgbClr val="FFFFFF"/>
                </a:highlight>
              </a:rPr>
              <a:t>Network Address Translation):</a:t>
            </a:r>
            <a:r>
              <a:rPr lang="en" sz="1400">
                <a:solidFill>
                  <a:srgbClr val="16191F"/>
                </a:solidFill>
                <a:highlight>
                  <a:srgbClr val="FFFFFF"/>
                </a:highlight>
              </a:rPr>
              <a:t> Facilitate outbound internet traffic for instances in a private subnet, ensuring secure and controlled connectivity. Enable private resources in your VPC to access the internet for necessary updates and transactions in your QR scan payment system.</a:t>
            </a:r>
            <a:endParaRPr sz="14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accent1"/>
                </a:solidFill>
              </a:rPr>
              <a:t>Amazon EC2:</a:t>
            </a:r>
            <a:r>
              <a:rPr lang="en" sz="1400"/>
              <a:t> </a:t>
            </a:r>
            <a:r>
              <a:rPr lang="en" sz="1400">
                <a:solidFill>
                  <a:srgbClr val="333333"/>
                </a:solidFill>
              </a:rPr>
              <a:t>Amazon Elastic Compute Cloud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is a web service that utilize scalable and resizable compute capacity to run applications, manage QR code data, and process payments efficiently.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235500" y="105200"/>
            <a:ext cx="53775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Networking and Content Delivery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Components:</a:t>
            </a:r>
            <a:endParaRPr sz="3200"/>
          </a:p>
          <a:p>
            <a:pPr marL="457200" lvl="0" indent="-32512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 b="1">
                <a:solidFill>
                  <a:schemeClr val="accent1"/>
                </a:solidFill>
              </a:rPr>
              <a:t>Amazon Elasticache:</a:t>
            </a:r>
            <a:r>
              <a:rPr lang="en" sz="3200" b="1"/>
              <a:t> </a:t>
            </a:r>
            <a:r>
              <a:rPr lang="en" sz="3200"/>
              <a:t>Improve the speed and responsiveness of your QR scan payment system by deploying an in-memory caching system, reducing database load times.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251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 b="1">
                <a:solidFill>
                  <a:schemeClr val="accent1"/>
                </a:solidFill>
              </a:rPr>
              <a:t>Amazon Aurora:</a:t>
            </a:r>
            <a:r>
              <a:rPr lang="en" sz="3200" b="1"/>
              <a:t> </a:t>
            </a:r>
            <a:r>
              <a:rPr lang="en" sz="3200"/>
              <a:t>Ensure high-performance and availability for your QR scan payment database with a fully managed, MySQL and PostgreSQL-compatible relational database..</a:t>
            </a:r>
            <a:endParaRPr sz="3200"/>
          </a:p>
          <a:p>
            <a:pPr marL="457200" lvl="0" indent="-3251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 b="1">
                <a:solidFill>
                  <a:schemeClr val="accent1"/>
                </a:solidFill>
              </a:rPr>
              <a:t>AWS CloudHSM: </a:t>
            </a:r>
            <a:r>
              <a:rPr lang="en" sz="3200" b="1"/>
              <a:t> </a:t>
            </a:r>
            <a:r>
              <a:rPr lang="en" sz="3000">
                <a:solidFill>
                  <a:srgbClr val="16191F"/>
                </a:solidFill>
                <a:highlight>
                  <a:srgbClr val="FFFFFF"/>
                </a:highlight>
              </a:rPr>
              <a:t>Safeguard sensitive cryptographic material and secure your QR scan payment transactions with a dedicated Hardware Security Module (HSM) for key management and encryption. </a:t>
            </a:r>
            <a:endParaRPr sz="30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Macintosh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Roboto Medium</vt:lpstr>
      <vt:lpstr>Caveat</vt:lpstr>
      <vt:lpstr>Roboto</vt:lpstr>
      <vt:lpstr>Raleway</vt:lpstr>
      <vt:lpstr>Geometric</vt:lpstr>
      <vt:lpstr>PowerPoint Presentation</vt:lpstr>
      <vt:lpstr>What are QRC’s</vt:lpstr>
      <vt:lpstr>Seamless Integration of AWS Cloud with QRC’s </vt:lpstr>
      <vt:lpstr>AWS Cloud Architecture</vt:lpstr>
      <vt:lpstr>Authentication and Security</vt:lpstr>
      <vt:lpstr>Authentication and Security</vt:lpstr>
      <vt:lpstr>Networking and Content Delivery</vt:lpstr>
      <vt:lpstr>Networking and Content Delivery </vt:lpstr>
      <vt:lpstr>Networking and Content Delivery </vt:lpstr>
      <vt:lpstr>Monitoring and compliance</vt:lpstr>
      <vt:lpstr>Monitoring and compliance </vt:lpstr>
      <vt:lpstr>Monitoring and compliance </vt:lpstr>
      <vt:lpstr>AWS Pricing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Hemanth Reddy Mutra</cp:lastModifiedBy>
  <cp:revision>1</cp:revision>
  <dcterms:modified xsi:type="dcterms:W3CDTF">2024-10-04T17:33:31Z</dcterms:modified>
</cp:coreProperties>
</file>