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1E24E-89D6-4A94-8BE5-7DA154649EB7}" v="144" dt="2025-03-15T09:54:42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eddy Devireddy" userId="d7611a664721c089" providerId="LiveId" clId="{CEB1E24E-89D6-4A94-8BE5-7DA154649EB7}"/>
    <pc:docChg chg="undo redo custSel addSld modSld">
      <pc:chgData name="Deepak Reddy Devireddy" userId="d7611a664721c089" providerId="LiveId" clId="{CEB1E24E-89D6-4A94-8BE5-7DA154649EB7}" dt="2025-03-15T10:17:36.083" v="2400" actId="1076"/>
      <pc:docMkLst>
        <pc:docMk/>
      </pc:docMkLst>
      <pc:sldChg chg="modSp mod">
        <pc:chgData name="Deepak Reddy Devireddy" userId="d7611a664721c089" providerId="LiveId" clId="{CEB1E24E-89D6-4A94-8BE5-7DA154649EB7}" dt="2025-03-15T10:17:36.083" v="2400" actId="1076"/>
        <pc:sldMkLst>
          <pc:docMk/>
          <pc:sldMk cId="551378620" sldId="256"/>
        </pc:sldMkLst>
        <pc:spChg chg="mod">
          <ac:chgData name="Deepak Reddy Devireddy" userId="d7611a664721c089" providerId="LiveId" clId="{CEB1E24E-89D6-4A94-8BE5-7DA154649EB7}" dt="2025-03-15T10:17:36.083" v="2400" actId="1076"/>
          <ac:spMkLst>
            <pc:docMk/>
            <pc:sldMk cId="551378620" sldId="256"/>
            <ac:spMk id="2" creationId="{8A3E937C-472F-E239-3394-91F19A7A788B}"/>
          </ac:spMkLst>
        </pc:spChg>
      </pc:sldChg>
      <pc:sldChg chg="modSp mod">
        <pc:chgData name="Deepak Reddy Devireddy" userId="d7611a664721c089" providerId="LiveId" clId="{CEB1E24E-89D6-4A94-8BE5-7DA154649EB7}" dt="2025-03-15T10:03:27.340" v="2379" actId="2711"/>
        <pc:sldMkLst>
          <pc:docMk/>
          <pc:sldMk cId="710749545" sldId="257"/>
        </pc:sldMkLst>
        <pc:spChg chg="mod">
          <ac:chgData name="Deepak Reddy Devireddy" userId="d7611a664721c089" providerId="LiveId" clId="{CEB1E24E-89D6-4A94-8BE5-7DA154649EB7}" dt="2025-03-15T10:03:27.340" v="2379" actId="2711"/>
          <ac:spMkLst>
            <pc:docMk/>
            <pc:sldMk cId="710749545" sldId="257"/>
            <ac:spMk id="3" creationId="{B94A68C4-1D93-5C3C-A8F9-EFEB607B0F0A}"/>
          </ac:spMkLst>
        </pc:spChg>
      </pc:sldChg>
      <pc:sldChg chg="modSp mod">
        <pc:chgData name="Deepak Reddy Devireddy" userId="d7611a664721c089" providerId="LiveId" clId="{CEB1E24E-89D6-4A94-8BE5-7DA154649EB7}" dt="2025-03-15T05:37:22.838" v="1" actId="20577"/>
        <pc:sldMkLst>
          <pc:docMk/>
          <pc:sldMk cId="419604619" sldId="258"/>
        </pc:sldMkLst>
        <pc:spChg chg="mod">
          <ac:chgData name="Deepak Reddy Devireddy" userId="d7611a664721c089" providerId="LiveId" clId="{CEB1E24E-89D6-4A94-8BE5-7DA154649EB7}" dt="2025-03-15T05:37:22.838" v="1" actId="20577"/>
          <ac:spMkLst>
            <pc:docMk/>
            <pc:sldMk cId="419604619" sldId="258"/>
            <ac:spMk id="3" creationId="{67BF9485-8E9E-12B7-5C04-2B4A660EC8E3}"/>
          </ac:spMkLst>
        </pc:spChg>
      </pc:sldChg>
      <pc:sldChg chg="addSp delSp modSp new mod">
        <pc:chgData name="Deepak Reddy Devireddy" userId="d7611a664721c089" providerId="LiveId" clId="{CEB1E24E-89D6-4A94-8BE5-7DA154649EB7}" dt="2025-03-15T05:46:55.787" v="185" actId="5793"/>
        <pc:sldMkLst>
          <pc:docMk/>
          <pc:sldMk cId="2909791482" sldId="259"/>
        </pc:sldMkLst>
        <pc:spChg chg="mod">
          <ac:chgData name="Deepak Reddy Devireddy" userId="d7611a664721c089" providerId="LiveId" clId="{CEB1E24E-89D6-4A94-8BE5-7DA154649EB7}" dt="2025-03-15T05:38:53.679" v="7" actId="2711"/>
          <ac:spMkLst>
            <pc:docMk/>
            <pc:sldMk cId="2909791482" sldId="259"/>
            <ac:spMk id="2" creationId="{638522CA-B9AE-C0F2-27A2-26C8A6328763}"/>
          </ac:spMkLst>
        </pc:spChg>
        <pc:spChg chg="mod">
          <ac:chgData name="Deepak Reddy Devireddy" userId="d7611a664721c089" providerId="LiveId" clId="{CEB1E24E-89D6-4A94-8BE5-7DA154649EB7}" dt="2025-03-15T05:46:55.787" v="185" actId="5793"/>
          <ac:spMkLst>
            <pc:docMk/>
            <pc:sldMk cId="2909791482" sldId="259"/>
            <ac:spMk id="3" creationId="{35D9E958-4D16-9FAC-7CD1-EAE78A3AD882}"/>
          </ac:spMkLst>
        </pc:spChg>
        <pc:spChg chg="add del">
          <ac:chgData name="Deepak Reddy Devireddy" userId="d7611a664721c089" providerId="LiveId" clId="{CEB1E24E-89D6-4A94-8BE5-7DA154649EB7}" dt="2025-03-15T05:38:19.095" v="4" actId="22"/>
          <ac:spMkLst>
            <pc:docMk/>
            <pc:sldMk cId="2909791482" sldId="259"/>
            <ac:spMk id="5" creationId="{FBFE922F-6B96-C76B-7AB5-503D24FA2724}"/>
          </ac:spMkLst>
        </pc:spChg>
      </pc:sldChg>
      <pc:sldChg chg="modSp new mod">
        <pc:chgData name="Deepak Reddy Devireddy" userId="d7611a664721c089" providerId="LiveId" clId="{CEB1E24E-89D6-4A94-8BE5-7DA154649EB7}" dt="2025-03-15T05:49:17.103" v="200" actId="33524"/>
        <pc:sldMkLst>
          <pc:docMk/>
          <pc:sldMk cId="1177754233" sldId="260"/>
        </pc:sldMkLst>
        <pc:spChg chg="mod">
          <ac:chgData name="Deepak Reddy Devireddy" userId="d7611a664721c089" providerId="LiveId" clId="{CEB1E24E-89D6-4A94-8BE5-7DA154649EB7}" dt="2025-03-15T05:48:16.388" v="188" actId="2711"/>
          <ac:spMkLst>
            <pc:docMk/>
            <pc:sldMk cId="1177754233" sldId="260"/>
            <ac:spMk id="2" creationId="{29E59684-6983-E584-AE2B-6C0E2467A4D0}"/>
          </ac:spMkLst>
        </pc:spChg>
        <pc:spChg chg="mod">
          <ac:chgData name="Deepak Reddy Devireddy" userId="d7611a664721c089" providerId="LiveId" clId="{CEB1E24E-89D6-4A94-8BE5-7DA154649EB7}" dt="2025-03-15T05:49:17.103" v="200" actId="33524"/>
          <ac:spMkLst>
            <pc:docMk/>
            <pc:sldMk cId="1177754233" sldId="260"/>
            <ac:spMk id="3" creationId="{DC04B709-954B-028D-8E4C-70D106DF2FCA}"/>
          </ac:spMkLst>
        </pc:spChg>
      </pc:sldChg>
      <pc:sldChg chg="modSp new mod">
        <pc:chgData name="Deepak Reddy Devireddy" userId="d7611a664721c089" providerId="LiveId" clId="{CEB1E24E-89D6-4A94-8BE5-7DA154649EB7}" dt="2025-03-15T05:50:52.307" v="212" actId="207"/>
        <pc:sldMkLst>
          <pc:docMk/>
          <pc:sldMk cId="2717875467" sldId="261"/>
        </pc:sldMkLst>
        <pc:spChg chg="mod">
          <ac:chgData name="Deepak Reddy Devireddy" userId="d7611a664721c089" providerId="LiveId" clId="{CEB1E24E-89D6-4A94-8BE5-7DA154649EB7}" dt="2025-03-15T05:50:10.797" v="202"/>
          <ac:spMkLst>
            <pc:docMk/>
            <pc:sldMk cId="2717875467" sldId="261"/>
            <ac:spMk id="2" creationId="{5EA72A4A-2B46-6E2F-E793-3C6109094C94}"/>
          </ac:spMkLst>
        </pc:spChg>
        <pc:spChg chg="mod">
          <ac:chgData name="Deepak Reddy Devireddy" userId="d7611a664721c089" providerId="LiveId" clId="{CEB1E24E-89D6-4A94-8BE5-7DA154649EB7}" dt="2025-03-15T05:50:52.307" v="212" actId="207"/>
          <ac:spMkLst>
            <pc:docMk/>
            <pc:sldMk cId="2717875467" sldId="261"/>
            <ac:spMk id="3" creationId="{81519A81-7884-DFBE-6A9F-EB1D29CF4498}"/>
          </ac:spMkLst>
        </pc:spChg>
      </pc:sldChg>
      <pc:sldChg chg="addSp delSp modSp new mod">
        <pc:chgData name="Deepak Reddy Devireddy" userId="d7611a664721c089" providerId="LiveId" clId="{CEB1E24E-89D6-4A94-8BE5-7DA154649EB7}" dt="2025-03-15T06:12:02.052" v="449" actId="1076"/>
        <pc:sldMkLst>
          <pc:docMk/>
          <pc:sldMk cId="3546197076" sldId="262"/>
        </pc:sldMkLst>
        <pc:spChg chg="mod">
          <ac:chgData name="Deepak Reddy Devireddy" userId="d7611a664721c089" providerId="LiveId" clId="{CEB1E24E-89D6-4A94-8BE5-7DA154649EB7}" dt="2025-03-15T06:06:09.262" v="380" actId="1076"/>
          <ac:spMkLst>
            <pc:docMk/>
            <pc:sldMk cId="3546197076" sldId="262"/>
            <ac:spMk id="2" creationId="{B88B62FD-27E4-A888-6F79-58A9CD80116B}"/>
          </ac:spMkLst>
        </pc:spChg>
        <pc:spChg chg="del">
          <ac:chgData name="Deepak Reddy Devireddy" userId="d7611a664721c089" providerId="LiveId" clId="{CEB1E24E-89D6-4A94-8BE5-7DA154649EB7}" dt="2025-03-15T05:52:24.729" v="215"/>
          <ac:spMkLst>
            <pc:docMk/>
            <pc:sldMk cId="3546197076" sldId="262"/>
            <ac:spMk id="3" creationId="{34FC939E-1B55-077F-110B-E973815AEF50}"/>
          </ac:spMkLst>
        </pc:spChg>
        <pc:spChg chg="add del mod">
          <ac:chgData name="Deepak Reddy Devireddy" userId="d7611a664721c089" providerId="LiveId" clId="{CEB1E24E-89D6-4A94-8BE5-7DA154649EB7}" dt="2025-03-15T06:00:21.791" v="261" actId="3680"/>
          <ac:spMkLst>
            <pc:docMk/>
            <pc:sldMk cId="3546197076" sldId="262"/>
            <ac:spMk id="6" creationId="{38A22CE1-64ED-5112-0AAD-FFF05B5563D2}"/>
          </ac:spMkLst>
        </pc:spChg>
        <pc:graphicFrameChg chg="add del mod modGraphic">
          <ac:chgData name="Deepak Reddy Devireddy" userId="d7611a664721c089" providerId="LiveId" clId="{CEB1E24E-89D6-4A94-8BE5-7DA154649EB7}" dt="2025-03-15T05:59:07.920" v="257" actId="478"/>
          <ac:graphicFrameMkLst>
            <pc:docMk/>
            <pc:sldMk cId="3546197076" sldId="262"/>
            <ac:graphicFrameMk id="4" creationId="{A40F395F-A1B9-416B-EB04-2D81CBD3AE78}"/>
          </ac:graphicFrameMkLst>
        </pc:graphicFrameChg>
        <pc:graphicFrameChg chg="add mod ord modGraphic">
          <ac:chgData name="Deepak Reddy Devireddy" userId="d7611a664721c089" providerId="LiveId" clId="{CEB1E24E-89D6-4A94-8BE5-7DA154649EB7}" dt="2025-03-15T06:12:02.052" v="449" actId="1076"/>
          <ac:graphicFrameMkLst>
            <pc:docMk/>
            <pc:sldMk cId="3546197076" sldId="262"/>
            <ac:graphicFrameMk id="7" creationId="{4F55BEC1-45A4-6EB3-2843-AFD0E0576C5A}"/>
          </ac:graphicFrameMkLst>
        </pc:graphicFrameChg>
      </pc:sldChg>
      <pc:sldChg chg="addSp delSp modSp new mod">
        <pc:chgData name="Deepak Reddy Devireddy" userId="d7611a664721c089" providerId="LiveId" clId="{CEB1E24E-89D6-4A94-8BE5-7DA154649EB7}" dt="2025-03-15T06:11:39.385" v="448"/>
        <pc:sldMkLst>
          <pc:docMk/>
          <pc:sldMk cId="1582254642" sldId="263"/>
        </pc:sldMkLst>
        <pc:spChg chg="del mod">
          <ac:chgData name="Deepak Reddy Devireddy" userId="d7611a664721c089" providerId="LiveId" clId="{CEB1E24E-89D6-4A94-8BE5-7DA154649EB7}" dt="2025-03-15T06:06:58.989" v="389" actId="3680"/>
          <ac:spMkLst>
            <pc:docMk/>
            <pc:sldMk cId="1582254642" sldId="263"/>
            <ac:spMk id="3" creationId="{36289177-BAD3-95C6-4D16-5C24539D627F}"/>
          </ac:spMkLst>
        </pc:spChg>
        <pc:graphicFrameChg chg="add mod ord modGraphic">
          <ac:chgData name="Deepak Reddy Devireddy" userId="d7611a664721c089" providerId="LiveId" clId="{CEB1E24E-89D6-4A94-8BE5-7DA154649EB7}" dt="2025-03-15T06:11:39.385" v="448"/>
          <ac:graphicFrameMkLst>
            <pc:docMk/>
            <pc:sldMk cId="1582254642" sldId="263"/>
            <ac:graphicFrameMk id="4" creationId="{DE959BBC-6B7B-F352-8CD1-E4CB66125F2B}"/>
          </ac:graphicFrameMkLst>
        </pc:graphicFrameChg>
      </pc:sldChg>
      <pc:sldChg chg="addSp delSp modSp new mod">
        <pc:chgData name="Deepak Reddy Devireddy" userId="d7611a664721c089" providerId="LiveId" clId="{CEB1E24E-89D6-4A94-8BE5-7DA154649EB7}" dt="2025-03-15T06:18:05.458" v="492" actId="14100"/>
        <pc:sldMkLst>
          <pc:docMk/>
          <pc:sldMk cId="1059530379" sldId="264"/>
        </pc:sldMkLst>
        <pc:spChg chg="del">
          <ac:chgData name="Deepak Reddy Devireddy" userId="d7611a664721c089" providerId="LiveId" clId="{CEB1E24E-89D6-4A94-8BE5-7DA154649EB7}" dt="2025-03-15T06:13:01.174" v="451" actId="3680"/>
          <ac:spMkLst>
            <pc:docMk/>
            <pc:sldMk cId="1059530379" sldId="264"/>
            <ac:spMk id="3" creationId="{AA3827BA-E1EB-8599-CA40-5E0C11596E81}"/>
          </ac:spMkLst>
        </pc:spChg>
        <pc:graphicFrameChg chg="add mod ord modGraphic">
          <ac:chgData name="Deepak Reddy Devireddy" userId="d7611a664721c089" providerId="LiveId" clId="{CEB1E24E-89D6-4A94-8BE5-7DA154649EB7}" dt="2025-03-15T06:18:05.458" v="492" actId="14100"/>
          <ac:graphicFrameMkLst>
            <pc:docMk/>
            <pc:sldMk cId="1059530379" sldId="264"/>
            <ac:graphicFrameMk id="4" creationId="{65C1E3B7-A7B2-4B18-1554-0092CB87E6D7}"/>
          </ac:graphicFrameMkLst>
        </pc:graphicFrameChg>
      </pc:sldChg>
      <pc:sldChg chg="addSp delSp modSp new mod">
        <pc:chgData name="Deepak Reddy Devireddy" userId="d7611a664721c089" providerId="LiveId" clId="{CEB1E24E-89D6-4A94-8BE5-7DA154649EB7}" dt="2025-03-15T06:33:15.119" v="946" actId="14100"/>
        <pc:sldMkLst>
          <pc:docMk/>
          <pc:sldMk cId="227481702" sldId="265"/>
        </pc:sldMkLst>
        <pc:spChg chg="del">
          <ac:chgData name="Deepak Reddy Devireddy" userId="d7611a664721c089" providerId="LiveId" clId="{CEB1E24E-89D6-4A94-8BE5-7DA154649EB7}" dt="2025-03-15T06:19:17.933" v="494" actId="3680"/>
          <ac:spMkLst>
            <pc:docMk/>
            <pc:sldMk cId="227481702" sldId="265"/>
            <ac:spMk id="3" creationId="{2AF6AC0F-59DE-E9B2-67D0-C2879C12A62D}"/>
          </ac:spMkLst>
        </pc:spChg>
        <pc:graphicFrameChg chg="add mod ord modGraphic">
          <ac:chgData name="Deepak Reddy Devireddy" userId="d7611a664721c089" providerId="LiveId" clId="{CEB1E24E-89D6-4A94-8BE5-7DA154649EB7}" dt="2025-03-15T06:33:15.119" v="946" actId="14100"/>
          <ac:graphicFrameMkLst>
            <pc:docMk/>
            <pc:sldMk cId="227481702" sldId="265"/>
            <ac:graphicFrameMk id="4" creationId="{A5F76CF2-8792-7CBC-D211-330AF0BFCB57}"/>
          </ac:graphicFrameMkLst>
        </pc:graphicFrameChg>
      </pc:sldChg>
      <pc:sldChg chg="addSp delSp modSp new mod">
        <pc:chgData name="Deepak Reddy Devireddy" userId="d7611a664721c089" providerId="LiveId" clId="{CEB1E24E-89D6-4A94-8BE5-7DA154649EB7}" dt="2025-03-15T06:32:57.747" v="945" actId="14100"/>
        <pc:sldMkLst>
          <pc:docMk/>
          <pc:sldMk cId="3169011935" sldId="266"/>
        </pc:sldMkLst>
        <pc:spChg chg="del">
          <ac:chgData name="Deepak Reddy Devireddy" userId="d7611a664721c089" providerId="LiveId" clId="{CEB1E24E-89D6-4A94-8BE5-7DA154649EB7}" dt="2025-03-15T06:28:03.829" v="922" actId="3680"/>
          <ac:spMkLst>
            <pc:docMk/>
            <pc:sldMk cId="3169011935" sldId="266"/>
            <ac:spMk id="3" creationId="{6FBCCE86-EB0B-40AA-9348-BD5DD8E10CA9}"/>
          </ac:spMkLst>
        </pc:spChg>
        <pc:graphicFrameChg chg="add mod ord modGraphic">
          <ac:chgData name="Deepak Reddy Devireddy" userId="d7611a664721c089" providerId="LiveId" clId="{CEB1E24E-89D6-4A94-8BE5-7DA154649EB7}" dt="2025-03-15T06:32:57.747" v="945" actId="14100"/>
          <ac:graphicFrameMkLst>
            <pc:docMk/>
            <pc:sldMk cId="3169011935" sldId="266"/>
            <ac:graphicFrameMk id="4" creationId="{A674C06A-D323-6FC2-B696-7ADA7FCC1F46}"/>
          </ac:graphicFrameMkLst>
        </pc:graphicFrameChg>
      </pc:sldChg>
      <pc:sldChg chg="addSp delSp modSp new mod">
        <pc:chgData name="Deepak Reddy Devireddy" userId="d7611a664721c089" providerId="LiveId" clId="{CEB1E24E-89D6-4A94-8BE5-7DA154649EB7}" dt="2025-03-15T06:58:10.446" v="1315" actId="14100"/>
        <pc:sldMkLst>
          <pc:docMk/>
          <pc:sldMk cId="964409830" sldId="267"/>
        </pc:sldMkLst>
        <pc:spChg chg="mod">
          <ac:chgData name="Deepak Reddy Devireddy" userId="d7611a664721c089" providerId="LiveId" clId="{CEB1E24E-89D6-4A94-8BE5-7DA154649EB7}" dt="2025-03-15T06:49:50.896" v="961" actId="1076"/>
          <ac:spMkLst>
            <pc:docMk/>
            <pc:sldMk cId="964409830" sldId="267"/>
            <ac:spMk id="2" creationId="{E494AD7C-3504-8AF3-0491-C7BBC2921E25}"/>
          </ac:spMkLst>
        </pc:spChg>
        <pc:spChg chg="del">
          <ac:chgData name="Deepak Reddy Devireddy" userId="d7611a664721c089" providerId="LiveId" clId="{CEB1E24E-89D6-4A94-8BE5-7DA154649EB7}" dt="2025-03-15T06:51:35.071" v="962" actId="3680"/>
          <ac:spMkLst>
            <pc:docMk/>
            <pc:sldMk cId="964409830" sldId="267"/>
            <ac:spMk id="3" creationId="{78ECF431-6E7B-C9F6-3C3A-9E544099F98F}"/>
          </ac:spMkLst>
        </pc:spChg>
        <pc:graphicFrameChg chg="add mod ord modGraphic">
          <ac:chgData name="Deepak Reddy Devireddy" userId="d7611a664721c089" providerId="LiveId" clId="{CEB1E24E-89D6-4A94-8BE5-7DA154649EB7}" dt="2025-03-15T06:58:10.446" v="1315" actId="14100"/>
          <ac:graphicFrameMkLst>
            <pc:docMk/>
            <pc:sldMk cId="964409830" sldId="267"/>
            <ac:graphicFrameMk id="4" creationId="{29E5B926-7C4F-BCC0-618B-1100A2FE65CD}"/>
          </ac:graphicFrameMkLst>
        </pc:graphicFrameChg>
      </pc:sldChg>
      <pc:sldChg chg="addSp delSp modSp new mod">
        <pc:chgData name="Deepak Reddy Devireddy" userId="d7611a664721c089" providerId="LiveId" clId="{CEB1E24E-89D6-4A94-8BE5-7DA154649EB7}" dt="2025-03-15T07:06:31.793" v="1330" actId="122"/>
        <pc:sldMkLst>
          <pc:docMk/>
          <pc:sldMk cId="1109923615" sldId="268"/>
        </pc:sldMkLst>
        <pc:spChg chg="mod">
          <ac:chgData name="Deepak Reddy Devireddy" userId="d7611a664721c089" providerId="LiveId" clId="{CEB1E24E-89D6-4A94-8BE5-7DA154649EB7}" dt="2025-03-15T07:06:31.793" v="1330" actId="122"/>
          <ac:spMkLst>
            <pc:docMk/>
            <pc:sldMk cId="1109923615" sldId="268"/>
            <ac:spMk id="2" creationId="{3A82E7D8-374C-502B-8B98-9119AA65312B}"/>
          </ac:spMkLst>
        </pc:spChg>
        <pc:spChg chg="del">
          <ac:chgData name="Deepak Reddy Devireddy" userId="d7611a664721c089" providerId="LiveId" clId="{CEB1E24E-89D6-4A94-8BE5-7DA154649EB7}" dt="2025-03-15T07:06:02.471" v="1325" actId="931"/>
          <ac:spMkLst>
            <pc:docMk/>
            <pc:sldMk cId="1109923615" sldId="268"/>
            <ac:spMk id="3" creationId="{FBA16228-5B34-D989-1182-134D3C623F18}"/>
          </ac:spMkLst>
        </pc:spChg>
        <pc:picChg chg="add mod">
          <ac:chgData name="Deepak Reddy Devireddy" userId="d7611a664721c089" providerId="LiveId" clId="{CEB1E24E-89D6-4A94-8BE5-7DA154649EB7}" dt="2025-03-15T07:06:11.690" v="1329" actId="14100"/>
          <ac:picMkLst>
            <pc:docMk/>
            <pc:sldMk cId="1109923615" sldId="268"/>
            <ac:picMk id="5" creationId="{200596EF-39F2-906D-DABF-8F22D1307336}"/>
          </ac:picMkLst>
        </pc:picChg>
      </pc:sldChg>
      <pc:sldChg chg="addSp delSp modSp new mod">
        <pc:chgData name="Deepak Reddy Devireddy" userId="d7611a664721c089" providerId="LiveId" clId="{CEB1E24E-89D6-4A94-8BE5-7DA154649EB7}" dt="2025-03-15T07:20:21.205" v="1535" actId="20577"/>
        <pc:sldMkLst>
          <pc:docMk/>
          <pc:sldMk cId="3827796570" sldId="269"/>
        </pc:sldMkLst>
        <pc:spChg chg="del mod">
          <ac:chgData name="Deepak Reddy Devireddy" userId="d7611a664721c089" providerId="LiveId" clId="{CEB1E24E-89D6-4A94-8BE5-7DA154649EB7}" dt="2025-03-15T07:19:22.842" v="1499" actId="478"/>
          <ac:spMkLst>
            <pc:docMk/>
            <pc:sldMk cId="3827796570" sldId="269"/>
            <ac:spMk id="2" creationId="{F2DBD856-9131-1FAE-7084-6A4A7B714BC4}"/>
          </ac:spMkLst>
        </pc:spChg>
        <pc:spChg chg="mod">
          <ac:chgData name="Deepak Reddy Devireddy" userId="d7611a664721c089" providerId="LiveId" clId="{CEB1E24E-89D6-4A94-8BE5-7DA154649EB7}" dt="2025-03-15T07:18:51.362" v="1496" actId="1076"/>
          <ac:spMkLst>
            <pc:docMk/>
            <pc:sldMk cId="3827796570" sldId="269"/>
            <ac:spMk id="3" creationId="{8AFCD287-3D0D-0A27-CD79-325D7325E92F}"/>
          </ac:spMkLst>
        </pc:spChg>
        <pc:spChg chg="add mod">
          <ac:chgData name="Deepak Reddy Devireddy" userId="d7611a664721c089" providerId="LiveId" clId="{CEB1E24E-89D6-4A94-8BE5-7DA154649EB7}" dt="2025-03-15T07:10:35.206" v="1395" actId="255"/>
          <ac:spMkLst>
            <pc:docMk/>
            <pc:sldMk cId="3827796570" sldId="269"/>
            <ac:spMk id="13" creationId="{7A7EDC87-714B-0564-2B80-3AA44A229C56}"/>
          </ac:spMkLst>
        </pc:spChg>
        <pc:spChg chg="add del mod">
          <ac:chgData name="Deepak Reddy Devireddy" userId="d7611a664721c089" providerId="LiveId" clId="{CEB1E24E-89D6-4A94-8BE5-7DA154649EB7}" dt="2025-03-15T07:13:28.039" v="1425"/>
          <ac:spMkLst>
            <pc:docMk/>
            <pc:sldMk cId="3827796570" sldId="269"/>
            <ac:spMk id="28" creationId="{395E888A-EE91-8F9C-4020-639614996EC0}"/>
          </ac:spMkLst>
        </pc:spChg>
        <pc:spChg chg="add del mod">
          <ac:chgData name="Deepak Reddy Devireddy" userId="d7611a664721c089" providerId="LiveId" clId="{CEB1E24E-89D6-4A94-8BE5-7DA154649EB7}" dt="2025-03-15T07:13:28.040" v="1427"/>
          <ac:spMkLst>
            <pc:docMk/>
            <pc:sldMk cId="3827796570" sldId="269"/>
            <ac:spMk id="29" creationId="{D4E89102-1586-3AA4-1DFC-864BAEAD6C37}"/>
          </ac:spMkLst>
        </pc:spChg>
        <pc:spChg chg="add del mod">
          <ac:chgData name="Deepak Reddy Devireddy" userId="d7611a664721c089" providerId="LiveId" clId="{CEB1E24E-89D6-4A94-8BE5-7DA154649EB7}" dt="2025-03-15T07:19:22.842" v="1499" actId="478"/>
          <ac:spMkLst>
            <pc:docMk/>
            <pc:sldMk cId="3827796570" sldId="269"/>
            <ac:spMk id="30" creationId="{F3C71FF2-687E-7159-190F-FEC801C23C40}"/>
          </ac:spMkLst>
        </pc:spChg>
        <pc:spChg chg="add del mod">
          <ac:chgData name="Deepak Reddy Devireddy" userId="d7611a664721c089" providerId="LiveId" clId="{CEB1E24E-89D6-4A94-8BE5-7DA154649EB7}" dt="2025-03-15T07:19:22.842" v="1499" actId="478"/>
          <ac:spMkLst>
            <pc:docMk/>
            <pc:sldMk cId="3827796570" sldId="269"/>
            <ac:spMk id="31" creationId="{54847D93-1DC6-13CF-F638-82A6D66F7299}"/>
          </ac:spMkLst>
        </pc:spChg>
        <pc:spChg chg="add del mod">
          <ac:chgData name="Deepak Reddy Devireddy" userId="d7611a664721c089" providerId="LiveId" clId="{CEB1E24E-89D6-4A94-8BE5-7DA154649EB7}" dt="2025-03-15T07:14:39.735" v="1444"/>
          <ac:spMkLst>
            <pc:docMk/>
            <pc:sldMk cId="3827796570" sldId="269"/>
            <ac:spMk id="32" creationId="{A5E374CF-E980-6F57-FE18-806AC1BE3560}"/>
          </ac:spMkLst>
        </pc:spChg>
        <pc:spChg chg="add del mod">
          <ac:chgData name="Deepak Reddy Devireddy" userId="d7611a664721c089" providerId="LiveId" clId="{CEB1E24E-89D6-4A94-8BE5-7DA154649EB7}" dt="2025-03-15T07:19:22.842" v="1499" actId="478"/>
          <ac:spMkLst>
            <pc:docMk/>
            <pc:sldMk cId="3827796570" sldId="269"/>
            <ac:spMk id="33" creationId="{C2EEE7DF-DFE2-98BE-C597-2BB3CB18FAA0}"/>
          </ac:spMkLst>
        </pc:spChg>
        <pc:spChg chg="add del mod">
          <ac:chgData name="Deepak Reddy Devireddy" userId="d7611a664721c089" providerId="LiveId" clId="{CEB1E24E-89D6-4A94-8BE5-7DA154649EB7}" dt="2025-03-15T07:15:08.171" v="1450"/>
          <ac:spMkLst>
            <pc:docMk/>
            <pc:sldMk cId="3827796570" sldId="269"/>
            <ac:spMk id="34" creationId="{0578CDCE-BAF0-F790-FC4A-0FE44584DEAE}"/>
          </ac:spMkLst>
        </pc:spChg>
        <pc:spChg chg="add del mod">
          <ac:chgData name="Deepak Reddy Devireddy" userId="d7611a664721c089" providerId="LiveId" clId="{CEB1E24E-89D6-4A94-8BE5-7DA154649EB7}" dt="2025-03-15T07:19:22.842" v="1499" actId="478"/>
          <ac:spMkLst>
            <pc:docMk/>
            <pc:sldMk cId="3827796570" sldId="269"/>
            <ac:spMk id="35" creationId="{F4A62A83-E439-25EE-2F76-E110D01BAF2C}"/>
          </ac:spMkLst>
        </pc:spChg>
        <pc:spChg chg="add del mod">
          <ac:chgData name="Deepak Reddy Devireddy" userId="d7611a664721c089" providerId="LiveId" clId="{CEB1E24E-89D6-4A94-8BE5-7DA154649EB7}" dt="2025-03-15T07:15:39.556" v="1457"/>
          <ac:spMkLst>
            <pc:docMk/>
            <pc:sldMk cId="3827796570" sldId="269"/>
            <ac:spMk id="36" creationId="{FF692EF6-61D7-51AD-5ED8-24A222641943}"/>
          </ac:spMkLst>
        </pc:spChg>
        <pc:spChg chg="add del mod">
          <ac:chgData name="Deepak Reddy Devireddy" userId="d7611a664721c089" providerId="LiveId" clId="{CEB1E24E-89D6-4A94-8BE5-7DA154649EB7}" dt="2025-03-15T07:19:22.842" v="1499" actId="478"/>
          <ac:spMkLst>
            <pc:docMk/>
            <pc:sldMk cId="3827796570" sldId="269"/>
            <ac:spMk id="37" creationId="{EA9DD2E9-220A-6FB0-D127-24B1EB32F6EB}"/>
          </ac:spMkLst>
        </pc:spChg>
        <pc:spChg chg="add mod">
          <ac:chgData name="Deepak Reddy Devireddy" userId="d7611a664721c089" providerId="LiveId" clId="{CEB1E24E-89D6-4A94-8BE5-7DA154649EB7}" dt="2025-03-15T07:17:16.470" v="1474" actId="1076"/>
          <ac:spMkLst>
            <pc:docMk/>
            <pc:sldMk cId="3827796570" sldId="269"/>
            <ac:spMk id="38" creationId="{9EAD081E-AC7C-53CC-1AC3-DBAAE4967B6A}"/>
          </ac:spMkLst>
        </pc:spChg>
        <pc:spChg chg="add del mod">
          <ac:chgData name="Deepak Reddy Devireddy" userId="d7611a664721c089" providerId="LiveId" clId="{CEB1E24E-89D6-4A94-8BE5-7DA154649EB7}" dt="2025-03-15T07:16:44.450" v="1469"/>
          <ac:spMkLst>
            <pc:docMk/>
            <pc:sldMk cId="3827796570" sldId="269"/>
            <ac:spMk id="39" creationId="{F3B71794-5DE7-062F-B75E-E8C79A5BA673}"/>
          </ac:spMkLst>
        </pc:spChg>
        <pc:spChg chg="add del mod">
          <ac:chgData name="Deepak Reddy Devireddy" userId="d7611a664721c089" providerId="LiveId" clId="{CEB1E24E-89D6-4A94-8BE5-7DA154649EB7}" dt="2025-03-15T07:19:22.842" v="1499" actId="478"/>
          <ac:spMkLst>
            <pc:docMk/>
            <pc:sldMk cId="3827796570" sldId="269"/>
            <ac:spMk id="40" creationId="{0A812818-27B9-AFD5-0FB1-42438C2F8D08}"/>
          </ac:spMkLst>
        </pc:spChg>
        <pc:spChg chg="add mod">
          <ac:chgData name="Deepak Reddy Devireddy" userId="d7611a664721c089" providerId="LiveId" clId="{CEB1E24E-89D6-4A94-8BE5-7DA154649EB7}" dt="2025-03-15T07:18:10.002" v="1487" actId="1076"/>
          <ac:spMkLst>
            <pc:docMk/>
            <pc:sldMk cId="3827796570" sldId="269"/>
            <ac:spMk id="41" creationId="{73B740C5-C6DC-285D-D7F9-DD8EAB119A96}"/>
          </ac:spMkLst>
        </pc:spChg>
        <pc:spChg chg="add del mod">
          <ac:chgData name="Deepak Reddy Devireddy" userId="d7611a664721c089" providerId="LiveId" clId="{CEB1E24E-89D6-4A94-8BE5-7DA154649EB7}" dt="2025-03-15T07:19:22.842" v="1499" actId="478"/>
          <ac:spMkLst>
            <pc:docMk/>
            <pc:sldMk cId="3827796570" sldId="269"/>
            <ac:spMk id="42" creationId="{0EAB4E5F-7821-007B-4C9D-F5963D312719}"/>
          </ac:spMkLst>
        </pc:spChg>
        <pc:spChg chg="add mod">
          <ac:chgData name="Deepak Reddy Devireddy" userId="d7611a664721c089" providerId="LiveId" clId="{CEB1E24E-89D6-4A94-8BE5-7DA154649EB7}" dt="2025-03-15T07:20:03.047" v="1529" actId="255"/>
          <ac:spMkLst>
            <pc:docMk/>
            <pc:sldMk cId="3827796570" sldId="269"/>
            <ac:spMk id="44" creationId="{C709EEA1-02D8-22A7-3C32-1FB9497DA20C}"/>
          </ac:spMkLst>
        </pc:spChg>
        <pc:spChg chg="add mod">
          <ac:chgData name="Deepak Reddy Devireddy" userId="d7611a664721c089" providerId="LiveId" clId="{CEB1E24E-89D6-4A94-8BE5-7DA154649EB7}" dt="2025-03-15T07:20:21.205" v="1535" actId="20577"/>
          <ac:spMkLst>
            <pc:docMk/>
            <pc:sldMk cId="3827796570" sldId="269"/>
            <ac:spMk id="46" creationId="{4D76FF8A-E8EF-72EC-E264-1BB0B80FBBDE}"/>
          </ac:spMkLst>
        </pc:spChg>
        <pc:cxnChg chg="add mod">
          <ac:chgData name="Deepak Reddy Devireddy" userId="d7611a664721c089" providerId="LiveId" clId="{CEB1E24E-89D6-4A94-8BE5-7DA154649EB7}" dt="2025-03-15T07:18:53.577" v="1497" actId="1076"/>
          <ac:cxnSpMkLst>
            <pc:docMk/>
            <pc:sldMk cId="3827796570" sldId="269"/>
            <ac:cxnSpMk id="5" creationId="{E2C8D7FB-6477-F4AE-0357-D592AEEBB889}"/>
          </ac:cxnSpMkLst>
        </pc:cxnChg>
        <pc:cxnChg chg="add del mod">
          <ac:chgData name="Deepak Reddy Devireddy" userId="d7611a664721c089" providerId="LiveId" clId="{CEB1E24E-89D6-4A94-8BE5-7DA154649EB7}" dt="2025-03-15T07:08:58.410" v="1372" actId="478"/>
          <ac:cxnSpMkLst>
            <pc:docMk/>
            <pc:sldMk cId="3827796570" sldId="269"/>
            <ac:cxnSpMk id="6" creationId="{2C13EE3E-A2E1-D4D1-EE14-36B35E336E82}"/>
          </ac:cxnSpMkLst>
        </pc:cxnChg>
        <pc:cxnChg chg="add mod">
          <ac:chgData name="Deepak Reddy Devireddy" userId="d7611a664721c089" providerId="LiveId" clId="{CEB1E24E-89D6-4A94-8BE5-7DA154649EB7}" dt="2025-03-15T07:18:55.582" v="1498" actId="1076"/>
          <ac:cxnSpMkLst>
            <pc:docMk/>
            <pc:sldMk cId="3827796570" sldId="269"/>
            <ac:cxnSpMk id="9" creationId="{379189D7-40E8-0962-1EA5-D01955FBCB49}"/>
          </ac:cxnSpMkLst>
        </pc:cxnChg>
        <pc:cxnChg chg="add mod">
          <ac:chgData name="Deepak Reddy Devireddy" userId="d7611a664721c089" providerId="LiveId" clId="{CEB1E24E-89D6-4A94-8BE5-7DA154649EB7}" dt="2025-03-15T07:09:48.928" v="1378" actId="1076"/>
          <ac:cxnSpMkLst>
            <pc:docMk/>
            <pc:sldMk cId="3827796570" sldId="269"/>
            <ac:cxnSpMk id="11" creationId="{C6CADF2F-89EA-A57E-3B29-75E987120A9A}"/>
          </ac:cxnSpMkLst>
        </pc:cxnChg>
        <pc:cxnChg chg="add mod">
          <ac:chgData name="Deepak Reddy Devireddy" userId="d7611a664721c089" providerId="LiveId" clId="{CEB1E24E-89D6-4A94-8BE5-7DA154649EB7}" dt="2025-03-15T07:12:18.964" v="1418" actId="14100"/>
          <ac:cxnSpMkLst>
            <pc:docMk/>
            <pc:sldMk cId="3827796570" sldId="269"/>
            <ac:cxnSpMk id="15" creationId="{44A4F7A5-2112-A20A-520C-96D528218914}"/>
          </ac:cxnSpMkLst>
        </pc:cxnChg>
        <pc:cxnChg chg="add mod">
          <ac:chgData name="Deepak Reddy Devireddy" userId="d7611a664721c089" providerId="LiveId" clId="{CEB1E24E-89D6-4A94-8BE5-7DA154649EB7}" dt="2025-03-15T07:11:19.677" v="1406" actId="1076"/>
          <ac:cxnSpMkLst>
            <pc:docMk/>
            <pc:sldMk cId="3827796570" sldId="269"/>
            <ac:cxnSpMk id="16" creationId="{0CE3C4E4-EF30-7B70-C089-2BFF8B43D15F}"/>
          </ac:cxnSpMkLst>
        </pc:cxnChg>
        <pc:cxnChg chg="add mod">
          <ac:chgData name="Deepak Reddy Devireddy" userId="d7611a664721c089" providerId="LiveId" clId="{CEB1E24E-89D6-4A94-8BE5-7DA154649EB7}" dt="2025-03-15T07:11:26.345" v="1407" actId="1076"/>
          <ac:cxnSpMkLst>
            <pc:docMk/>
            <pc:sldMk cId="3827796570" sldId="269"/>
            <ac:cxnSpMk id="17" creationId="{740189EA-C830-70FF-645B-AE95DCA49ABB}"/>
          </ac:cxnSpMkLst>
        </pc:cxnChg>
        <pc:cxnChg chg="add mod">
          <ac:chgData name="Deepak Reddy Devireddy" userId="d7611a664721c089" providerId="LiveId" clId="{CEB1E24E-89D6-4A94-8BE5-7DA154649EB7}" dt="2025-03-15T07:11:31.920" v="1408" actId="1076"/>
          <ac:cxnSpMkLst>
            <pc:docMk/>
            <pc:sldMk cId="3827796570" sldId="269"/>
            <ac:cxnSpMk id="18" creationId="{F716DA5A-795E-D3C8-CE9A-02BB2EE0D01E}"/>
          </ac:cxnSpMkLst>
        </pc:cxnChg>
        <pc:cxnChg chg="add mod">
          <ac:chgData name="Deepak Reddy Devireddy" userId="d7611a664721c089" providerId="LiveId" clId="{CEB1E24E-89D6-4A94-8BE5-7DA154649EB7}" dt="2025-03-15T07:11:37.525" v="1409" actId="1076"/>
          <ac:cxnSpMkLst>
            <pc:docMk/>
            <pc:sldMk cId="3827796570" sldId="269"/>
            <ac:cxnSpMk id="19" creationId="{D0D79FF2-1FD3-FE4E-9BF3-5B5AD1962283}"/>
          </ac:cxnSpMkLst>
        </pc:cxnChg>
        <pc:cxnChg chg="add mod">
          <ac:chgData name="Deepak Reddy Devireddy" userId="d7611a664721c089" providerId="LiveId" clId="{CEB1E24E-89D6-4A94-8BE5-7DA154649EB7}" dt="2025-03-15T07:11:41.564" v="1410" actId="1076"/>
          <ac:cxnSpMkLst>
            <pc:docMk/>
            <pc:sldMk cId="3827796570" sldId="269"/>
            <ac:cxnSpMk id="20" creationId="{083339B8-1DBF-466E-24F0-81FFEB0E968E}"/>
          </ac:cxnSpMkLst>
        </pc:cxnChg>
        <pc:cxnChg chg="add mod">
          <ac:chgData name="Deepak Reddy Devireddy" userId="d7611a664721c089" providerId="LiveId" clId="{CEB1E24E-89D6-4A94-8BE5-7DA154649EB7}" dt="2025-03-15T07:11:45.153" v="1411" actId="1076"/>
          <ac:cxnSpMkLst>
            <pc:docMk/>
            <pc:sldMk cId="3827796570" sldId="269"/>
            <ac:cxnSpMk id="21" creationId="{A74C8D6A-17A2-809E-046D-7FEC3FB34326}"/>
          </ac:cxnSpMkLst>
        </pc:cxnChg>
        <pc:cxnChg chg="add mod">
          <ac:chgData name="Deepak Reddy Devireddy" userId="d7611a664721c089" providerId="LiveId" clId="{CEB1E24E-89D6-4A94-8BE5-7DA154649EB7}" dt="2025-03-15T07:11:50.199" v="1412" actId="1076"/>
          <ac:cxnSpMkLst>
            <pc:docMk/>
            <pc:sldMk cId="3827796570" sldId="269"/>
            <ac:cxnSpMk id="22" creationId="{F8F9660C-5B9E-F76A-AC95-EA304AB6DA88}"/>
          </ac:cxnSpMkLst>
        </pc:cxnChg>
        <pc:cxnChg chg="add mod">
          <ac:chgData name="Deepak Reddy Devireddy" userId="d7611a664721c089" providerId="LiveId" clId="{CEB1E24E-89D6-4A94-8BE5-7DA154649EB7}" dt="2025-03-15T07:12:00.116" v="1415" actId="1076"/>
          <ac:cxnSpMkLst>
            <pc:docMk/>
            <pc:sldMk cId="3827796570" sldId="269"/>
            <ac:cxnSpMk id="23" creationId="{9EB37181-A524-4E56-963C-247C04E476BA}"/>
          </ac:cxnSpMkLst>
        </pc:cxnChg>
        <pc:cxnChg chg="add mod">
          <ac:chgData name="Deepak Reddy Devireddy" userId="d7611a664721c089" providerId="LiveId" clId="{CEB1E24E-89D6-4A94-8BE5-7DA154649EB7}" dt="2025-03-15T07:12:02.728" v="1416" actId="1076"/>
          <ac:cxnSpMkLst>
            <pc:docMk/>
            <pc:sldMk cId="3827796570" sldId="269"/>
            <ac:cxnSpMk id="24" creationId="{295D3A29-C4AD-8AC3-A248-28FC1725DB3F}"/>
          </ac:cxnSpMkLst>
        </pc:cxnChg>
        <pc:cxnChg chg="add mod">
          <ac:chgData name="Deepak Reddy Devireddy" userId="d7611a664721c089" providerId="LiveId" clId="{CEB1E24E-89D6-4A94-8BE5-7DA154649EB7}" dt="2025-03-15T07:12:30.807" v="1419"/>
          <ac:cxnSpMkLst>
            <pc:docMk/>
            <pc:sldMk cId="3827796570" sldId="269"/>
            <ac:cxnSpMk id="27" creationId="{10605B1F-B555-E1BF-306E-88A9368D81B7}"/>
          </ac:cxnSpMkLst>
        </pc:cxnChg>
      </pc:sldChg>
      <pc:sldChg chg="addSp delSp modSp new mod">
        <pc:chgData name="Deepak Reddy Devireddy" userId="d7611a664721c089" providerId="LiveId" clId="{CEB1E24E-89D6-4A94-8BE5-7DA154649EB7}" dt="2025-03-15T08:48:41.928" v="1827" actId="13822"/>
        <pc:sldMkLst>
          <pc:docMk/>
          <pc:sldMk cId="2889555285" sldId="270"/>
        </pc:sldMkLst>
        <pc:spChg chg="mod">
          <ac:chgData name="Deepak Reddy Devireddy" userId="d7611a664721c089" providerId="LiveId" clId="{CEB1E24E-89D6-4A94-8BE5-7DA154649EB7}" dt="2025-03-15T08:40:41.268" v="1539" actId="122"/>
          <ac:spMkLst>
            <pc:docMk/>
            <pc:sldMk cId="2889555285" sldId="270"/>
            <ac:spMk id="2" creationId="{A9ED5AAF-EADD-1F42-D417-5DDCFAFDF790}"/>
          </ac:spMkLst>
        </pc:spChg>
        <pc:spChg chg="add del mod">
          <ac:chgData name="Deepak Reddy Devireddy" userId="d7611a664721c089" providerId="LiveId" clId="{CEB1E24E-89D6-4A94-8BE5-7DA154649EB7}" dt="2025-03-15T08:45:41.554" v="1624"/>
          <ac:spMkLst>
            <pc:docMk/>
            <pc:sldMk cId="2889555285" sldId="270"/>
            <ac:spMk id="3" creationId="{B95EE95B-C185-3BA5-EE2E-67646DF53E6A}"/>
          </ac:spMkLst>
        </pc:spChg>
        <pc:spChg chg="add mod">
          <ac:chgData name="Deepak Reddy Devireddy" userId="d7611a664721c089" providerId="LiveId" clId="{CEB1E24E-89D6-4A94-8BE5-7DA154649EB7}" dt="2025-03-15T08:41:36.273" v="1547" actId="14100"/>
          <ac:spMkLst>
            <pc:docMk/>
            <pc:sldMk cId="2889555285" sldId="270"/>
            <ac:spMk id="4" creationId="{E20FC577-BAF0-026C-54A1-A2DEA5384E64}"/>
          </ac:spMkLst>
        </pc:spChg>
        <pc:spChg chg="add mod">
          <ac:chgData name="Deepak Reddy Devireddy" userId="d7611a664721c089" providerId="LiveId" clId="{CEB1E24E-89D6-4A94-8BE5-7DA154649EB7}" dt="2025-03-15T08:43:35.370" v="1593" actId="1076"/>
          <ac:spMkLst>
            <pc:docMk/>
            <pc:sldMk cId="2889555285" sldId="270"/>
            <ac:spMk id="9" creationId="{D276122E-67BE-0C70-BBB1-FE961E7E4D36}"/>
          </ac:spMkLst>
        </pc:spChg>
        <pc:spChg chg="add del mod">
          <ac:chgData name="Deepak Reddy Devireddy" userId="d7611a664721c089" providerId="LiveId" clId="{CEB1E24E-89D6-4A94-8BE5-7DA154649EB7}" dt="2025-03-15T08:44:47.580" v="1616" actId="478"/>
          <ac:spMkLst>
            <pc:docMk/>
            <pc:sldMk cId="2889555285" sldId="270"/>
            <ac:spMk id="14" creationId="{70031F9F-EB64-86AC-9160-66BFB99F159E}"/>
          </ac:spMkLst>
        </pc:spChg>
        <pc:spChg chg="add mod">
          <ac:chgData name="Deepak Reddy Devireddy" userId="d7611a664721c089" providerId="LiveId" clId="{CEB1E24E-89D6-4A94-8BE5-7DA154649EB7}" dt="2025-03-15T08:46:39.941" v="1702" actId="20577"/>
          <ac:spMkLst>
            <pc:docMk/>
            <pc:sldMk cId="2889555285" sldId="270"/>
            <ac:spMk id="15" creationId="{E0B2E594-16CC-500D-5DDF-12C840A35867}"/>
          </ac:spMkLst>
        </pc:spChg>
        <pc:spChg chg="add mod">
          <ac:chgData name="Deepak Reddy Devireddy" userId="d7611a664721c089" providerId="LiveId" clId="{CEB1E24E-89D6-4A94-8BE5-7DA154649EB7}" dt="2025-03-15T08:45:41.554" v="1624"/>
          <ac:spMkLst>
            <pc:docMk/>
            <pc:sldMk cId="2889555285" sldId="270"/>
            <ac:spMk id="18" creationId="{517387F4-F479-28D8-69EB-5AC25C7704A4}"/>
          </ac:spMkLst>
        </pc:spChg>
        <pc:spChg chg="add mod">
          <ac:chgData name="Deepak Reddy Devireddy" userId="d7611a664721c089" providerId="LiveId" clId="{CEB1E24E-89D6-4A94-8BE5-7DA154649EB7}" dt="2025-03-15T08:47:53.143" v="1747" actId="20577"/>
          <ac:spMkLst>
            <pc:docMk/>
            <pc:sldMk cId="2889555285" sldId="270"/>
            <ac:spMk id="19" creationId="{DBE639C3-4EEE-4830-CB24-C5115E58833B}"/>
          </ac:spMkLst>
        </pc:spChg>
        <pc:spChg chg="add mod">
          <ac:chgData name="Deepak Reddy Devireddy" userId="d7611a664721c089" providerId="LiveId" clId="{CEB1E24E-89D6-4A94-8BE5-7DA154649EB7}" dt="2025-03-15T08:48:09.115" v="1800" actId="20577"/>
          <ac:spMkLst>
            <pc:docMk/>
            <pc:sldMk cId="2889555285" sldId="270"/>
            <ac:spMk id="22" creationId="{0D777B07-1ACB-17F7-A074-EDFC8D65DE31}"/>
          </ac:spMkLst>
        </pc:spChg>
        <pc:spChg chg="add mod">
          <ac:chgData name="Deepak Reddy Devireddy" userId="d7611a664721c089" providerId="LiveId" clId="{CEB1E24E-89D6-4A94-8BE5-7DA154649EB7}" dt="2025-03-15T08:48:20.641" v="1825" actId="20577"/>
          <ac:spMkLst>
            <pc:docMk/>
            <pc:sldMk cId="2889555285" sldId="270"/>
            <ac:spMk id="24" creationId="{0BDE5383-294F-AF05-1A5D-43F1DD8E7946}"/>
          </ac:spMkLst>
        </pc:spChg>
        <pc:cxnChg chg="add del mod">
          <ac:chgData name="Deepak Reddy Devireddy" userId="d7611a664721c089" providerId="LiveId" clId="{CEB1E24E-89D6-4A94-8BE5-7DA154649EB7}" dt="2025-03-15T08:41:58.480" v="1549" actId="478"/>
          <ac:cxnSpMkLst>
            <pc:docMk/>
            <pc:sldMk cId="2889555285" sldId="270"/>
            <ac:cxnSpMk id="6" creationId="{7541CB1B-FD7C-1EA2-0CB3-0866B3C033C4}"/>
          </ac:cxnSpMkLst>
        </pc:cxnChg>
        <pc:cxnChg chg="add mod">
          <ac:chgData name="Deepak Reddy Devireddy" userId="d7611a664721c089" providerId="LiveId" clId="{CEB1E24E-89D6-4A94-8BE5-7DA154649EB7}" dt="2025-03-15T08:42:18.602" v="1551" actId="17032"/>
          <ac:cxnSpMkLst>
            <pc:docMk/>
            <pc:sldMk cId="2889555285" sldId="270"/>
            <ac:cxnSpMk id="8" creationId="{D644F9AA-EF9A-D1AE-E470-E8BC298B473F}"/>
          </ac:cxnSpMkLst>
        </pc:cxnChg>
        <pc:cxnChg chg="add del mod">
          <ac:chgData name="Deepak Reddy Devireddy" userId="d7611a664721c089" providerId="LiveId" clId="{CEB1E24E-89D6-4A94-8BE5-7DA154649EB7}" dt="2025-03-15T08:43:28.225" v="1591" actId="478"/>
          <ac:cxnSpMkLst>
            <pc:docMk/>
            <pc:sldMk cId="2889555285" sldId="270"/>
            <ac:cxnSpMk id="11" creationId="{9D1E8FFB-C1A5-B61E-45F0-BDF90A0F7F1F}"/>
          </ac:cxnSpMkLst>
        </pc:cxnChg>
        <pc:cxnChg chg="add mod">
          <ac:chgData name="Deepak Reddy Devireddy" userId="d7611a664721c089" providerId="LiveId" clId="{CEB1E24E-89D6-4A94-8BE5-7DA154649EB7}" dt="2025-03-15T08:43:54.019" v="1595" actId="17032"/>
          <ac:cxnSpMkLst>
            <pc:docMk/>
            <pc:sldMk cId="2889555285" sldId="270"/>
            <ac:cxnSpMk id="13" creationId="{EFAFD637-09A2-0B3B-2632-E260E8D05DC9}"/>
          </ac:cxnSpMkLst>
        </pc:cxnChg>
        <pc:cxnChg chg="add mod">
          <ac:chgData name="Deepak Reddy Devireddy" userId="d7611a664721c089" providerId="LiveId" clId="{CEB1E24E-89D6-4A94-8BE5-7DA154649EB7}" dt="2025-03-15T08:45:05.074" v="1620" actId="1076"/>
          <ac:cxnSpMkLst>
            <pc:docMk/>
            <pc:sldMk cId="2889555285" sldId="270"/>
            <ac:cxnSpMk id="16" creationId="{A7C962DA-1ABA-F693-2DE2-ED254481D015}"/>
          </ac:cxnSpMkLst>
        </pc:cxnChg>
        <pc:cxnChg chg="add del mod">
          <ac:chgData name="Deepak Reddy Devireddy" userId="d7611a664721c089" providerId="LiveId" clId="{CEB1E24E-89D6-4A94-8BE5-7DA154649EB7}" dt="2025-03-15T08:45:53.588" v="1627" actId="478"/>
          <ac:cxnSpMkLst>
            <pc:docMk/>
            <pc:sldMk cId="2889555285" sldId="270"/>
            <ac:cxnSpMk id="17" creationId="{EEF409D0-E4CE-201A-B86B-FB02C8F28AFD}"/>
          </ac:cxnSpMkLst>
        </pc:cxnChg>
        <pc:cxnChg chg="add mod">
          <ac:chgData name="Deepak Reddy Devireddy" userId="d7611a664721c089" providerId="LiveId" clId="{CEB1E24E-89D6-4A94-8BE5-7DA154649EB7}" dt="2025-03-15T08:46:51.383" v="1704" actId="1076"/>
          <ac:cxnSpMkLst>
            <pc:docMk/>
            <pc:sldMk cId="2889555285" sldId="270"/>
            <ac:cxnSpMk id="20" creationId="{C675856E-C0E9-DE11-C0DC-68D1E7980418}"/>
          </ac:cxnSpMkLst>
        </pc:cxnChg>
        <pc:cxnChg chg="add mod">
          <ac:chgData name="Deepak Reddy Devireddy" userId="d7611a664721c089" providerId="LiveId" clId="{CEB1E24E-89D6-4A94-8BE5-7DA154649EB7}" dt="2025-03-15T08:46:56.853" v="1705"/>
          <ac:cxnSpMkLst>
            <pc:docMk/>
            <pc:sldMk cId="2889555285" sldId="270"/>
            <ac:cxnSpMk id="21" creationId="{7E692DC8-AB40-242A-27BC-C6D811286304}"/>
          </ac:cxnSpMkLst>
        </pc:cxnChg>
        <pc:cxnChg chg="add mod">
          <ac:chgData name="Deepak Reddy Devireddy" userId="d7611a664721c089" providerId="LiveId" clId="{CEB1E24E-89D6-4A94-8BE5-7DA154649EB7}" dt="2025-03-15T08:47:25.267" v="1723" actId="1076"/>
          <ac:cxnSpMkLst>
            <pc:docMk/>
            <pc:sldMk cId="2889555285" sldId="270"/>
            <ac:cxnSpMk id="23" creationId="{0C916287-F5FB-4AB4-ECD1-9593D16410E6}"/>
          </ac:cxnSpMkLst>
        </pc:cxnChg>
        <pc:cxnChg chg="add mod">
          <ac:chgData name="Deepak Reddy Devireddy" userId="d7611a664721c089" providerId="LiveId" clId="{CEB1E24E-89D6-4A94-8BE5-7DA154649EB7}" dt="2025-03-15T08:48:41.928" v="1827" actId="13822"/>
          <ac:cxnSpMkLst>
            <pc:docMk/>
            <pc:sldMk cId="2889555285" sldId="270"/>
            <ac:cxnSpMk id="26" creationId="{12AB2A63-A8B0-ABF1-F504-41B238094034}"/>
          </ac:cxnSpMkLst>
        </pc:cxnChg>
      </pc:sldChg>
      <pc:sldChg chg="addSp delSp modSp new mod">
        <pc:chgData name="Deepak Reddy Devireddy" userId="d7611a664721c089" providerId="LiveId" clId="{CEB1E24E-89D6-4A94-8BE5-7DA154649EB7}" dt="2025-03-15T08:51:09.383" v="1911" actId="20577"/>
        <pc:sldMkLst>
          <pc:docMk/>
          <pc:sldMk cId="3267701835" sldId="271"/>
        </pc:sldMkLst>
        <pc:spChg chg="add del mod">
          <ac:chgData name="Deepak Reddy Devireddy" userId="d7611a664721c089" providerId="LiveId" clId="{CEB1E24E-89D6-4A94-8BE5-7DA154649EB7}" dt="2025-03-15T08:49:31.483" v="1837" actId="20577"/>
          <ac:spMkLst>
            <pc:docMk/>
            <pc:sldMk cId="3267701835" sldId="271"/>
            <ac:spMk id="3" creationId="{F2B4FFA0-3C61-5FE7-6EC1-A3DF366521C1}"/>
          </ac:spMkLst>
        </pc:spChg>
        <pc:spChg chg="add mod">
          <ac:chgData name="Deepak Reddy Devireddy" userId="d7611a664721c089" providerId="LiveId" clId="{CEB1E24E-89D6-4A94-8BE5-7DA154649EB7}" dt="2025-03-15T08:49:28.226" v="1834"/>
          <ac:spMkLst>
            <pc:docMk/>
            <pc:sldMk cId="3267701835" sldId="271"/>
            <ac:spMk id="8" creationId="{306BD557-9344-C15D-BD39-437219051928}"/>
          </ac:spMkLst>
        </pc:spChg>
        <pc:spChg chg="add mod">
          <ac:chgData name="Deepak Reddy Devireddy" userId="d7611a664721c089" providerId="LiveId" clId="{CEB1E24E-89D6-4A94-8BE5-7DA154649EB7}" dt="2025-03-15T08:49:40.845" v="1839" actId="1076"/>
          <ac:spMkLst>
            <pc:docMk/>
            <pc:sldMk cId="3267701835" sldId="271"/>
            <ac:spMk id="9" creationId="{D449B932-6292-2DF7-5065-002CBD89916E}"/>
          </ac:spMkLst>
        </pc:spChg>
        <pc:spChg chg="add mod">
          <ac:chgData name="Deepak Reddy Devireddy" userId="d7611a664721c089" providerId="LiveId" clId="{CEB1E24E-89D6-4A94-8BE5-7DA154649EB7}" dt="2025-03-15T08:50:25.215" v="1875" actId="20577"/>
          <ac:spMkLst>
            <pc:docMk/>
            <pc:sldMk cId="3267701835" sldId="271"/>
            <ac:spMk id="12" creationId="{95938604-9C4B-37FF-C3C5-746456A9636D}"/>
          </ac:spMkLst>
        </pc:spChg>
        <pc:spChg chg="add mod">
          <ac:chgData name="Deepak Reddy Devireddy" userId="d7611a664721c089" providerId="LiveId" clId="{CEB1E24E-89D6-4A94-8BE5-7DA154649EB7}" dt="2025-03-15T08:51:09.383" v="1911" actId="20577"/>
          <ac:spMkLst>
            <pc:docMk/>
            <pc:sldMk cId="3267701835" sldId="271"/>
            <ac:spMk id="14" creationId="{6C1EF2D1-102C-3427-4A5B-4694A2720B62}"/>
          </ac:spMkLst>
        </pc:spChg>
        <pc:cxnChg chg="add del">
          <ac:chgData name="Deepak Reddy Devireddy" userId="d7611a664721c089" providerId="LiveId" clId="{CEB1E24E-89D6-4A94-8BE5-7DA154649EB7}" dt="2025-03-15T08:49:01.653" v="1830" actId="478"/>
          <ac:cxnSpMkLst>
            <pc:docMk/>
            <pc:sldMk cId="3267701835" sldId="271"/>
            <ac:cxnSpMk id="5" creationId="{6E550C08-3FEC-508F-0305-81B21E646E40}"/>
          </ac:cxnSpMkLst>
        </pc:cxnChg>
        <pc:cxnChg chg="add mod">
          <ac:chgData name="Deepak Reddy Devireddy" userId="d7611a664721c089" providerId="LiveId" clId="{CEB1E24E-89D6-4A94-8BE5-7DA154649EB7}" dt="2025-03-15T08:49:15.413" v="1832" actId="17032"/>
          <ac:cxnSpMkLst>
            <pc:docMk/>
            <pc:sldMk cId="3267701835" sldId="271"/>
            <ac:cxnSpMk id="7" creationId="{926CDB2D-2D3C-A1D0-FB4D-E01B9AFACEE0}"/>
          </ac:cxnSpMkLst>
        </pc:cxnChg>
        <pc:cxnChg chg="add mod">
          <ac:chgData name="Deepak Reddy Devireddy" userId="d7611a664721c089" providerId="LiveId" clId="{CEB1E24E-89D6-4A94-8BE5-7DA154649EB7}" dt="2025-03-15T08:50:00.918" v="1841" actId="17032"/>
          <ac:cxnSpMkLst>
            <pc:docMk/>
            <pc:sldMk cId="3267701835" sldId="271"/>
            <ac:cxnSpMk id="11" creationId="{D6806D05-A24F-1A41-B1E7-37A94F713995}"/>
          </ac:cxnSpMkLst>
        </pc:cxnChg>
        <pc:cxnChg chg="add mod">
          <ac:chgData name="Deepak Reddy Devireddy" userId="d7611a664721c089" providerId="LiveId" clId="{CEB1E24E-89D6-4A94-8BE5-7DA154649EB7}" dt="2025-03-15T08:50:36.095" v="1877" actId="1076"/>
          <ac:cxnSpMkLst>
            <pc:docMk/>
            <pc:sldMk cId="3267701835" sldId="271"/>
            <ac:cxnSpMk id="13" creationId="{4FD2F7C0-ED47-877D-FBD6-DE5F1BE7E77A}"/>
          </ac:cxnSpMkLst>
        </pc:cxnChg>
      </pc:sldChg>
      <pc:sldChg chg="addSp delSp modSp new mod">
        <pc:chgData name="Deepak Reddy Devireddy" userId="d7611a664721c089" providerId="LiveId" clId="{CEB1E24E-89D6-4A94-8BE5-7DA154649EB7}" dt="2025-03-15T09:54:53.850" v="1997" actId="1076"/>
        <pc:sldMkLst>
          <pc:docMk/>
          <pc:sldMk cId="3321275405" sldId="272"/>
        </pc:sldMkLst>
        <pc:spChg chg="mod">
          <ac:chgData name="Deepak Reddy Devireddy" userId="d7611a664721c089" providerId="LiveId" clId="{CEB1E24E-89D6-4A94-8BE5-7DA154649EB7}" dt="2025-03-15T08:51:55.481" v="1918" actId="255"/>
          <ac:spMkLst>
            <pc:docMk/>
            <pc:sldMk cId="3321275405" sldId="272"/>
            <ac:spMk id="2" creationId="{CB2E34EB-14B8-5A21-8639-158FCFEC5D1E}"/>
          </ac:spMkLst>
        </pc:spChg>
        <pc:spChg chg="del">
          <ac:chgData name="Deepak Reddy Devireddy" userId="d7611a664721c089" providerId="LiveId" clId="{CEB1E24E-89D6-4A94-8BE5-7DA154649EB7}" dt="2025-03-15T09:03:04.473" v="1919" actId="931"/>
          <ac:spMkLst>
            <pc:docMk/>
            <pc:sldMk cId="3321275405" sldId="272"/>
            <ac:spMk id="3" creationId="{0760B00C-9795-D236-B36E-B0E270A6C182}"/>
          </ac:spMkLst>
        </pc:spChg>
        <pc:spChg chg="add del mod">
          <ac:chgData name="Deepak Reddy Devireddy" userId="d7611a664721c089" providerId="LiveId" clId="{CEB1E24E-89D6-4A94-8BE5-7DA154649EB7}" dt="2025-03-15T09:52:00.643" v="1957" actId="931"/>
          <ac:spMkLst>
            <pc:docMk/>
            <pc:sldMk cId="3321275405" sldId="272"/>
            <ac:spMk id="21" creationId="{34CBF724-10EE-B75B-7291-27B175E0BB48}"/>
          </ac:spMkLst>
        </pc:spChg>
        <pc:picChg chg="add del mod">
          <ac:chgData name="Deepak Reddy Devireddy" userId="d7611a664721c089" providerId="LiveId" clId="{CEB1E24E-89D6-4A94-8BE5-7DA154649EB7}" dt="2025-03-15T09:03:51.677" v="1956" actId="478"/>
          <ac:picMkLst>
            <pc:docMk/>
            <pc:sldMk cId="3321275405" sldId="272"/>
            <ac:picMk id="5" creationId="{E5643535-6511-BC90-1383-AA7E268F9F49}"/>
          </ac:picMkLst>
        </pc:picChg>
        <pc:picChg chg="add del mod">
          <ac:chgData name="Deepak Reddy Devireddy" userId="d7611a664721c089" providerId="LiveId" clId="{CEB1E24E-89D6-4A94-8BE5-7DA154649EB7}" dt="2025-03-15T09:03:50.326" v="1955" actId="478"/>
          <ac:picMkLst>
            <pc:docMk/>
            <pc:sldMk cId="3321275405" sldId="272"/>
            <ac:picMk id="7" creationId="{E993DF82-A82D-4388-D13A-62B7C4AE7B7D}"/>
          </ac:picMkLst>
        </pc:picChg>
        <pc:picChg chg="add del mod">
          <ac:chgData name="Deepak Reddy Devireddy" userId="d7611a664721c089" providerId="LiveId" clId="{CEB1E24E-89D6-4A94-8BE5-7DA154649EB7}" dt="2025-03-15T09:03:49.057" v="1953" actId="478"/>
          <ac:picMkLst>
            <pc:docMk/>
            <pc:sldMk cId="3321275405" sldId="272"/>
            <ac:picMk id="9" creationId="{5557D3C6-A5C4-8CE9-67F0-3F84006DBB91}"/>
          </ac:picMkLst>
        </pc:picChg>
        <pc:picChg chg="add del mod">
          <ac:chgData name="Deepak Reddy Devireddy" userId="d7611a664721c089" providerId="LiveId" clId="{CEB1E24E-89D6-4A94-8BE5-7DA154649EB7}" dt="2025-03-15T09:03:48.404" v="1952" actId="478"/>
          <ac:picMkLst>
            <pc:docMk/>
            <pc:sldMk cId="3321275405" sldId="272"/>
            <ac:picMk id="11" creationId="{63E8D4D8-F934-D6BC-5D4C-74BF499287AF}"/>
          </ac:picMkLst>
        </pc:picChg>
        <pc:picChg chg="add del mod">
          <ac:chgData name="Deepak Reddy Devireddy" userId="d7611a664721c089" providerId="LiveId" clId="{CEB1E24E-89D6-4A94-8BE5-7DA154649EB7}" dt="2025-03-15T09:03:49.730" v="1954" actId="478"/>
          <ac:picMkLst>
            <pc:docMk/>
            <pc:sldMk cId="3321275405" sldId="272"/>
            <ac:picMk id="13" creationId="{0A644F9A-CB1F-EBB6-1756-83415126059F}"/>
          </ac:picMkLst>
        </pc:picChg>
        <pc:picChg chg="add del mod">
          <ac:chgData name="Deepak Reddy Devireddy" userId="d7611a664721c089" providerId="LiveId" clId="{CEB1E24E-89D6-4A94-8BE5-7DA154649EB7}" dt="2025-03-15T09:03:45.644" v="1949" actId="478"/>
          <ac:picMkLst>
            <pc:docMk/>
            <pc:sldMk cId="3321275405" sldId="272"/>
            <ac:picMk id="15" creationId="{79ADB35C-EEAC-3C23-189D-C7010DBC8BE3}"/>
          </ac:picMkLst>
        </pc:picChg>
        <pc:picChg chg="add del mod">
          <ac:chgData name="Deepak Reddy Devireddy" userId="d7611a664721c089" providerId="LiveId" clId="{CEB1E24E-89D6-4A94-8BE5-7DA154649EB7}" dt="2025-03-15T09:03:47.732" v="1951" actId="478"/>
          <ac:picMkLst>
            <pc:docMk/>
            <pc:sldMk cId="3321275405" sldId="272"/>
            <ac:picMk id="17" creationId="{43C289E3-EC1B-BDA8-C9E7-20AFC649C422}"/>
          </ac:picMkLst>
        </pc:picChg>
        <pc:picChg chg="add del mod">
          <ac:chgData name="Deepak Reddy Devireddy" userId="d7611a664721c089" providerId="LiveId" clId="{CEB1E24E-89D6-4A94-8BE5-7DA154649EB7}" dt="2025-03-15T09:03:46.818" v="1950" actId="478"/>
          <ac:picMkLst>
            <pc:docMk/>
            <pc:sldMk cId="3321275405" sldId="272"/>
            <ac:picMk id="19" creationId="{BE934FEA-85E6-2140-51C4-5AEDEFA452F4}"/>
          </ac:picMkLst>
        </pc:picChg>
        <pc:picChg chg="add mod">
          <ac:chgData name="Deepak Reddy Devireddy" userId="d7611a664721c089" providerId="LiveId" clId="{CEB1E24E-89D6-4A94-8BE5-7DA154649EB7}" dt="2025-03-15T09:54:33.807" v="1992" actId="1076"/>
          <ac:picMkLst>
            <pc:docMk/>
            <pc:sldMk cId="3321275405" sldId="272"/>
            <ac:picMk id="23" creationId="{CB2CCB4A-0633-E119-5B1C-B29EB320C148}"/>
          </ac:picMkLst>
        </pc:picChg>
        <pc:picChg chg="add del mod">
          <ac:chgData name="Deepak Reddy Devireddy" userId="d7611a664721c089" providerId="LiveId" clId="{CEB1E24E-89D6-4A94-8BE5-7DA154649EB7}" dt="2025-03-15T09:52:25.718" v="1966" actId="21"/>
          <ac:picMkLst>
            <pc:docMk/>
            <pc:sldMk cId="3321275405" sldId="272"/>
            <ac:picMk id="25" creationId="{C73C1AE1-20BF-F103-1A1E-B2FD281F3C9B}"/>
          </ac:picMkLst>
        </pc:picChg>
        <pc:picChg chg="add mod">
          <ac:chgData name="Deepak Reddy Devireddy" userId="d7611a664721c089" providerId="LiveId" clId="{CEB1E24E-89D6-4A94-8BE5-7DA154649EB7}" dt="2025-03-15T09:54:53.850" v="1997" actId="1076"/>
          <ac:picMkLst>
            <pc:docMk/>
            <pc:sldMk cId="3321275405" sldId="272"/>
            <ac:picMk id="27" creationId="{46D518A5-D395-24B1-04E6-174B5827F8AE}"/>
          </ac:picMkLst>
        </pc:picChg>
      </pc:sldChg>
      <pc:sldChg chg="addSp delSp modSp new mod">
        <pc:chgData name="Deepak Reddy Devireddy" userId="d7611a664721c089" providerId="LiveId" clId="{CEB1E24E-89D6-4A94-8BE5-7DA154649EB7}" dt="2025-03-15T09:54:21.949" v="1991" actId="14100"/>
        <pc:sldMkLst>
          <pc:docMk/>
          <pc:sldMk cId="993288513" sldId="273"/>
        </pc:sldMkLst>
        <pc:spChg chg="del">
          <ac:chgData name="Deepak Reddy Devireddy" userId="d7611a664721c089" providerId="LiveId" clId="{CEB1E24E-89D6-4A94-8BE5-7DA154649EB7}" dt="2025-03-15T09:52:27.967" v="1967"/>
          <ac:spMkLst>
            <pc:docMk/>
            <pc:sldMk cId="993288513" sldId="273"/>
            <ac:spMk id="3" creationId="{9C4D8150-078E-16B6-C4DF-CB6B1AB11DF6}"/>
          </ac:spMkLst>
        </pc:spChg>
        <pc:picChg chg="add del mod">
          <ac:chgData name="Deepak Reddy Devireddy" userId="d7611a664721c089" providerId="LiveId" clId="{CEB1E24E-89D6-4A94-8BE5-7DA154649EB7}" dt="2025-03-15T09:53:03.535" v="1979" actId="478"/>
          <ac:picMkLst>
            <pc:docMk/>
            <pc:sldMk cId="993288513" sldId="273"/>
            <ac:picMk id="5" creationId="{56D2E89F-3DAC-5C6F-99DA-FB01F23B908F}"/>
          </ac:picMkLst>
        </pc:picChg>
        <pc:picChg chg="add del mod">
          <ac:chgData name="Deepak Reddy Devireddy" userId="d7611a664721c089" providerId="LiveId" clId="{CEB1E24E-89D6-4A94-8BE5-7DA154649EB7}" dt="2025-03-15T09:53:13.705" v="1983" actId="478"/>
          <ac:picMkLst>
            <pc:docMk/>
            <pc:sldMk cId="993288513" sldId="273"/>
            <ac:picMk id="7" creationId="{3841BADB-72FD-9B97-E8FF-B770EA084DCA}"/>
          </ac:picMkLst>
        </pc:picChg>
        <pc:picChg chg="add mod">
          <ac:chgData name="Deepak Reddy Devireddy" userId="d7611a664721c089" providerId="LiveId" clId="{CEB1E24E-89D6-4A94-8BE5-7DA154649EB7}" dt="2025-03-15T09:54:21.949" v="1991" actId="14100"/>
          <ac:picMkLst>
            <pc:docMk/>
            <pc:sldMk cId="993288513" sldId="273"/>
            <ac:picMk id="9" creationId="{E63BBFF5-0198-1EF8-5920-33F29E1DCDFD}"/>
          </ac:picMkLst>
        </pc:picChg>
        <pc:picChg chg="add mod">
          <ac:chgData name="Deepak Reddy Devireddy" userId="d7611a664721c089" providerId="LiveId" clId="{CEB1E24E-89D6-4A94-8BE5-7DA154649EB7}" dt="2025-03-15T09:52:42.197" v="1973" actId="962"/>
          <ac:picMkLst>
            <pc:docMk/>
            <pc:sldMk cId="993288513" sldId="273"/>
            <ac:picMk id="25" creationId="{C73C1AE1-20BF-F103-1A1E-B2FD281F3C9B}"/>
          </ac:picMkLst>
        </pc:picChg>
      </pc:sldChg>
      <pc:sldChg chg="modSp new mod">
        <pc:chgData name="Deepak Reddy Devireddy" userId="d7611a664721c089" providerId="LiveId" clId="{CEB1E24E-89D6-4A94-8BE5-7DA154649EB7}" dt="2025-03-15T10:01:00.794" v="2370" actId="313"/>
        <pc:sldMkLst>
          <pc:docMk/>
          <pc:sldMk cId="1363803492" sldId="274"/>
        </pc:sldMkLst>
        <pc:spChg chg="mod">
          <ac:chgData name="Deepak Reddy Devireddy" userId="d7611a664721c089" providerId="LiveId" clId="{CEB1E24E-89D6-4A94-8BE5-7DA154649EB7}" dt="2025-03-15T09:55:31.048" v="1999"/>
          <ac:spMkLst>
            <pc:docMk/>
            <pc:sldMk cId="1363803492" sldId="274"/>
            <ac:spMk id="2" creationId="{59CB3C6A-B01F-22A4-ED2C-74DAC2B11821}"/>
          </ac:spMkLst>
        </pc:spChg>
        <pc:spChg chg="mod">
          <ac:chgData name="Deepak Reddy Devireddy" userId="d7611a664721c089" providerId="LiveId" clId="{CEB1E24E-89D6-4A94-8BE5-7DA154649EB7}" dt="2025-03-15T10:01:00.794" v="2370" actId="313"/>
          <ac:spMkLst>
            <pc:docMk/>
            <pc:sldMk cId="1363803492" sldId="274"/>
            <ac:spMk id="3" creationId="{7923C568-0496-2ACE-BF71-429C94B5EB00}"/>
          </ac:spMkLst>
        </pc:spChg>
      </pc:sldChg>
      <pc:sldChg chg="modSp new mod">
        <pc:chgData name="Deepak Reddy Devireddy" userId="d7611a664721c089" providerId="LiveId" clId="{CEB1E24E-89D6-4A94-8BE5-7DA154649EB7}" dt="2025-03-15T10:02:36.514" v="2377" actId="1076"/>
        <pc:sldMkLst>
          <pc:docMk/>
          <pc:sldMk cId="2065514079" sldId="275"/>
        </pc:sldMkLst>
        <pc:spChg chg="mod">
          <ac:chgData name="Deepak Reddy Devireddy" userId="d7611a664721c089" providerId="LiveId" clId="{CEB1E24E-89D6-4A94-8BE5-7DA154649EB7}" dt="2025-03-15T10:02:36.514" v="2377" actId="1076"/>
          <ac:spMkLst>
            <pc:docMk/>
            <pc:sldMk cId="2065514079" sldId="275"/>
            <ac:spMk id="3" creationId="{374B3AC3-0408-7BF0-D251-37F5D5725B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02597-3268-4391-917D-B13B9559FCE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EF546-E90C-4A72-8058-C16F58DB3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EF546-E90C-4A72-8058-C16F58DB33E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3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EF546-E90C-4A72-8058-C16F58DB33E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07E2-E2D2-26FC-2BE6-9E3B075FB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5912-7AE8-4F3F-F559-9A4456FBA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D4B3-3103-06F2-D2CD-575A835E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13D2-8B74-F70E-F935-51E55663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F9CFA-A328-6394-4B7C-CDDBE7C5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261F-AB59-1C16-49EF-9B40D7AC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DC6-C649-5A4F-35E2-90187ECD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E856-95E1-59C2-1370-280CFF24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FE6D-962D-124C-740D-E5C3DF1C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1C33-16B2-C40C-112E-D48B4D00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5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1262C-1D23-0B25-9B37-4ECA4C7F8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20163-2146-4A08-E087-5B987A4E8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A66D-223F-96A2-625E-1AA062B5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85A9-1AA8-C4DD-5FAA-1C0E43BE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C8D2-9F84-E98F-2D54-E5FC4097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5E40-72A4-924E-1116-D074012F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8377-8269-F036-4ED4-B4CCAA0B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D159-5D86-F595-FAB9-77707D4B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0052-405E-AA15-60FA-894FB3C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0587-9576-2939-5ED0-87169915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4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57EB-A19F-8ADE-BD57-1A9DEAAF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9554E-B977-12C3-D352-FFB119F3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F354-A9F0-FB29-6249-7CC12CAE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6737-7B16-14CC-A722-D9CC04A8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328B-2B78-F8AF-44E6-CEB40C6C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1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50F7-6E89-2C79-9A8A-41618CC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940C-F2F4-EC74-DB8A-2593ACE4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3CB10-BDED-8222-EF03-B9FA26DA4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E04A1-7ED1-83D0-CD6B-FD6DA58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1F7F7-283F-B16F-69FD-83DB3DB0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9D490-F74A-0A85-4230-4E7A8949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0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3B2B-0643-2019-A45E-C23320B8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D168-337C-7AF1-BF3E-C35665E1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E34A5-1AB9-CC2C-CA4D-D9C055DA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38CA8-C7B6-8BE1-3F7D-D7847FC25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4FB9A-DFCD-25CC-CC63-DF306B511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B48A1-61D7-FCBC-2F1B-6FDE30F0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17C01-440B-17E2-E100-B73B0FD4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41774-831A-7BDB-8B06-A91FFA37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5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B3B3-6F5C-966C-73D7-DB62FBED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6B35B-C65E-C127-35E3-250BD63B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2C135-B600-CA94-B128-F68D11E2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DCF09-A65E-4D05-16E7-CB55D63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6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DB33A-6D10-1F92-E02F-62BBDA06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FDAFA-5F46-A317-F955-5F655D45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8FE8D-A210-80EE-3EBF-7D6581BF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3BE3-9D44-AF8F-DA89-BB2B3FBC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8DDF-09A4-BB28-B759-2B1E4A17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5F66A-B67C-81BF-4884-B6CDAF91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D6753-8068-3EA7-51BB-F6CBBD1A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C7F02-0147-AB6B-38B7-0FB29CF3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57BDD-EEF1-EFB6-F0CC-21B69866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84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7BA8-65F4-E3DE-7EA7-E7D81EB3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C2847-7BB4-B480-28E4-A4F941800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5F6A-08E9-FE74-4D56-EA02AD486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9F840-FCD3-6222-213A-85F5C176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78ABB-1388-83F4-6900-F88F7028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15B83-BEA4-A1EE-6292-3E26120A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3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3A513-BF39-6779-EF5D-4E14B394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7790-CCC4-5771-B8AC-E45A3E8C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A55D-224B-4297-6A45-FE56560A3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677BA-1321-4E90-9FA3-C6461F146850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BE4F-FA94-3711-57D4-118C22FF4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8519-2BAB-3C21-3FCE-3F70EFCE2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C86C8-DECD-40FF-922F-D8BAE7D27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8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937C-472F-E239-3394-91F19A7A7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615" y="2235200"/>
            <a:ext cx="10659139" cy="2387600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Deep Learning-Driven Pest Detection and Classification with Instant SMS Alerts for Precision Agriculture</a:t>
            </a:r>
            <a:br>
              <a:rPr lang="en-US" sz="6000" dirty="0">
                <a:solidFill>
                  <a:srgbClr val="000000"/>
                </a:solidFill>
                <a:latin typeface="Times New Roman Bold" panose="02020803070505020304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327F7-FD33-76EF-5BBD-D97E7319B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2289" y="4435624"/>
            <a:ext cx="4977441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Ch. 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Hemanth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Sai Nag	 –   226003030</a:t>
            </a:r>
          </a:p>
          <a:p>
            <a:pPr algn="l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D. Deepak Reddy 	 –   226003039</a:t>
            </a:r>
          </a:p>
          <a:p>
            <a:pPr algn="l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G. Sai Aasish 		 –   226003050</a:t>
            </a: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D6A29F9-743A-87AD-828D-F7A23CD71EC9}"/>
              </a:ext>
            </a:extLst>
          </p:cNvPr>
          <p:cNvSpPr/>
          <p:nvPr/>
        </p:nvSpPr>
        <p:spPr>
          <a:xfrm>
            <a:off x="7047380" y="120641"/>
            <a:ext cx="4977441" cy="1479559"/>
          </a:xfrm>
          <a:custGeom>
            <a:avLst/>
            <a:gdLst/>
            <a:ahLst/>
            <a:cxnLst/>
            <a:rect l="l" t="t" r="r" b="b"/>
            <a:pathLst>
              <a:path w="4977441" h="1479559">
                <a:moveTo>
                  <a:pt x="0" y="0"/>
                </a:moveTo>
                <a:lnTo>
                  <a:pt x="4977442" y="0"/>
                </a:lnTo>
                <a:lnTo>
                  <a:pt x="4977442" y="1479560"/>
                </a:lnTo>
                <a:lnTo>
                  <a:pt x="0" y="147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" r="-4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F102F-2465-63E3-C33F-8EE06590BB9E}"/>
              </a:ext>
            </a:extLst>
          </p:cNvPr>
          <p:cNvSpPr txBox="1"/>
          <p:nvPr/>
        </p:nvSpPr>
        <p:spPr>
          <a:xfrm>
            <a:off x="483782" y="4435623"/>
            <a:ext cx="4003158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sng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GUIDE</a:t>
            </a:r>
            <a:endParaRPr lang="en-US" sz="22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2700" marR="459122" lvl="0" indent="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Mr. Ramesh R</a:t>
            </a:r>
            <a:endParaRPr lang="en-US" sz="22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Srinivasa Ramanujan Centre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SASTRA Deemed to be University</a:t>
            </a:r>
            <a:endParaRPr lang="en-US" sz="22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7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8039-8BB4-D3BD-F759-54ED6588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F76CF2-8792-7CBC-D211-330AF0BFC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445544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78353970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1291485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9432666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4643064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99611949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3652832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422808"/>
                    </a:ext>
                  </a:extLst>
                </a:gridCol>
              </a:tblGrid>
              <a:tr h="105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Published 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Journal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Merits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Demerits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51596"/>
                  </a:ext>
                </a:extLst>
              </a:tr>
              <a:tr h="2735769">
                <a:tc>
                  <a:txBody>
                    <a:bodyPr/>
                    <a:lstStyle/>
                    <a:p>
                      <a:r>
                        <a:rPr lang="en-US" dirty="0"/>
                        <a:t>Few-shot learning for image-based bridge damage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Gao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 Shot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Elsevier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model with few number of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It’s not sure we can get more accuracy than general deep learning model.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6849"/>
                  </a:ext>
                </a:extLst>
              </a:tr>
              <a:tr h="3064061">
                <a:tc>
                  <a:txBody>
                    <a:bodyPr/>
                    <a:lstStyle/>
                    <a:p>
                      <a:r>
                        <a:rPr lang="en-US" dirty="0"/>
                        <a:t>Crop pest classification based on deep convolutional neural network and transfer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K. Thenmozhi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Convolution Neural Network(CNN)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Elsevier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is very easy to implement.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can’t get best efficiency by this 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7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8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C71C-42D1-D696-0C95-9DD1CEB0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4C06A-D323-6FC2-B696-7ADA7FCC1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093176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18415556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0972547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1257807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8835666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6797074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7029249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54304825"/>
                    </a:ext>
                  </a:extLst>
                </a:gridCol>
              </a:tblGrid>
              <a:tr h="145914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Published 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Journal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Merits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Demerits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26439"/>
                  </a:ext>
                </a:extLst>
              </a:tr>
              <a:tr h="5398851">
                <a:tc>
                  <a:txBody>
                    <a:bodyPr/>
                    <a:lstStyle/>
                    <a:p>
                      <a:r>
                        <a:rPr lang="en-US" dirty="0"/>
                        <a:t>Vision transformer-based visual language understanding of the construction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Bin Yang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Elsevier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Vision Transformers apply this architecture to image data, treating the image as a sequence of patches instead of a grid of pixels.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still underperform CNNs when training data is very limited. Without sufficient data, the attention model tends to overfit.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0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1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AD7C-3504-8AF3-0491-C7BBC292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04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Work Plan</a:t>
            </a:r>
            <a:endParaRPr lang="en-IN" sz="2800" dirty="0">
              <a:latin typeface="Times New Roman Bold" panose="02020803070505020304" pitchFamily="18" charset="0"/>
              <a:cs typeface="Times New Roman Bold" panose="020208030705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E5B926-7C4F-BCC0-618B-1100A2FE6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122754"/>
              </p:ext>
            </p:extLst>
          </p:nvPr>
        </p:nvGraphicFramePr>
        <p:xfrm>
          <a:off x="0" y="457200"/>
          <a:ext cx="12192000" cy="6400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9153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1895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92230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4253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094183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407664"/>
                    </a:ext>
                  </a:extLst>
                </a:gridCol>
              </a:tblGrid>
              <a:tr h="8771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Timeline/</a:t>
                      </a:r>
                    </a:p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Process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1-10 days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10-20 days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20-30 days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30-45 days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45-60 days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00370"/>
                  </a:ext>
                </a:extLst>
              </a:tr>
              <a:tr h="789087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72979"/>
                  </a:ext>
                </a:extLst>
              </a:tr>
              <a:tr h="789087">
                <a:tc>
                  <a:txBody>
                    <a:bodyPr/>
                    <a:lstStyle/>
                    <a:p>
                      <a:r>
                        <a:rPr lang="en-US" dirty="0"/>
                        <a:t>Data Pre-processing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37161"/>
                  </a:ext>
                </a:extLst>
              </a:tr>
              <a:tr h="789087">
                <a:tc>
                  <a:txBody>
                    <a:bodyPr/>
                    <a:lstStyle/>
                    <a:p>
                      <a:r>
                        <a:rPr lang="en-US" dirty="0"/>
                        <a:t>Split the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62760"/>
                  </a:ext>
                </a:extLst>
              </a:tr>
              <a:tr h="789087">
                <a:tc>
                  <a:txBody>
                    <a:bodyPr/>
                    <a:lstStyle/>
                    <a:p>
                      <a:r>
                        <a:rPr lang="en-US" dirty="0"/>
                        <a:t>Train FSL, GNN, Vit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2358"/>
                  </a:ext>
                </a:extLst>
              </a:tr>
              <a:tr h="789087">
                <a:tc>
                  <a:txBody>
                    <a:bodyPr/>
                    <a:lstStyle/>
                    <a:p>
                      <a:r>
                        <a:rPr lang="en-US" dirty="0"/>
                        <a:t>Train SSL and combine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23279"/>
                  </a:ext>
                </a:extLst>
              </a:tr>
              <a:tr h="789087">
                <a:tc>
                  <a:txBody>
                    <a:bodyPr/>
                    <a:lstStyle/>
                    <a:p>
                      <a:r>
                        <a:rPr lang="en-US" dirty="0"/>
                        <a:t>OpenCV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5024"/>
                  </a:ext>
                </a:extLst>
              </a:tr>
              <a:tr h="789087">
                <a:tc>
                  <a:txBody>
                    <a:bodyPr/>
                    <a:lstStyle/>
                    <a:p>
                      <a:r>
                        <a:rPr lang="en-US" dirty="0"/>
                        <a:t>Final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7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0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E7D8-374C-502B-8B98-9119AA6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200596EF-39F2-906D-DABF-8F22D130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14" y="1127983"/>
            <a:ext cx="8644270" cy="5570752"/>
          </a:xfrm>
        </p:spPr>
      </p:pic>
    </p:spTree>
    <p:extLst>
      <p:ext uri="{BB962C8B-B14F-4D97-AF65-F5344CB8AC3E}">
        <p14:creationId xmlns:p14="http://schemas.microsoft.com/office/powerpoint/2010/main" val="110992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C709EEA1-02D8-22A7-3C32-1FB9497D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Dataset Description</a:t>
            </a:r>
            <a:endParaRPr lang="en-IN" sz="3200" dirty="0">
              <a:latin typeface="Times New Roman Bold" panose="02020803070505020304" pitchFamily="18" charset="0"/>
              <a:cs typeface="Times New Roman Bold" panose="02020803070505020304" pitchFamily="18" charset="0"/>
            </a:endParaRP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4D76FF8A-E8EF-72EC-E264-1BB0B80F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pest/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│── train/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|-aphids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armyworm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beetle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bollworm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grasshopper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mites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mosquito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sawfly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stem borer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│── test/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|-aphids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armyworm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beetle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bollworm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grasshopper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mites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mosquito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sawfly</a:t>
            </a: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|- stem borer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79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5AAF-EADD-1F42-D417-5DDCFAFD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Times New Roman Bold" panose="02020803070505020304"/>
              </a:rPr>
              <a:t>WORK FLOW DIAGRAM</a:t>
            </a:r>
            <a:br>
              <a:rPr lang="en-US" sz="4400" dirty="0">
                <a:solidFill>
                  <a:srgbClr val="000000"/>
                </a:solidFill>
                <a:latin typeface="Times New Roman Bold" panose="02020803070505020304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E95B-C185-3BA5-EE2E-67646DF5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423" y="1253331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0FC577-BAF0-026C-54A1-A2DEA5384E64}"/>
              </a:ext>
            </a:extLst>
          </p:cNvPr>
          <p:cNvSpPr/>
          <p:nvPr/>
        </p:nvSpPr>
        <p:spPr>
          <a:xfrm>
            <a:off x="5957778" y="1077838"/>
            <a:ext cx="262270" cy="2724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44F9AA-EF9A-D1AE-E470-E8BC298B473F}"/>
              </a:ext>
            </a:extLst>
          </p:cNvPr>
          <p:cNvCxnSpPr>
            <a:stCxn id="4" idx="4"/>
          </p:cNvCxnSpPr>
          <p:nvPr/>
        </p:nvCxnSpPr>
        <p:spPr>
          <a:xfrm>
            <a:off x="6088913" y="1350335"/>
            <a:ext cx="7087" cy="44656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76122E-67BE-0C70-BBB1-FE961E7E4D36}"/>
              </a:ext>
            </a:extLst>
          </p:cNvPr>
          <p:cNvSpPr/>
          <p:nvPr/>
        </p:nvSpPr>
        <p:spPr>
          <a:xfrm>
            <a:off x="4940597" y="1829355"/>
            <a:ext cx="2296632" cy="606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AFD637-09A2-0B3B-2632-E260E8D05DC9}"/>
              </a:ext>
            </a:extLst>
          </p:cNvPr>
          <p:cNvCxnSpPr/>
          <p:nvPr/>
        </p:nvCxnSpPr>
        <p:spPr>
          <a:xfrm>
            <a:off x="6096000" y="2435854"/>
            <a:ext cx="0" cy="3924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B2E594-16CC-500D-5DDF-12C840A35867}"/>
              </a:ext>
            </a:extLst>
          </p:cNvPr>
          <p:cNvSpPr/>
          <p:nvPr/>
        </p:nvSpPr>
        <p:spPr>
          <a:xfrm>
            <a:off x="4937053" y="2881857"/>
            <a:ext cx="2296632" cy="606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 the data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C962DA-1ABA-F693-2DE2-ED254481D015}"/>
              </a:ext>
            </a:extLst>
          </p:cNvPr>
          <p:cNvCxnSpPr/>
          <p:nvPr/>
        </p:nvCxnSpPr>
        <p:spPr>
          <a:xfrm>
            <a:off x="6085369" y="3488356"/>
            <a:ext cx="0" cy="3924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E639C3-4EEE-4830-CB24-C5115E58833B}"/>
              </a:ext>
            </a:extLst>
          </p:cNvPr>
          <p:cNvSpPr/>
          <p:nvPr/>
        </p:nvSpPr>
        <p:spPr>
          <a:xfrm>
            <a:off x="4937053" y="3880762"/>
            <a:ext cx="2296632" cy="606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Individual model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75856E-C0E9-DE11-C0DC-68D1E7980418}"/>
              </a:ext>
            </a:extLst>
          </p:cNvPr>
          <p:cNvCxnSpPr/>
          <p:nvPr/>
        </p:nvCxnSpPr>
        <p:spPr>
          <a:xfrm>
            <a:off x="6085369" y="4487261"/>
            <a:ext cx="0" cy="3924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692DC8-AB40-242A-27BC-C6D811286304}"/>
              </a:ext>
            </a:extLst>
          </p:cNvPr>
          <p:cNvCxnSpPr/>
          <p:nvPr/>
        </p:nvCxnSpPr>
        <p:spPr>
          <a:xfrm>
            <a:off x="6248400" y="2588254"/>
            <a:ext cx="0" cy="3924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777B07-1ACB-17F7-A074-EDFC8D65DE31}"/>
              </a:ext>
            </a:extLst>
          </p:cNvPr>
          <p:cNvSpPr/>
          <p:nvPr/>
        </p:nvSpPr>
        <p:spPr>
          <a:xfrm>
            <a:off x="4944140" y="4891124"/>
            <a:ext cx="2296632" cy="606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combine model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916287-F5FB-4AB4-ECD1-9593D16410E6}"/>
              </a:ext>
            </a:extLst>
          </p:cNvPr>
          <p:cNvCxnSpPr/>
          <p:nvPr/>
        </p:nvCxnSpPr>
        <p:spPr>
          <a:xfrm>
            <a:off x="6085369" y="5507987"/>
            <a:ext cx="0" cy="3924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DE5383-294F-AF05-1A5D-43F1DD8E7946}"/>
              </a:ext>
            </a:extLst>
          </p:cNvPr>
          <p:cNvSpPr/>
          <p:nvPr/>
        </p:nvSpPr>
        <p:spPr>
          <a:xfrm>
            <a:off x="4944140" y="5927737"/>
            <a:ext cx="2296632" cy="606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model</a:t>
            </a: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AB2A63-A8B0-ABF1-F504-41B238094034}"/>
              </a:ext>
            </a:extLst>
          </p:cNvPr>
          <p:cNvCxnSpPr>
            <a:stCxn id="24" idx="2"/>
          </p:cNvCxnSpPr>
          <p:nvPr/>
        </p:nvCxnSpPr>
        <p:spPr>
          <a:xfrm>
            <a:off x="6092456" y="6534236"/>
            <a:ext cx="0" cy="323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5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9295-6328-8001-42EE-078E2C93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FFA0-3C61-5FE7-6EC1-A3DF3665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6CDB2D-2D3C-A1D0-FB4D-E01B9AFACEE0}"/>
              </a:ext>
            </a:extLst>
          </p:cNvPr>
          <p:cNvCxnSpPr/>
          <p:nvPr/>
        </p:nvCxnSpPr>
        <p:spPr>
          <a:xfrm>
            <a:off x="6096000" y="0"/>
            <a:ext cx="0" cy="82934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49B932-6292-2DF7-5065-002CBD89916E}"/>
              </a:ext>
            </a:extLst>
          </p:cNvPr>
          <p:cNvSpPr/>
          <p:nvPr/>
        </p:nvSpPr>
        <p:spPr>
          <a:xfrm>
            <a:off x="4947684" y="848408"/>
            <a:ext cx="2296632" cy="606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806D05-A24F-1A41-B1E7-37A94F713995}"/>
              </a:ext>
            </a:extLst>
          </p:cNvPr>
          <p:cNvCxnSpPr>
            <a:stCxn id="9" idx="2"/>
          </p:cNvCxnSpPr>
          <p:nvPr/>
        </p:nvCxnSpPr>
        <p:spPr>
          <a:xfrm>
            <a:off x="6096000" y="1454907"/>
            <a:ext cx="0" cy="6822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38604-9C4B-37FF-C3C5-746456A9636D}"/>
              </a:ext>
            </a:extLst>
          </p:cNvPr>
          <p:cNvSpPr/>
          <p:nvPr/>
        </p:nvSpPr>
        <p:spPr>
          <a:xfrm>
            <a:off x="4947684" y="2173971"/>
            <a:ext cx="2296632" cy="606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Integrating Camera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2F7C0-ED47-877D-FBD6-DE5F1BE7E77A}"/>
              </a:ext>
            </a:extLst>
          </p:cNvPr>
          <p:cNvCxnSpPr/>
          <p:nvPr/>
        </p:nvCxnSpPr>
        <p:spPr>
          <a:xfrm>
            <a:off x="6096000" y="2780470"/>
            <a:ext cx="0" cy="6822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1EF2D1-102C-3427-4A5B-4694A2720B62}"/>
              </a:ext>
            </a:extLst>
          </p:cNvPr>
          <p:cNvSpPr/>
          <p:nvPr/>
        </p:nvSpPr>
        <p:spPr>
          <a:xfrm>
            <a:off x="4947684" y="3477826"/>
            <a:ext cx="2296632" cy="606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70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34EB-14B8-5A21-8639-158FCFEC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IMPLEMENTATION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pic>
        <p:nvPicPr>
          <p:cNvPr id="23" name="Content Placeholder 2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B2CCB4A-0633-E119-5B1C-B29EB320C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0515600" cy="1637774"/>
          </a:xfrm>
        </p:spPr>
      </p:pic>
      <p:pic>
        <p:nvPicPr>
          <p:cNvPr id="27" name="Picture 26" descr="A comparison of a bar graph&#10;&#10;AI-generated content may be incorrect.">
            <a:extLst>
              <a:ext uri="{FF2B5EF4-FFF2-40B4-BE49-F238E27FC236}">
                <a16:creationId xmlns:a16="http://schemas.microsoft.com/office/drawing/2014/main" id="{46D518A5-D395-24B1-04E6-174B5827F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51" y="2674974"/>
            <a:ext cx="8366051" cy="41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7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43AA-E34C-8D46-AA8D-7941004D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" name="Content Placeholder 2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73C1AE1-20BF-F103-1A1E-B2FD281F3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9" y="177577"/>
            <a:ext cx="5483980" cy="6201957"/>
          </a:xfrm>
          <a:prstGeom prst="rect">
            <a:avLst/>
          </a:prstGeom>
        </p:spPr>
      </p:pic>
      <p:pic>
        <p:nvPicPr>
          <p:cNvPr id="9" name="Picture 8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E63BBFF5-0198-1EF8-5920-33F29E1DC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82" y="177576"/>
            <a:ext cx="5894639" cy="62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8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3C6A-B01F-22A4-ED2C-74DAC2B1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USED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C568-0496-2ACE-BF71-429C94B5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 TensorFlow data</a:t>
            </a:r>
          </a:p>
          <a:p>
            <a:r>
              <a:rPr lang="en-US" sz="2400" dirty="0"/>
              <a:t>Build mobilenetv2 model</a:t>
            </a:r>
            <a:r>
              <a:rPr lang="en-IN" sz="2400" dirty="0"/>
              <a:t>, train mobilenetv2 model</a:t>
            </a:r>
          </a:p>
          <a:p>
            <a:r>
              <a:rPr lang="en-IN" sz="2400" dirty="0"/>
              <a:t>Euclidean distance, build Siamese base, build Siamese model,</a:t>
            </a:r>
          </a:p>
          <a:p>
            <a:r>
              <a:rPr lang="en-IN" sz="2400" dirty="0"/>
              <a:t>Create pair, load image from directory.</a:t>
            </a:r>
          </a:p>
          <a:p>
            <a:r>
              <a:rPr lang="en-IN" sz="2400" dirty="0"/>
              <a:t> Prepare pair of models, classify with Siamese, train Siamese network</a:t>
            </a:r>
          </a:p>
          <a:p>
            <a:r>
              <a:rPr lang="en-IN" sz="2400" dirty="0"/>
              <a:t>Train GNN model.</a:t>
            </a:r>
          </a:p>
          <a:p>
            <a:r>
              <a:rPr lang="en-IN" sz="2400" dirty="0"/>
              <a:t>Vit model.</a:t>
            </a:r>
          </a:p>
          <a:p>
            <a:r>
              <a:rPr lang="en-IN" sz="2400" dirty="0"/>
              <a:t>Main module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80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FAD6-8F88-CEFE-F937-43AE7EAD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68C4-1D93-5C3C-A8F9-EFEB607B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Base paper Title and Info</a:t>
            </a:r>
          </a:p>
          <a:p>
            <a:r>
              <a:rPr lang="en-US" sz="2200" dirty="0"/>
              <a:t>Abstract </a:t>
            </a:r>
          </a:p>
          <a:p>
            <a:r>
              <a:rPr lang="en-US" sz="2200" dirty="0"/>
              <a:t>Problem Statement </a:t>
            </a:r>
          </a:p>
          <a:p>
            <a:r>
              <a:rPr lang="en-US" sz="2200" dirty="0"/>
              <a:t>Literature Survey</a:t>
            </a:r>
          </a:p>
          <a:p>
            <a:r>
              <a:rPr lang="en-US" sz="2200" dirty="0"/>
              <a:t>Work Plan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Methodology Explanation</a:t>
            </a:r>
            <a:endParaRPr lang="en-US" sz="2200" dirty="0"/>
          </a:p>
          <a:p>
            <a:r>
              <a:rPr lang="en-US" sz="2200" dirty="0"/>
              <a:t>Architecture Diagram </a:t>
            </a:r>
          </a:p>
          <a:p>
            <a:r>
              <a:rPr lang="en-US" sz="2200" dirty="0"/>
              <a:t>Dataset description 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Work Flow</a:t>
            </a:r>
            <a:endParaRPr lang="en-US" sz="2200" dirty="0"/>
          </a:p>
          <a:p>
            <a:r>
              <a:rPr lang="en-US" sz="2200" dirty="0"/>
              <a:t>Partial implementation (Completed modules 40% - demo and screen shot)</a:t>
            </a:r>
          </a:p>
          <a:p>
            <a:endParaRPr lang="en-IN" sz="22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C6D5B60-E975-C373-07F4-AA078C6F1A75}"/>
              </a:ext>
            </a:extLst>
          </p:cNvPr>
          <p:cNvSpPr/>
          <p:nvPr/>
        </p:nvSpPr>
        <p:spPr>
          <a:xfrm>
            <a:off x="7047380" y="120641"/>
            <a:ext cx="4977441" cy="1479559"/>
          </a:xfrm>
          <a:custGeom>
            <a:avLst/>
            <a:gdLst/>
            <a:ahLst/>
            <a:cxnLst/>
            <a:rect l="l" t="t" r="r" b="b"/>
            <a:pathLst>
              <a:path w="4977441" h="1479559">
                <a:moveTo>
                  <a:pt x="0" y="0"/>
                </a:moveTo>
                <a:lnTo>
                  <a:pt x="4977442" y="0"/>
                </a:lnTo>
                <a:lnTo>
                  <a:pt x="4977442" y="1479560"/>
                </a:lnTo>
                <a:lnTo>
                  <a:pt x="0" y="147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" r="-43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4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CF6F-002D-B174-F8F8-369D0364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3AC3-0408-7BF0-D251-37F5D572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98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THANK YOU!!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55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BAAA-853D-5852-6A43-070F1F4B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 Bold" panose="02020803070505020304"/>
              </a:rPr>
              <a:t>BASE PAPER DETAILS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9485-8E9E-12B7-5C04-2B4A660E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3890"/>
              </a:lnSpc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Title			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</a:t>
            </a:r>
            <a:r>
              <a:rPr lang="en-US" sz="2400" dirty="0">
                <a:solidFill>
                  <a:srgbClr val="898989"/>
                </a:solidFill>
                <a:latin typeface="+mj-lt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Pest classification: Explainable few-shot learning vs. 				    convolutional neural networks vs. transfer learning.</a:t>
            </a:r>
          </a:p>
          <a:p>
            <a:pPr algn="l">
              <a:lnSpc>
                <a:spcPts val="3890"/>
              </a:lnSpc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Journal Name	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   SCI-E</a:t>
            </a:r>
          </a:p>
          <a:p>
            <a:pPr algn="l">
              <a:lnSpc>
                <a:spcPts val="3890"/>
              </a:lnSpc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Published Year	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   2025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22CA-B9AE-C0F2-27A2-26C8A632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ABSTRACT</a:t>
            </a:r>
            <a:endParaRPr lang="en-IN" dirty="0">
              <a:latin typeface="Times New Roman Bold" panose="02020803070505020304" pitchFamily="18" charset="0"/>
              <a:cs typeface="Times New Roman Bold" panose="0202080307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E958-4D16-9FAC-7CD1-EAE78A3A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dirty="0">
                <a:latin typeface="+mj-lt"/>
                <a:ea typeface="Times New Roman"/>
                <a:cs typeface="Times New Roman"/>
                <a:sym typeface="Times New Roman"/>
              </a:rPr>
              <a:t>D</a:t>
            </a:r>
            <a:r>
              <a:rPr lang="en-IN" sz="2200" b="0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etecting pests in agriculture under minimal labelled data and real-time constraints.</a:t>
            </a:r>
          </a:p>
          <a:p>
            <a:r>
              <a:rPr lang="en-US" sz="2200" dirty="0">
                <a:latin typeface="+mj-lt"/>
              </a:rPr>
              <a:t>When the datasets are small, FSL will be applied for pest detection. For large datasets, Vision Transformers (ViT). </a:t>
            </a:r>
          </a:p>
          <a:p>
            <a:r>
              <a:rPr lang="en-IN" sz="2200" dirty="0">
                <a:latin typeface="+mj-lt"/>
              </a:rPr>
              <a:t>Graph Neural Networks (GNNs) will convert images into graphs and train the model.</a:t>
            </a:r>
          </a:p>
          <a:p>
            <a:r>
              <a:rPr lang="en-US" sz="2200" dirty="0">
                <a:latin typeface="+mj-lt"/>
              </a:rPr>
              <a:t>Self-Supervised Learning will fine-tune performance with small datasets.</a:t>
            </a:r>
          </a:p>
          <a:p>
            <a:r>
              <a:rPr lang="en-US" sz="2200" dirty="0">
                <a:latin typeface="+mj-lt"/>
              </a:rPr>
              <a:t>TensorFlow Lite will allow for optimized mobile inference and allow lightweight yet high performance pest detection.</a:t>
            </a:r>
          </a:p>
          <a:p>
            <a:r>
              <a:rPr lang="en-US" sz="2200" dirty="0">
                <a:latin typeface="+mj-lt"/>
              </a:rPr>
              <a:t>OpenCV will process real time video feeds, allowing immediate analysis.</a:t>
            </a:r>
          </a:p>
          <a:p>
            <a:r>
              <a:rPr lang="en-US" sz="2200" dirty="0">
                <a:latin typeface="+mj-lt"/>
              </a:rPr>
              <a:t>Integration with SMS notification is to ensure prompt action as this will notify the farmer about the activity of the pest.</a:t>
            </a:r>
          </a:p>
          <a:p>
            <a:r>
              <a:rPr lang="en-US" sz="2200" dirty="0">
                <a:latin typeface="+mj-lt"/>
              </a:rPr>
              <a:t>The application combines deep learning with real-time processing, providing a very efficient and accurate method toward field-ready management of pests. </a:t>
            </a:r>
            <a:endParaRPr lang="en-IN" sz="2200" dirty="0">
              <a:latin typeface="+mj-lt"/>
            </a:endParaRPr>
          </a:p>
          <a:p>
            <a:pPr marL="0" indent="0">
              <a:buNone/>
            </a:pPr>
            <a:endParaRPr lang="en-IN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979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9684-6983-E584-AE2B-6C0E2467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B709-954B-028D-8E4C-70D106DF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2600" indent="-342900" algn="just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sz="2200" dirty="0"/>
              <a:t>Manual pest detection is slow, error-prone, and relies on expert knowledge, while existing AI models require large labeled datasets. </a:t>
            </a:r>
          </a:p>
          <a:p>
            <a:pPr marL="482600" indent="-342900" algn="just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sz="2200" dirty="0"/>
              <a:t>Conventional deep learning models struggle with accuracy in data-scarce environments and lack interpretability, making them difficult to trust. </a:t>
            </a:r>
          </a:p>
          <a:p>
            <a:pPr marL="482600" indent="-342900" algn="just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sz="2200" dirty="0"/>
              <a:t>Therefore, leverages Explainable Few-Shot Learning (FSL) to enhance pest classification accuracy, reduce data dependency, and provide transparent, trustworthy AI decisions.</a:t>
            </a: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7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A4A-2B46-6E2F-E793-3C610909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 Bold" panose="02020803070505020304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9A81-7884-DFBE-6A9F-EB1D29CF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900" indent="-457200" algn="just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sz="2200" dirty="0"/>
              <a:t>Develop and evaluate an Explainable Few-Shot Learning (FSL)-based pest classification system to improve accuracy, efficiency, and transparency in smart agriculture.</a:t>
            </a:r>
          </a:p>
          <a:p>
            <a:pPr marL="571500" indent="-4572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200" dirty="0"/>
              <a:t>Compare FSL models with traditional deep learning approaches to achieve high classification accuracy with minimal data while integrating explainability techniques like Grad-CAM for better interpretability and trust.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87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62FD-27E4-A888-6F79-58A9CD80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61" y="131136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Times New Roman Bold" panose="02020803070505020304"/>
              </a:rPr>
              <a:t>LITERATURE REVIEW</a:t>
            </a:r>
            <a:br>
              <a:rPr lang="en-US" sz="4400" dirty="0">
                <a:solidFill>
                  <a:srgbClr val="000000"/>
                </a:solidFill>
                <a:latin typeface="Times New Roman Bold" panose="02020803070505020304"/>
              </a:rPr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55BEC1-45A4-6EB3-2843-AFD0E0576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346018"/>
              </p:ext>
            </p:extLst>
          </p:nvPr>
        </p:nvGraphicFramePr>
        <p:xfrm>
          <a:off x="253408" y="793917"/>
          <a:ext cx="11685184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12">
                  <a:extLst>
                    <a:ext uri="{9D8B030D-6E8A-4147-A177-3AD203B41FA5}">
                      <a16:colId xmlns:a16="http://schemas.microsoft.com/office/drawing/2014/main" val="2371377144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3633687108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53043808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4121955655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1016711847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105290121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1686988838"/>
                    </a:ext>
                  </a:extLst>
                </a:gridCol>
              </a:tblGrid>
              <a:tr h="8140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Title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Author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Published </a:t>
                      </a:r>
                    </a:p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Year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Methodology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Journal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Merits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Demerits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35908"/>
                  </a:ext>
                </a:extLst>
              </a:tr>
              <a:tr h="4704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4444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Detection of mulberry ripeness stages using deep learning models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Seyed-Hassan </a:t>
                      </a:r>
                      <a:r>
                        <a:rPr lang="en-IN" sz="1600" dirty="0" err="1"/>
                        <a:t>Miraei</a:t>
                      </a:r>
                      <a:r>
                        <a:rPr lang="en-IN" sz="1600" dirty="0"/>
                        <a:t> Ashtiani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 study employs deep learning models, specifically Convolutional Neural Networks (CNNs), to classify mulberry ripeness stages based on image data.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IEEE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4444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proposed CNN-based approach achieves high accuracy in classifying mulberry ripeness stages, demonstrating the effectiveness of deep learning in agricultural applications.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730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600" u="none" strike="noStrike" cap="none" dirty="0">
                          <a:solidFill>
                            <a:srgbClr val="4444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study may face challenges related to the generalization of the model to different environmental conditions and the need for a large dataset to train the deep learning model effectively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en-US" sz="1600" u="none" strike="noStrike" cap="none" dirty="0">
                        <a:solidFill>
                          <a:srgbClr val="4444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6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165B-9E2C-38B7-539B-719F464F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959BBC-6B7B-F352-8CD1-E4CB66125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27682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721954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815292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82364888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241555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4636619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9066697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24931617"/>
                    </a:ext>
                  </a:extLst>
                </a:gridCol>
              </a:tblGrid>
              <a:tr h="109922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Published 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Journal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Demerits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1123"/>
                  </a:ext>
                </a:extLst>
              </a:tr>
              <a:tr h="2534452">
                <a:tc>
                  <a:txBody>
                    <a:bodyPr/>
                    <a:lstStyle/>
                    <a:p>
                      <a:r>
                        <a:rPr lang="en-US" dirty="0"/>
                        <a:t>Machine Learning based Pest Identification in Paddy Plants.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Vivek Agnihotri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authors propose an OTA-C (Operational Transconductance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proposed design offers a flexible approach to implementing fractional-order filters.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The practical implementation of fractional-order capacitors can be challenging.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00582"/>
                  </a:ext>
                </a:extLst>
              </a:tr>
              <a:tr h="3224326">
                <a:tc>
                  <a:txBody>
                    <a:bodyPr/>
                    <a:lstStyle/>
                    <a:p>
                      <a:r>
                        <a:rPr lang="en-US" dirty="0"/>
                        <a:t>AMN: Attention Metric Network for One-Shot Remote Sensing Image Scene Classification.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Yonghao</a:t>
                      </a:r>
                      <a:r>
                        <a:rPr lang="en-IN" dirty="0"/>
                        <a:t> Xu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authors propose the Attention Metric Network (AMN), a deep learning model.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Remote Sensing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AMN model enhances feature representation by focusing on the most relevant parts of an image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study may face challenges in generalizing the model to diverse remote sensing datasets due to potential overfitting.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7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25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923A-6BC2-F51E-31A5-76682A21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C1E3B7-A7B2-4B18-1554-0092CB87E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989477"/>
              </p:ext>
            </p:extLst>
          </p:nvPr>
        </p:nvGraphicFramePr>
        <p:xfrm>
          <a:off x="0" y="-1"/>
          <a:ext cx="12191998" cy="6953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6541111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0403241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669544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114911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29030341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5799652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07881068"/>
                    </a:ext>
                  </a:extLst>
                </a:gridCol>
              </a:tblGrid>
              <a:tr h="94823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Published 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Journal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Merits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Demerits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54485"/>
                  </a:ext>
                </a:extLst>
              </a:tr>
              <a:tr h="2876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4444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Multi-Domain Few-Shot Learning and Dataset for Agricultural Applications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Sai Vidyaranya </a:t>
                      </a:r>
                      <a:r>
                        <a:rPr lang="en-IN" sz="1600" dirty="0" err="1"/>
                        <a:t>Nuthalapati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2021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Introduces a group-aware contrastive network using context graphs.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IEEE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 merit of this method could be its innovative approach to person re-identification using group-aware contrastive networks.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potential demerit could be the complexity of implementing and fine-tuning such a specialized network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30678"/>
                  </a:ext>
                </a:extLst>
              </a:tr>
              <a:tr h="3129162">
                <a:tc>
                  <a:txBody>
                    <a:bodyPr/>
                    <a:lstStyle/>
                    <a:p>
                      <a:r>
                        <a:rPr lang="en-US" sz="1600" dirty="0"/>
                        <a:t>Insect Pest Detection and Identification Method Based on Deep Learning for Realizing a Pest Control System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Hiroaki </a:t>
                      </a:r>
                      <a:r>
                        <a:rPr lang="en-IN" sz="1600" dirty="0" err="1"/>
                        <a:t>Kuzuhara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2020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authors propose a two-stage detection and identification method for small insect pests utilizing Convolutional Neural Networks (CNNs).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SCI-E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significant advantage of this method is its ability to accurately detect and identify small insect pests, which are often challenging to recognize.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potential drawback is that the two-stage process may result in increased computational complexity and longer processing times.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60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53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1086</Words>
  <Application>Microsoft Office PowerPoint</Application>
  <PresentationFormat>Widescreen</PresentationFormat>
  <Paragraphs>200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Times New Roman</vt:lpstr>
      <vt:lpstr>Times New Roman Bold</vt:lpstr>
      <vt:lpstr>Office Theme</vt:lpstr>
      <vt:lpstr>Deep Learning-Driven Pest Detection and Classification with Instant SMS Alerts for Precision Agriculture </vt:lpstr>
      <vt:lpstr>Contents</vt:lpstr>
      <vt:lpstr>BASE PAPER DETAILS</vt:lpstr>
      <vt:lpstr>ABSTRACT</vt:lpstr>
      <vt:lpstr>PROBLEM STATEMENT</vt:lpstr>
      <vt:lpstr>OBJECTIVE</vt:lpstr>
      <vt:lpstr>LITERATURE REVIEW </vt:lpstr>
      <vt:lpstr>PowerPoint Presentation</vt:lpstr>
      <vt:lpstr>PowerPoint Presentation</vt:lpstr>
      <vt:lpstr>PowerPoint Presentation</vt:lpstr>
      <vt:lpstr>PowerPoint Presentation</vt:lpstr>
      <vt:lpstr>Work Plan</vt:lpstr>
      <vt:lpstr>ARCHITECTURE DIAGRAM </vt:lpstr>
      <vt:lpstr>Dataset Description</vt:lpstr>
      <vt:lpstr>WORK FLOW DIAGRAM </vt:lpstr>
      <vt:lpstr>PowerPoint Presentation</vt:lpstr>
      <vt:lpstr>PARTIAL IMPLEMENTATION </vt:lpstr>
      <vt:lpstr>PowerPoint Presentation</vt:lpstr>
      <vt:lpstr>MODULES USED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Reddy Devireddy</dc:creator>
  <cp:lastModifiedBy>Deepak Reddy Devireddy</cp:lastModifiedBy>
  <cp:revision>1</cp:revision>
  <dcterms:created xsi:type="dcterms:W3CDTF">2025-03-15T05:12:52Z</dcterms:created>
  <dcterms:modified xsi:type="dcterms:W3CDTF">2025-03-15T10:17:36Z</dcterms:modified>
</cp:coreProperties>
</file>