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5"/>
    <p:sldMasterId id="214748367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12192000"/>
  <p:notesSz cx="6858000" cy="9144000"/>
  <p:embeddedFontLst>
    <p:embeddedFont>
      <p:font typeface="Mulish"/>
      <p:regular r:id="rId23"/>
      <p:bold r:id="rId24"/>
      <p:italic r:id="rId25"/>
      <p:boldItalic r:id="rId26"/>
    </p:embeddedFont>
    <p:embeddedFont>
      <p:font typeface="Proxima Nova"/>
      <p:regular r:id="rId27"/>
      <p:bold r:id="rId28"/>
      <p:italic r:id="rId29"/>
      <p:boldItalic r:id="rId30"/>
    </p:embeddedFont>
    <p:embeddedFont>
      <p:font typeface="Bebas Neue"/>
      <p:regular r:id="rId31"/>
    </p:embeddedFont>
    <p:embeddedFont>
      <p:font typeface="Quicksand"/>
      <p:regular r:id="rId32"/>
      <p:bold r:id="rId33"/>
    </p:embeddedFont>
    <p:embeddedFont>
      <p:font typeface="Noto Sans Symbols"/>
      <p:regular r:id="rId34"/>
      <p:bold r:id="rId35"/>
    </p:embeddedFont>
    <p:embeddedFont>
      <p:font typeface="PT Sans"/>
      <p:regular r:id="rId36"/>
      <p:bold r:id="rId37"/>
      <p:italic r:id="rId38"/>
      <p:boldItalic r:id="rId39"/>
    </p:embeddedFont>
    <p:embeddedFont>
      <p:font typeface="DM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419BC4A-AA11-40AB-BA27-E23C1231EF8E}">
  <a:tblStyle styleId="{6419BC4A-AA11-40AB-BA27-E23C1231EF8E}"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chemeClr val="accent6"/>
          </a:solidFill>
        </a:fill>
      </a:tcStyle>
    </a:wholeTbl>
    <a:band1H>
      <a:tcTxStyle b="off" i="off"/>
      <a:tcStyle>
        <a:fill>
          <a:solidFill>
            <a:schemeClr val="accent6"/>
          </a:solidFill>
        </a:fill>
      </a:tcStyle>
    </a:band1H>
    <a:band2H>
      <a:tcTxStyle b="off" i="off"/>
    </a:band2H>
    <a:band1V>
      <a:tcTxStyle b="off" i="off"/>
      <a:tcStyle>
        <a:fill>
          <a:solidFill>
            <a:schemeClr val="accent6"/>
          </a:solidFill>
        </a:fill>
      </a:tcStyle>
    </a:band1V>
    <a:band2V>
      <a:tcTxStyle b="off" i="off"/>
    </a:band2V>
    <a:lastCol>
      <a:tcTxStyle b="on" i="off">
        <a:font>
          <a:latin typeface="Arial"/>
          <a:ea typeface="Arial"/>
          <a:cs typeface="Arial"/>
        </a:font>
        <a:schemeClr val="lt1"/>
      </a:tcTxStyle>
      <a:tcStyle>
        <a:fill>
          <a:solidFill>
            <a:schemeClr val="accent6"/>
          </a:solidFill>
        </a:fill>
      </a:tcStyle>
    </a:lastCol>
    <a:firstCol>
      <a:tcTxStyle b="on" i="off">
        <a:font>
          <a:latin typeface="Arial"/>
          <a:ea typeface="Arial"/>
          <a:cs typeface="Arial"/>
        </a:font>
        <a:schemeClr val="lt1"/>
      </a:tcTxStyle>
      <a:tcStyle>
        <a:fill>
          <a:solidFill>
            <a:schemeClr val="accent6"/>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6"/>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regular.fntdata"/><Relationship Id="rId20" Type="http://schemas.openxmlformats.org/officeDocument/2006/relationships/slide" Target="slides/slide13.xml"/><Relationship Id="rId42" Type="http://schemas.openxmlformats.org/officeDocument/2006/relationships/font" Target="fonts/DMSans-italic.fntdata"/><Relationship Id="rId41" Type="http://schemas.openxmlformats.org/officeDocument/2006/relationships/font" Target="fonts/DMSans-bold.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DMSans-boldItalic.fntdata"/><Relationship Id="rId24" Type="http://schemas.openxmlformats.org/officeDocument/2006/relationships/font" Target="fonts/Mulish-bold.fntdata"/><Relationship Id="rId23" Type="http://schemas.openxmlformats.org/officeDocument/2006/relationships/font" Target="fonts/Mulish-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ulish-boldItalic.fntdata"/><Relationship Id="rId25" Type="http://schemas.openxmlformats.org/officeDocument/2006/relationships/font" Target="fonts/Mulish-italic.fntdata"/><Relationship Id="rId28" Type="http://schemas.openxmlformats.org/officeDocument/2006/relationships/font" Target="fonts/ProximaNova-bold.fntdata"/><Relationship Id="rId27" Type="http://schemas.openxmlformats.org/officeDocument/2006/relationships/font" Target="fonts/ProximaNova-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ProximaNova-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BebasNeue-regular.fntdata"/><Relationship Id="rId30" Type="http://schemas.openxmlformats.org/officeDocument/2006/relationships/font" Target="fonts/ProximaNova-boldItalic.fntdata"/><Relationship Id="rId11" Type="http://schemas.openxmlformats.org/officeDocument/2006/relationships/slide" Target="slides/slide4.xml"/><Relationship Id="rId33" Type="http://schemas.openxmlformats.org/officeDocument/2006/relationships/font" Target="fonts/Quicksand-bold.fntdata"/><Relationship Id="rId10" Type="http://schemas.openxmlformats.org/officeDocument/2006/relationships/slide" Target="slides/slide3.xml"/><Relationship Id="rId32" Type="http://schemas.openxmlformats.org/officeDocument/2006/relationships/font" Target="fonts/Quicksand-regular.fntdata"/><Relationship Id="rId13" Type="http://schemas.openxmlformats.org/officeDocument/2006/relationships/slide" Target="slides/slide6.xml"/><Relationship Id="rId35" Type="http://schemas.openxmlformats.org/officeDocument/2006/relationships/font" Target="fonts/NotoSansSymbols-bold.fntdata"/><Relationship Id="rId12" Type="http://schemas.openxmlformats.org/officeDocument/2006/relationships/slide" Target="slides/slide5.xml"/><Relationship Id="rId34" Type="http://schemas.openxmlformats.org/officeDocument/2006/relationships/font" Target="fonts/NotoSansSymbols-regular.fntdata"/><Relationship Id="rId15" Type="http://schemas.openxmlformats.org/officeDocument/2006/relationships/slide" Target="slides/slide8.xml"/><Relationship Id="rId37" Type="http://schemas.openxmlformats.org/officeDocument/2006/relationships/font" Target="fonts/PTSans-bold.fntdata"/><Relationship Id="rId14" Type="http://schemas.openxmlformats.org/officeDocument/2006/relationships/slide" Target="slides/slide7.xml"/><Relationship Id="rId36" Type="http://schemas.openxmlformats.org/officeDocument/2006/relationships/font" Target="fonts/PTSans-regular.fntdata"/><Relationship Id="rId17" Type="http://schemas.openxmlformats.org/officeDocument/2006/relationships/slide" Target="slides/slide10.xml"/><Relationship Id="rId39" Type="http://schemas.openxmlformats.org/officeDocument/2006/relationships/font" Target="fonts/PTSans-boldItalic.fntdata"/><Relationship Id="rId16" Type="http://schemas.openxmlformats.org/officeDocument/2006/relationships/slide" Target="slides/slide9.xml"/><Relationship Id="rId38" Type="http://schemas.openxmlformats.org/officeDocument/2006/relationships/font" Target="fonts/PTSans-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IN"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310bdaf15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310bdaf15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3310bdaf15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310bdaf150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310bdaf150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3310bdaf150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I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2" name="Google Shape;38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0" name="Google Shape;3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13" name="Shape 13"/>
        <p:cNvGrpSpPr/>
        <p:nvPr/>
      </p:nvGrpSpPr>
      <p:grpSpPr>
        <a:xfrm>
          <a:off x="0" y="0"/>
          <a:ext cx="0" cy="0"/>
          <a:chOff x="0" y="0"/>
          <a:chExt cx="0" cy="0"/>
        </a:xfrm>
      </p:grpSpPr>
      <p:sp>
        <p:nvSpPr>
          <p:cNvPr id="14" name="Google Shape;14;p2"/>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5" name="Google Shape;15;p2"/>
          <p:cNvSpPr txBox="1"/>
          <p:nvPr>
            <p:ph type="ctrTitle"/>
          </p:nvPr>
        </p:nvSpPr>
        <p:spPr>
          <a:xfrm>
            <a:off x="2145600" y="1899833"/>
            <a:ext cx="7900800" cy="27724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5200"/>
              <a:buNone/>
              <a:defRPr b="0" sz="9600"/>
            </a:lvl1pPr>
            <a:lvl2pPr lvl="1" algn="ctr">
              <a:lnSpc>
                <a:spcPct val="100000"/>
              </a:lnSpc>
              <a:spcBef>
                <a:spcPts val="0"/>
              </a:spcBef>
              <a:spcAft>
                <a:spcPts val="0"/>
              </a:spcAft>
              <a:buSzPts val="5200"/>
              <a:buNone/>
              <a:defRPr sz="6933"/>
            </a:lvl2pPr>
            <a:lvl3pPr lvl="2" algn="ctr">
              <a:lnSpc>
                <a:spcPct val="100000"/>
              </a:lnSpc>
              <a:spcBef>
                <a:spcPts val="0"/>
              </a:spcBef>
              <a:spcAft>
                <a:spcPts val="0"/>
              </a:spcAft>
              <a:buSzPts val="5200"/>
              <a:buNone/>
              <a:defRPr sz="6933"/>
            </a:lvl3pPr>
            <a:lvl4pPr lvl="3" algn="ctr">
              <a:lnSpc>
                <a:spcPct val="100000"/>
              </a:lnSpc>
              <a:spcBef>
                <a:spcPts val="0"/>
              </a:spcBef>
              <a:spcAft>
                <a:spcPts val="0"/>
              </a:spcAft>
              <a:buSzPts val="5200"/>
              <a:buNone/>
              <a:defRPr sz="6933"/>
            </a:lvl4pPr>
            <a:lvl5pPr lvl="4" algn="ctr">
              <a:lnSpc>
                <a:spcPct val="100000"/>
              </a:lnSpc>
              <a:spcBef>
                <a:spcPts val="0"/>
              </a:spcBef>
              <a:spcAft>
                <a:spcPts val="0"/>
              </a:spcAft>
              <a:buSzPts val="5200"/>
              <a:buNone/>
              <a:defRPr sz="6933"/>
            </a:lvl5pPr>
            <a:lvl6pPr lvl="5" algn="ctr">
              <a:lnSpc>
                <a:spcPct val="100000"/>
              </a:lnSpc>
              <a:spcBef>
                <a:spcPts val="0"/>
              </a:spcBef>
              <a:spcAft>
                <a:spcPts val="0"/>
              </a:spcAft>
              <a:buSzPts val="5200"/>
              <a:buNone/>
              <a:defRPr sz="6933"/>
            </a:lvl6pPr>
            <a:lvl7pPr lvl="6" algn="ctr">
              <a:lnSpc>
                <a:spcPct val="100000"/>
              </a:lnSpc>
              <a:spcBef>
                <a:spcPts val="0"/>
              </a:spcBef>
              <a:spcAft>
                <a:spcPts val="0"/>
              </a:spcAft>
              <a:buSzPts val="5200"/>
              <a:buNone/>
              <a:defRPr sz="6933"/>
            </a:lvl7pPr>
            <a:lvl8pPr lvl="7" algn="ctr">
              <a:lnSpc>
                <a:spcPct val="100000"/>
              </a:lnSpc>
              <a:spcBef>
                <a:spcPts val="0"/>
              </a:spcBef>
              <a:spcAft>
                <a:spcPts val="0"/>
              </a:spcAft>
              <a:buSzPts val="5200"/>
              <a:buNone/>
              <a:defRPr sz="6933"/>
            </a:lvl8pPr>
            <a:lvl9pPr lvl="8" algn="ctr">
              <a:lnSpc>
                <a:spcPct val="100000"/>
              </a:lnSpc>
              <a:spcBef>
                <a:spcPts val="0"/>
              </a:spcBef>
              <a:spcAft>
                <a:spcPts val="0"/>
              </a:spcAft>
              <a:buSzPts val="5200"/>
              <a:buNone/>
              <a:defRPr sz="6933"/>
            </a:lvl9pPr>
          </a:lstStyle>
          <a:p/>
        </p:txBody>
      </p:sp>
      <p:sp>
        <p:nvSpPr>
          <p:cNvPr id="16" name="Google Shape;16;p2"/>
          <p:cNvSpPr txBox="1"/>
          <p:nvPr>
            <p:ph idx="1" type="subTitle"/>
          </p:nvPr>
        </p:nvSpPr>
        <p:spPr>
          <a:xfrm>
            <a:off x="2145600" y="4765033"/>
            <a:ext cx="7923600" cy="634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sz="2133"/>
            </a:lvl1pPr>
            <a:lvl2pPr lvl="1" algn="ctr">
              <a:lnSpc>
                <a:spcPct val="100000"/>
              </a:lnSpc>
              <a:spcBef>
                <a:spcPts val="0"/>
              </a:spcBef>
              <a:spcAft>
                <a:spcPts val="0"/>
              </a:spcAft>
              <a:buClr>
                <a:schemeClr val="dk1"/>
              </a:buClr>
              <a:buSzPts val="1800"/>
              <a:buNone/>
              <a:defRPr sz="2400">
                <a:solidFill>
                  <a:schemeClr val="dk1"/>
                </a:solidFill>
              </a:defRPr>
            </a:lvl2pPr>
            <a:lvl3pPr lvl="2" algn="ctr">
              <a:lnSpc>
                <a:spcPct val="100000"/>
              </a:lnSpc>
              <a:spcBef>
                <a:spcPts val="0"/>
              </a:spcBef>
              <a:spcAft>
                <a:spcPts val="0"/>
              </a:spcAft>
              <a:buClr>
                <a:schemeClr val="dk1"/>
              </a:buClr>
              <a:buSzPts val="1800"/>
              <a:buNone/>
              <a:defRPr sz="2400">
                <a:solidFill>
                  <a:schemeClr val="dk1"/>
                </a:solidFill>
              </a:defRPr>
            </a:lvl3pPr>
            <a:lvl4pPr lvl="3" algn="ctr">
              <a:lnSpc>
                <a:spcPct val="100000"/>
              </a:lnSpc>
              <a:spcBef>
                <a:spcPts val="0"/>
              </a:spcBef>
              <a:spcAft>
                <a:spcPts val="0"/>
              </a:spcAft>
              <a:buClr>
                <a:schemeClr val="dk1"/>
              </a:buClr>
              <a:buSzPts val="1800"/>
              <a:buNone/>
              <a:defRPr sz="2400">
                <a:solidFill>
                  <a:schemeClr val="dk1"/>
                </a:solidFill>
              </a:defRPr>
            </a:lvl4pPr>
            <a:lvl5pPr lvl="4" algn="ctr">
              <a:lnSpc>
                <a:spcPct val="100000"/>
              </a:lnSpc>
              <a:spcBef>
                <a:spcPts val="0"/>
              </a:spcBef>
              <a:spcAft>
                <a:spcPts val="0"/>
              </a:spcAft>
              <a:buClr>
                <a:schemeClr val="dk1"/>
              </a:buClr>
              <a:buSzPts val="1800"/>
              <a:buNone/>
              <a:defRPr sz="2400">
                <a:solidFill>
                  <a:schemeClr val="dk1"/>
                </a:solidFill>
              </a:defRPr>
            </a:lvl5pPr>
            <a:lvl6pPr lvl="5" algn="ctr">
              <a:lnSpc>
                <a:spcPct val="100000"/>
              </a:lnSpc>
              <a:spcBef>
                <a:spcPts val="0"/>
              </a:spcBef>
              <a:spcAft>
                <a:spcPts val="0"/>
              </a:spcAft>
              <a:buClr>
                <a:schemeClr val="dk1"/>
              </a:buClr>
              <a:buSzPts val="1800"/>
              <a:buNone/>
              <a:defRPr sz="2400">
                <a:solidFill>
                  <a:schemeClr val="dk1"/>
                </a:solidFill>
              </a:defRPr>
            </a:lvl6pPr>
            <a:lvl7pPr lvl="6" algn="ctr">
              <a:lnSpc>
                <a:spcPct val="100000"/>
              </a:lnSpc>
              <a:spcBef>
                <a:spcPts val="0"/>
              </a:spcBef>
              <a:spcAft>
                <a:spcPts val="0"/>
              </a:spcAft>
              <a:buClr>
                <a:schemeClr val="dk1"/>
              </a:buClr>
              <a:buSzPts val="1800"/>
              <a:buNone/>
              <a:defRPr sz="2400">
                <a:solidFill>
                  <a:schemeClr val="dk1"/>
                </a:solidFill>
              </a:defRPr>
            </a:lvl7pPr>
            <a:lvl8pPr lvl="7" algn="ctr">
              <a:lnSpc>
                <a:spcPct val="100000"/>
              </a:lnSpc>
              <a:spcBef>
                <a:spcPts val="0"/>
              </a:spcBef>
              <a:spcAft>
                <a:spcPts val="0"/>
              </a:spcAft>
              <a:buClr>
                <a:schemeClr val="dk1"/>
              </a:buClr>
              <a:buSzPts val="1800"/>
              <a:buNone/>
              <a:defRPr sz="2400">
                <a:solidFill>
                  <a:schemeClr val="dk1"/>
                </a:solidFill>
              </a:defRPr>
            </a:lvl8pPr>
            <a:lvl9pPr lvl="8" algn="ctr">
              <a:lnSpc>
                <a:spcPct val="100000"/>
              </a:lnSpc>
              <a:spcBef>
                <a:spcPts val="0"/>
              </a:spcBef>
              <a:spcAft>
                <a:spcPts val="0"/>
              </a:spcAft>
              <a:buClr>
                <a:schemeClr val="dk1"/>
              </a:buClr>
              <a:buSzPts val="1800"/>
              <a:buNone/>
              <a:defRPr sz="24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88" name="Shape 88"/>
        <p:cNvGrpSpPr/>
        <p:nvPr/>
      </p:nvGrpSpPr>
      <p:grpSpPr>
        <a:xfrm>
          <a:off x="0" y="0"/>
          <a:ext cx="0" cy="0"/>
          <a:chOff x="0" y="0"/>
          <a:chExt cx="0" cy="0"/>
        </a:xfrm>
      </p:grpSpPr>
      <p:sp>
        <p:nvSpPr>
          <p:cNvPr id="89" name="Google Shape;89;p11"/>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90" name="Google Shape;90;p11"/>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91" name="Google Shape;91;p11"/>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92" name="Google Shape;92;p11"/>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93" name="Google Shape;93;p11"/>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94" name="Google Shape;94;p11"/>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95" name="Google Shape;95;p11"/>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96" name="Google Shape;96;p11"/>
          <p:cNvSpPr txBox="1"/>
          <p:nvPr>
            <p:ph type="title"/>
          </p:nvPr>
        </p:nvSpPr>
        <p:spPr>
          <a:xfrm>
            <a:off x="1712000" y="1906300"/>
            <a:ext cx="8768000" cy="1878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9600"/>
              <a:buNone/>
              <a:defRPr sz="8000">
                <a:solidFill>
                  <a:schemeClr val="dk2"/>
                </a:solidFill>
              </a:defRPr>
            </a:lvl1pPr>
            <a:lvl2pPr lvl="1" algn="ctr">
              <a:lnSpc>
                <a:spcPct val="100000"/>
              </a:lnSpc>
              <a:spcBef>
                <a:spcPts val="0"/>
              </a:spcBef>
              <a:spcAft>
                <a:spcPts val="0"/>
              </a:spcAft>
              <a:buSzPts val="9600"/>
              <a:buNone/>
              <a:defRPr sz="12800"/>
            </a:lvl2pPr>
            <a:lvl3pPr lvl="2" algn="ctr">
              <a:lnSpc>
                <a:spcPct val="100000"/>
              </a:lnSpc>
              <a:spcBef>
                <a:spcPts val="0"/>
              </a:spcBef>
              <a:spcAft>
                <a:spcPts val="0"/>
              </a:spcAft>
              <a:buSzPts val="9600"/>
              <a:buNone/>
              <a:defRPr sz="12800"/>
            </a:lvl3pPr>
            <a:lvl4pPr lvl="3" algn="ctr">
              <a:lnSpc>
                <a:spcPct val="100000"/>
              </a:lnSpc>
              <a:spcBef>
                <a:spcPts val="0"/>
              </a:spcBef>
              <a:spcAft>
                <a:spcPts val="0"/>
              </a:spcAft>
              <a:buSzPts val="9600"/>
              <a:buNone/>
              <a:defRPr sz="12800"/>
            </a:lvl4pPr>
            <a:lvl5pPr lvl="4" algn="ctr">
              <a:lnSpc>
                <a:spcPct val="100000"/>
              </a:lnSpc>
              <a:spcBef>
                <a:spcPts val="0"/>
              </a:spcBef>
              <a:spcAft>
                <a:spcPts val="0"/>
              </a:spcAft>
              <a:buSzPts val="9600"/>
              <a:buNone/>
              <a:defRPr sz="12800"/>
            </a:lvl5pPr>
            <a:lvl6pPr lvl="5" algn="ctr">
              <a:lnSpc>
                <a:spcPct val="100000"/>
              </a:lnSpc>
              <a:spcBef>
                <a:spcPts val="0"/>
              </a:spcBef>
              <a:spcAft>
                <a:spcPts val="0"/>
              </a:spcAft>
              <a:buSzPts val="9600"/>
              <a:buNone/>
              <a:defRPr sz="12800"/>
            </a:lvl6pPr>
            <a:lvl7pPr lvl="6" algn="ctr">
              <a:lnSpc>
                <a:spcPct val="100000"/>
              </a:lnSpc>
              <a:spcBef>
                <a:spcPts val="0"/>
              </a:spcBef>
              <a:spcAft>
                <a:spcPts val="0"/>
              </a:spcAft>
              <a:buSzPts val="9600"/>
              <a:buNone/>
              <a:defRPr sz="12800"/>
            </a:lvl7pPr>
            <a:lvl8pPr lvl="7" algn="ctr">
              <a:lnSpc>
                <a:spcPct val="100000"/>
              </a:lnSpc>
              <a:spcBef>
                <a:spcPts val="0"/>
              </a:spcBef>
              <a:spcAft>
                <a:spcPts val="0"/>
              </a:spcAft>
              <a:buSzPts val="9600"/>
              <a:buNone/>
              <a:defRPr sz="12800"/>
            </a:lvl8pPr>
            <a:lvl9pPr lvl="8" algn="ctr">
              <a:lnSpc>
                <a:spcPct val="100000"/>
              </a:lnSpc>
              <a:spcBef>
                <a:spcPts val="0"/>
              </a:spcBef>
              <a:spcAft>
                <a:spcPts val="0"/>
              </a:spcAft>
              <a:buSzPts val="9600"/>
              <a:buNone/>
              <a:defRPr sz="12800"/>
            </a:lvl9pPr>
          </a:lstStyle>
          <a:p/>
        </p:txBody>
      </p:sp>
      <p:sp>
        <p:nvSpPr>
          <p:cNvPr id="97" name="Google Shape;97;p11"/>
          <p:cNvSpPr txBox="1"/>
          <p:nvPr>
            <p:ph idx="1" type="subTitle"/>
          </p:nvPr>
        </p:nvSpPr>
        <p:spPr>
          <a:xfrm>
            <a:off x="1712000" y="3980667"/>
            <a:ext cx="8768000" cy="6628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2133"/>
            </a:lvl1pPr>
            <a:lvl2pPr lvl="1" algn="ctr">
              <a:lnSpc>
                <a:spcPct val="100000"/>
              </a:lnSpc>
              <a:spcBef>
                <a:spcPts val="0"/>
              </a:spcBef>
              <a:spcAft>
                <a:spcPts val="0"/>
              </a:spcAft>
              <a:buSzPts val="1600"/>
              <a:buNone/>
              <a:defRPr sz="2133"/>
            </a:lvl2pPr>
            <a:lvl3pPr lvl="2" algn="ctr">
              <a:lnSpc>
                <a:spcPct val="100000"/>
              </a:lnSpc>
              <a:spcBef>
                <a:spcPts val="2133"/>
              </a:spcBef>
              <a:spcAft>
                <a:spcPts val="0"/>
              </a:spcAft>
              <a:buSzPts val="1600"/>
              <a:buNone/>
              <a:defRPr sz="2133"/>
            </a:lvl3pPr>
            <a:lvl4pPr lvl="3" algn="ctr">
              <a:lnSpc>
                <a:spcPct val="100000"/>
              </a:lnSpc>
              <a:spcBef>
                <a:spcPts val="2133"/>
              </a:spcBef>
              <a:spcAft>
                <a:spcPts val="0"/>
              </a:spcAft>
              <a:buSzPts val="1600"/>
              <a:buNone/>
              <a:defRPr sz="2133"/>
            </a:lvl4pPr>
            <a:lvl5pPr lvl="4" algn="ctr">
              <a:lnSpc>
                <a:spcPct val="100000"/>
              </a:lnSpc>
              <a:spcBef>
                <a:spcPts val="2133"/>
              </a:spcBef>
              <a:spcAft>
                <a:spcPts val="0"/>
              </a:spcAft>
              <a:buSzPts val="1600"/>
              <a:buNone/>
              <a:defRPr sz="2133"/>
            </a:lvl5pPr>
            <a:lvl6pPr lvl="5" algn="ctr">
              <a:lnSpc>
                <a:spcPct val="100000"/>
              </a:lnSpc>
              <a:spcBef>
                <a:spcPts val="2133"/>
              </a:spcBef>
              <a:spcAft>
                <a:spcPts val="0"/>
              </a:spcAft>
              <a:buSzPts val="1600"/>
              <a:buNone/>
              <a:defRPr sz="2133"/>
            </a:lvl6pPr>
            <a:lvl7pPr lvl="6" algn="ctr">
              <a:lnSpc>
                <a:spcPct val="100000"/>
              </a:lnSpc>
              <a:spcBef>
                <a:spcPts val="2133"/>
              </a:spcBef>
              <a:spcAft>
                <a:spcPts val="0"/>
              </a:spcAft>
              <a:buSzPts val="1600"/>
              <a:buNone/>
              <a:defRPr sz="2133"/>
            </a:lvl7pPr>
            <a:lvl8pPr lvl="7" algn="ctr">
              <a:lnSpc>
                <a:spcPct val="100000"/>
              </a:lnSpc>
              <a:spcBef>
                <a:spcPts val="2133"/>
              </a:spcBef>
              <a:spcAft>
                <a:spcPts val="0"/>
              </a:spcAft>
              <a:buSzPts val="1600"/>
              <a:buNone/>
              <a:defRPr sz="2133"/>
            </a:lvl8pPr>
            <a:lvl9pPr lvl="8" algn="ctr">
              <a:lnSpc>
                <a:spcPct val="100000"/>
              </a:lnSpc>
              <a:spcBef>
                <a:spcPts val="2133"/>
              </a:spcBef>
              <a:spcAft>
                <a:spcPts val="2133"/>
              </a:spcAft>
              <a:buSzPts val="1600"/>
              <a:buNone/>
              <a:defRPr sz="2133"/>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able of contents">
    <p:spTree>
      <p:nvGrpSpPr>
        <p:cNvPr id="98" name="Shape 98"/>
        <p:cNvGrpSpPr/>
        <p:nvPr/>
      </p:nvGrpSpPr>
      <p:grpSpPr>
        <a:xfrm>
          <a:off x="0" y="0"/>
          <a:ext cx="0" cy="0"/>
          <a:chOff x="0" y="0"/>
          <a:chExt cx="0" cy="0"/>
        </a:xfrm>
      </p:grpSpPr>
      <p:sp>
        <p:nvSpPr>
          <p:cNvPr id="99" name="Google Shape;99;p12"/>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100" name="Google Shape;100;p12"/>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01" name="Google Shape;101;p12"/>
          <p:cNvSpPr txBox="1"/>
          <p:nvPr>
            <p:ph idx="1" type="subTitle"/>
          </p:nvPr>
        </p:nvSpPr>
        <p:spPr>
          <a:xfrm>
            <a:off x="950967" y="2690833"/>
            <a:ext cx="3234800" cy="717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102" name="Google Shape;102;p12"/>
          <p:cNvSpPr txBox="1"/>
          <p:nvPr>
            <p:ph idx="2" type="subTitle"/>
          </p:nvPr>
        </p:nvSpPr>
        <p:spPr>
          <a:xfrm>
            <a:off x="950967" y="5160971"/>
            <a:ext cx="3234800" cy="717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103" name="Google Shape;103;p12"/>
          <p:cNvSpPr txBox="1"/>
          <p:nvPr>
            <p:ph idx="3" type="subTitle"/>
          </p:nvPr>
        </p:nvSpPr>
        <p:spPr>
          <a:xfrm>
            <a:off x="4478833" y="5160967"/>
            <a:ext cx="3234800" cy="717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104" name="Google Shape;104;p12"/>
          <p:cNvSpPr txBox="1"/>
          <p:nvPr>
            <p:ph idx="4" type="subTitle"/>
          </p:nvPr>
        </p:nvSpPr>
        <p:spPr>
          <a:xfrm>
            <a:off x="4478833" y="2690700"/>
            <a:ext cx="3234800" cy="717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105" name="Google Shape;105;p12"/>
          <p:cNvSpPr txBox="1"/>
          <p:nvPr>
            <p:ph idx="5" type="title"/>
          </p:nvPr>
        </p:nvSpPr>
        <p:spPr>
          <a:xfrm>
            <a:off x="950967" y="1521717"/>
            <a:ext cx="874800" cy="5840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733">
                <a:solidFill>
                  <a:schemeClr val="dk2"/>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106" name="Google Shape;106;p12"/>
          <p:cNvSpPr txBox="1"/>
          <p:nvPr>
            <p:ph idx="6" type="title"/>
          </p:nvPr>
        </p:nvSpPr>
        <p:spPr>
          <a:xfrm>
            <a:off x="4478833" y="3992084"/>
            <a:ext cx="874800" cy="5852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733">
                <a:solidFill>
                  <a:schemeClr val="dk2"/>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107" name="Google Shape;107;p12"/>
          <p:cNvSpPr txBox="1"/>
          <p:nvPr>
            <p:ph idx="7" type="title"/>
          </p:nvPr>
        </p:nvSpPr>
        <p:spPr>
          <a:xfrm>
            <a:off x="950967" y="3992084"/>
            <a:ext cx="874800" cy="5852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733">
                <a:solidFill>
                  <a:schemeClr val="dk2"/>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108" name="Google Shape;108;p12"/>
          <p:cNvSpPr txBox="1"/>
          <p:nvPr>
            <p:ph idx="8" type="title"/>
          </p:nvPr>
        </p:nvSpPr>
        <p:spPr>
          <a:xfrm>
            <a:off x="4478833" y="1522740"/>
            <a:ext cx="874800" cy="5840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733">
                <a:solidFill>
                  <a:schemeClr val="dk2"/>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109" name="Google Shape;109;p12"/>
          <p:cNvSpPr txBox="1"/>
          <p:nvPr>
            <p:ph idx="9" type="subTitle"/>
          </p:nvPr>
        </p:nvSpPr>
        <p:spPr>
          <a:xfrm>
            <a:off x="7996851" y="5160967"/>
            <a:ext cx="3234800" cy="717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110" name="Google Shape;110;p12"/>
          <p:cNvSpPr txBox="1"/>
          <p:nvPr>
            <p:ph idx="13" type="subTitle"/>
          </p:nvPr>
        </p:nvSpPr>
        <p:spPr>
          <a:xfrm>
            <a:off x="7996851" y="2690700"/>
            <a:ext cx="3234800" cy="717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111" name="Google Shape;111;p12"/>
          <p:cNvSpPr txBox="1"/>
          <p:nvPr>
            <p:ph idx="14" type="title"/>
          </p:nvPr>
        </p:nvSpPr>
        <p:spPr>
          <a:xfrm>
            <a:off x="7996851" y="3992084"/>
            <a:ext cx="874800" cy="5852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733">
                <a:solidFill>
                  <a:schemeClr val="dk2"/>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112" name="Google Shape;112;p12"/>
          <p:cNvSpPr txBox="1"/>
          <p:nvPr>
            <p:ph idx="15" type="title"/>
          </p:nvPr>
        </p:nvSpPr>
        <p:spPr>
          <a:xfrm>
            <a:off x="7996851" y="1522740"/>
            <a:ext cx="874800" cy="584000"/>
          </a:xfrm>
          <a:prstGeom prst="rect">
            <a:avLst/>
          </a:prstGeom>
          <a:noFill/>
          <a:ln>
            <a:noFill/>
          </a:ln>
        </p:spPr>
        <p:txBody>
          <a:bodyPr anchorCtr="0" anchor="ctr" bIns="91425" lIns="91425" spcFirstLastPara="1" rIns="91425" wrap="square" tIns="91425">
            <a:noAutofit/>
          </a:bodyPr>
          <a:lstStyle>
            <a:lvl1pPr lvl="0" algn="l">
              <a:lnSpc>
                <a:spcPct val="115000"/>
              </a:lnSpc>
              <a:spcBef>
                <a:spcPts val="0"/>
              </a:spcBef>
              <a:spcAft>
                <a:spcPts val="0"/>
              </a:spcAft>
              <a:buSzPts val="3000"/>
              <a:buNone/>
              <a:defRPr sz="3733">
                <a:solidFill>
                  <a:schemeClr val="dk2"/>
                </a:solidFill>
              </a:defRPr>
            </a:lvl1pPr>
            <a:lvl2pPr lvl="1" algn="l">
              <a:lnSpc>
                <a:spcPct val="100000"/>
              </a:lnSpc>
              <a:spcBef>
                <a:spcPts val="0"/>
              </a:spcBef>
              <a:spcAft>
                <a:spcPts val="0"/>
              </a:spcAft>
              <a:buSzPts val="3000"/>
              <a:buNone/>
              <a:defRPr sz="4000"/>
            </a:lvl2pPr>
            <a:lvl3pPr lvl="2" algn="l">
              <a:lnSpc>
                <a:spcPct val="100000"/>
              </a:lnSpc>
              <a:spcBef>
                <a:spcPts val="0"/>
              </a:spcBef>
              <a:spcAft>
                <a:spcPts val="0"/>
              </a:spcAft>
              <a:buSzPts val="3000"/>
              <a:buNone/>
              <a:defRPr sz="4000"/>
            </a:lvl3pPr>
            <a:lvl4pPr lvl="3" algn="l">
              <a:lnSpc>
                <a:spcPct val="100000"/>
              </a:lnSpc>
              <a:spcBef>
                <a:spcPts val="0"/>
              </a:spcBef>
              <a:spcAft>
                <a:spcPts val="0"/>
              </a:spcAft>
              <a:buSzPts val="3000"/>
              <a:buNone/>
              <a:defRPr sz="4000"/>
            </a:lvl4pPr>
            <a:lvl5pPr lvl="4" algn="l">
              <a:lnSpc>
                <a:spcPct val="100000"/>
              </a:lnSpc>
              <a:spcBef>
                <a:spcPts val="0"/>
              </a:spcBef>
              <a:spcAft>
                <a:spcPts val="0"/>
              </a:spcAft>
              <a:buSzPts val="3000"/>
              <a:buNone/>
              <a:defRPr sz="4000"/>
            </a:lvl5pPr>
            <a:lvl6pPr lvl="5" algn="l">
              <a:lnSpc>
                <a:spcPct val="100000"/>
              </a:lnSpc>
              <a:spcBef>
                <a:spcPts val="0"/>
              </a:spcBef>
              <a:spcAft>
                <a:spcPts val="0"/>
              </a:spcAft>
              <a:buSzPts val="3000"/>
              <a:buNone/>
              <a:defRPr sz="4000"/>
            </a:lvl6pPr>
            <a:lvl7pPr lvl="6" algn="l">
              <a:lnSpc>
                <a:spcPct val="100000"/>
              </a:lnSpc>
              <a:spcBef>
                <a:spcPts val="0"/>
              </a:spcBef>
              <a:spcAft>
                <a:spcPts val="0"/>
              </a:spcAft>
              <a:buSzPts val="3000"/>
              <a:buNone/>
              <a:defRPr sz="4000"/>
            </a:lvl7pPr>
            <a:lvl8pPr lvl="7" algn="l">
              <a:lnSpc>
                <a:spcPct val="100000"/>
              </a:lnSpc>
              <a:spcBef>
                <a:spcPts val="0"/>
              </a:spcBef>
              <a:spcAft>
                <a:spcPts val="0"/>
              </a:spcAft>
              <a:buSzPts val="3000"/>
              <a:buNone/>
              <a:defRPr sz="4000"/>
            </a:lvl8pPr>
            <a:lvl9pPr lvl="8" algn="l">
              <a:lnSpc>
                <a:spcPct val="100000"/>
              </a:lnSpc>
              <a:spcBef>
                <a:spcPts val="0"/>
              </a:spcBef>
              <a:spcAft>
                <a:spcPts val="0"/>
              </a:spcAft>
              <a:buSzPts val="3000"/>
              <a:buNone/>
              <a:defRPr sz="4000"/>
            </a:lvl9pPr>
          </a:lstStyle>
          <a:p/>
        </p:txBody>
      </p:sp>
      <p:sp>
        <p:nvSpPr>
          <p:cNvPr id="113" name="Google Shape;113;p12"/>
          <p:cNvSpPr txBox="1"/>
          <p:nvPr>
            <p:ph idx="16" type="subTitle"/>
          </p:nvPr>
        </p:nvSpPr>
        <p:spPr>
          <a:xfrm>
            <a:off x="950967" y="2126100"/>
            <a:ext cx="3230800" cy="585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15000"/>
              </a:lnSpc>
              <a:spcBef>
                <a:spcPts val="0"/>
              </a:spcBef>
              <a:spcAft>
                <a:spcPts val="0"/>
              </a:spcAft>
              <a:buSzPts val="2400"/>
              <a:buFont typeface="Bebas Neue"/>
              <a:buNone/>
              <a:defRPr b="1" sz="2667">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2133"/>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2133"/>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2133"/>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2133"/>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2133"/>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2133"/>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2133"/>
              </a:spcBef>
              <a:spcAft>
                <a:spcPts val="2133"/>
              </a:spcAft>
              <a:buSzPts val="2400"/>
              <a:buFont typeface="Bebas Neue"/>
              <a:buNone/>
              <a:defRPr sz="3200">
                <a:latin typeface="Bebas Neue"/>
                <a:ea typeface="Bebas Neue"/>
                <a:cs typeface="Bebas Neue"/>
                <a:sym typeface="Bebas Neue"/>
              </a:defRPr>
            </a:lvl9pPr>
          </a:lstStyle>
          <a:p/>
        </p:txBody>
      </p:sp>
      <p:sp>
        <p:nvSpPr>
          <p:cNvPr id="114" name="Google Shape;114;p12"/>
          <p:cNvSpPr txBox="1"/>
          <p:nvPr>
            <p:ph idx="17" type="subTitle"/>
          </p:nvPr>
        </p:nvSpPr>
        <p:spPr>
          <a:xfrm>
            <a:off x="950967" y="4596181"/>
            <a:ext cx="3230800" cy="571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15000"/>
              </a:lnSpc>
              <a:spcBef>
                <a:spcPts val="0"/>
              </a:spcBef>
              <a:spcAft>
                <a:spcPts val="0"/>
              </a:spcAft>
              <a:buSzPts val="2400"/>
              <a:buFont typeface="Bebas Neue"/>
              <a:buNone/>
              <a:defRPr b="1" sz="2667">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2133"/>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2133"/>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2133"/>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2133"/>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2133"/>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2133"/>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2133"/>
              </a:spcBef>
              <a:spcAft>
                <a:spcPts val="2133"/>
              </a:spcAft>
              <a:buSzPts val="2400"/>
              <a:buFont typeface="Bebas Neue"/>
              <a:buNone/>
              <a:defRPr sz="3200">
                <a:latin typeface="Bebas Neue"/>
                <a:ea typeface="Bebas Neue"/>
                <a:cs typeface="Bebas Neue"/>
                <a:sym typeface="Bebas Neue"/>
              </a:defRPr>
            </a:lvl9pPr>
          </a:lstStyle>
          <a:p/>
        </p:txBody>
      </p:sp>
      <p:sp>
        <p:nvSpPr>
          <p:cNvPr id="115" name="Google Shape;115;p12"/>
          <p:cNvSpPr txBox="1"/>
          <p:nvPr>
            <p:ph idx="18" type="subTitle"/>
          </p:nvPr>
        </p:nvSpPr>
        <p:spPr>
          <a:xfrm>
            <a:off x="4478833" y="4596167"/>
            <a:ext cx="3230800" cy="571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15000"/>
              </a:lnSpc>
              <a:spcBef>
                <a:spcPts val="0"/>
              </a:spcBef>
              <a:spcAft>
                <a:spcPts val="0"/>
              </a:spcAft>
              <a:buSzPts val="2400"/>
              <a:buFont typeface="Bebas Neue"/>
              <a:buNone/>
              <a:defRPr b="1" sz="2667">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2133"/>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2133"/>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2133"/>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2133"/>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2133"/>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2133"/>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2133"/>
              </a:spcBef>
              <a:spcAft>
                <a:spcPts val="2133"/>
              </a:spcAft>
              <a:buSzPts val="2400"/>
              <a:buFont typeface="Bebas Neue"/>
              <a:buNone/>
              <a:defRPr sz="3200">
                <a:latin typeface="Bebas Neue"/>
                <a:ea typeface="Bebas Neue"/>
                <a:cs typeface="Bebas Neue"/>
                <a:sym typeface="Bebas Neue"/>
              </a:defRPr>
            </a:lvl9pPr>
          </a:lstStyle>
          <a:p/>
        </p:txBody>
      </p:sp>
      <p:sp>
        <p:nvSpPr>
          <p:cNvPr id="116" name="Google Shape;116;p12"/>
          <p:cNvSpPr txBox="1"/>
          <p:nvPr>
            <p:ph idx="19" type="subTitle"/>
          </p:nvPr>
        </p:nvSpPr>
        <p:spPr>
          <a:xfrm>
            <a:off x="4478833" y="2126100"/>
            <a:ext cx="3230800" cy="585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15000"/>
              </a:lnSpc>
              <a:spcBef>
                <a:spcPts val="0"/>
              </a:spcBef>
              <a:spcAft>
                <a:spcPts val="0"/>
              </a:spcAft>
              <a:buSzPts val="2400"/>
              <a:buFont typeface="Bebas Neue"/>
              <a:buNone/>
              <a:defRPr b="1" sz="2667">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2133"/>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2133"/>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2133"/>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2133"/>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2133"/>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2133"/>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2133"/>
              </a:spcBef>
              <a:spcAft>
                <a:spcPts val="2133"/>
              </a:spcAft>
              <a:buSzPts val="2400"/>
              <a:buFont typeface="Bebas Neue"/>
              <a:buNone/>
              <a:defRPr sz="3200">
                <a:latin typeface="Bebas Neue"/>
                <a:ea typeface="Bebas Neue"/>
                <a:cs typeface="Bebas Neue"/>
                <a:sym typeface="Bebas Neue"/>
              </a:defRPr>
            </a:lvl9pPr>
          </a:lstStyle>
          <a:p/>
        </p:txBody>
      </p:sp>
      <p:sp>
        <p:nvSpPr>
          <p:cNvPr id="117" name="Google Shape;117;p12"/>
          <p:cNvSpPr txBox="1"/>
          <p:nvPr>
            <p:ph idx="20" type="subTitle"/>
          </p:nvPr>
        </p:nvSpPr>
        <p:spPr>
          <a:xfrm>
            <a:off x="7996851" y="4596167"/>
            <a:ext cx="3230800" cy="571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15000"/>
              </a:lnSpc>
              <a:spcBef>
                <a:spcPts val="0"/>
              </a:spcBef>
              <a:spcAft>
                <a:spcPts val="0"/>
              </a:spcAft>
              <a:buSzPts val="2400"/>
              <a:buFont typeface="Bebas Neue"/>
              <a:buNone/>
              <a:defRPr b="1" sz="2667">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2133"/>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2133"/>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2133"/>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2133"/>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2133"/>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2133"/>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2133"/>
              </a:spcBef>
              <a:spcAft>
                <a:spcPts val="2133"/>
              </a:spcAft>
              <a:buSzPts val="2400"/>
              <a:buFont typeface="Bebas Neue"/>
              <a:buNone/>
              <a:defRPr sz="3200">
                <a:latin typeface="Bebas Neue"/>
                <a:ea typeface="Bebas Neue"/>
                <a:cs typeface="Bebas Neue"/>
                <a:sym typeface="Bebas Neue"/>
              </a:defRPr>
            </a:lvl9pPr>
          </a:lstStyle>
          <a:p/>
        </p:txBody>
      </p:sp>
      <p:sp>
        <p:nvSpPr>
          <p:cNvPr id="118" name="Google Shape;118;p12"/>
          <p:cNvSpPr txBox="1"/>
          <p:nvPr>
            <p:ph idx="21" type="subTitle"/>
          </p:nvPr>
        </p:nvSpPr>
        <p:spPr>
          <a:xfrm>
            <a:off x="7996851" y="2126100"/>
            <a:ext cx="3230800" cy="585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15000"/>
              </a:lnSpc>
              <a:spcBef>
                <a:spcPts val="0"/>
              </a:spcBef>
              <a:spcAft>
                <a:spcPts val="0"/>
              </a:spcAft>
              <a:buSzPts val="2400"/>
              <a:buFont typeface="Bebas Neue"/>
              <a:buNone/>
              <a:defRPr b="1" sz="2667">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2133"/>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2133"/>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2133"/>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2133"/>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2133"/>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2133"/>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2133"/>
              </a:spcBef>
              <a:spcAft>
                <a:spcPts val="2133"/>
              </a:spcAft>
              <a:buSzPts val="2400"/>
              <a:buFont typeface="Bebas Neue"/>
              <a:buNone/>
              <a:defRPr sz="3200">
                <a:latin typeface="Bebas Neue"/>
                <a:ea typeface="Bebas Neue"/>
                <a:cs typeface="Bebas Neue"/>
                <a:sym typeface="Bebas Neue"/>
              </a:defRPr>
            </a:lvl9pPr>
          </a:lstStyle>
          <a:p/>
        </p:txBody>
      </p:sp>
      <p:cxnSp>
        <p:nvCxnSpPr>
          <p:cNvPr id="119" name="Google Shape;119;p12"/>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120" name="Google Shape;120;p12"/>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21" name="Google Shape;121;p12"/>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122" name="Google Shape;122;p12"/>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123" name="Google Shape;123;p12"/>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124" name="Google Shape;124;p12"/>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25" name="Shape 125"/>
        <p:cNvGrpSpPr/>
        <p:nvPr/>
      </p:nvGrpSpPr>
      <p:grpSpPr>
        <a:xfrm>
          <a:off x="0" y="0"/>
          <a:ext cx="0" cy="0"/>
          <a:chOff x="0" y="0"/>
          <a:chExt cx="0" cy="0"/>
        </a:xfrm>
      </p:grpSpPr>
      <p:sp>
        <p:nvSpPr>
          <p:cNvPr id="126" name="Google Shape;126;p13"/>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27" name="Google Shape;127;p13"/>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128" name="Google Shape;128;p13"/>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29" name="Google Shape;129;p13"/>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130" name="Google Shape;130;p13"/>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131" name="Google Shape;131;p13"/>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132" name="Google Shape;132;p13"/>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133" name="Google Shape;133;p13"/>
          <p:cNvSpPr txBox="1"/>
          <p:nvPr>
            <p:ph type="title"/>
          </p:nvPr>
        </p:nvSpPr>
        <p:spPr>
          <a:xfrm>
            <a:off x="1293200" y="4516800"/>
            <a:ext cx="9605600" cy="709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a:solidFill>
                  <a:schemeClr val="dk2"/>
                </a:solidFill>
              </a:defRPr>
            </a:lvl1pPr>
            <a:lvl2pPr lvl="1" algn="ctr">
              <a:lnSpc>
                <a:spcPct val="100000"/>
              </a:lnSpc>
              <a:spcBef>
                <a:spcPts val="0"/>
              </a:spcBef>
              <a:spcAft>
                <a:spcPts val="0"/>
              </a:spcAft>
              <a:buSzPts val="3000"/>
              <a:buNone/>
              <a:defRPr sz="4000"/>
            </a:lvl2pPr>
            <a:lvl3pPr lvl="2" algn="ctr">
              <a:lnSpc>
                <a:spcPct val="100000"/>
              </a:lnSpc>
              <a:spcBef>
                <a:spcPts val="0"/>
              </a:spcBef>
              <a:spcAft>
                <a:spcPts val="0"/>
              </a:spcAft>
              <a:buSzPts val="3000"/>
              <a:buNone/>
              <a:defRPr sz="4000"/>
            </a:lvl3pPr>
            <a:lvl4pPr lvl="3" algn="ctr">
              <a:lnSpc>
                <a:spcPct val="100000"/>
              </a:lnSpc>
              <a:spcBef>
                <a:spcPts val="0"/>
              </a:spcBef>
              <a:spcAft>
                <a:spcPts val="0"/>
              </a:spcAft>
              <a:buSzPts val="3000"/>
              <a:buNone/>
              <a:defRPr sz="4000"/>
            </a:lvl4pPr>
            <a:lvl5pPr lvl="4" algn="ctr">
              <a:lnSpc>
                <a:spcPct val="100000"/>
              </a:lnSpc>
              <a:spcBef>
                <a:spcPts val="0"/>
              </a:spcBef>
              <a:spcAft>
                <a:spcPts val="0"/>
              </a:spcAft>
              <a:buSzPts val="3000"/>
              <a:buNone/>
              <a:defRPr sz="4000"/>
            </a:lvl5pPr>
            <a:lvl6pPr lvl="5" algn="ctr">
              <a:lnSpc>
                <a:spcPct val="100000"/>
              </a:lnSpc>
              <a:spcBef>
                <a:spcPts val="0"/>
              </a:spcBef>
              <a:spcAft>
                <a:spcPts val="0"/>
              </a:spcAft>
              <a:buSzPts val="3000"/>
              <a:buNone/>
              <a:defRPr sz="4000"/>
            </a:lvl6pPr>
            <a:lvl7pPr lvl="6" algn="ctr">
              <a:lnSpc>
                <a:spcPct val="100000"/>
              </a:lnSpc>
              <a:spcBef>
                <a:spcPts val="0"/>
              </a:spcBef>
              <a:spcAft>
                <a:spcPts val="0"/>
              </a:spcAft>
              <a:buSzPts val="3000"/>
              <a:buNone/>
              <a:defRPr sz="4000"/>
            </a:lvl7pPr>
            <a:lvl8pPr lvl="7" algn="ctr">
              <a:lnSpc>
                <a:spcPct val="100000"/>
              </a:lnSpc>
              <a:spcBef>
                <a:spcPts val="0"/>
              </a:spcBef>
              <a:spcAft>
                <a:spcPts val="0"/>
              </a:spcAft>
              <a:buSzPts val="3000"/>
              <a:buNone/>
              <a:defRPr sz="4000"/>
            </a:lvl8pPr>
            <a:lvl9pPr lvl="8" algn="ctr">
              <a:lnSpc>
                <a:spcPct val="100000"/>
              </a:lnSpc>
              <a:spcBef>
                <a:spcPts val="0"/>
              </a:spcBef>
              <a:spcAft>
                <a:spcPts val="0"/>
              </a:spcAft>
              <a:buSzPts val="3000"/>
              <a:buNone/>
              <a:defRPr sz="4000"/>
            </a:lvl9pPr>
          </a:lstStyle>
          <a:p/>
        </p:txBody>
      </p:sp>
      <p:sp>
        <p:nvSpPr>
          <p:cNvPr id="134" name="Google Shape;134;p13"/>
          <p:cNvSpPr txBox="1"/>
          <p:nvPr>
            <p:ph idx="1" type="subTitle"/>
          </p:nvPr>
        </p:nvSpPr>
        <p:spPr>
          <a:xfrm>
            <a:off x="1293200" y="1750167"/>
            <a:ext cx="9605600" cy="19712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4000"/>
            </a:lvl1pPr>
            <a:lvl2pPr lvl="1" algn="ctr">
              <a:lnSpc>
                <a:spcPct val="100000"/>
              </a:lnSpc>
              <a:spcBef>
                <a:spcPts val="0"/>
              </a:spcBef>
              <a:spcAft>
                <a:spcPts val="0"/>
              </a:spcAft>
              <a:buSzPts val="3000"/>
              <a:buNone/>
              <a:defRPr sz="4000"/>
            </a:lvl2pPr>
            <a:lvl3pPr lvl="2" algn="ctr">
              <a:lnSpc>
                <a:spcPct val="100000"/>
              </a:lnSpc>
              <a:spcBef>
                <a:spcPts val="2133"/>
              </a:spcBef>
              <a:spcAft>
                <a:spcPts val="0"/>
              </a:spcAft>
              <a:buSzPts val="3000"/>
              <a:buNone/>
              <a:defRPr sz="4000"/>
            </a:lvl3pPr>
            <a:lvl4pPr lvl="3" algn="ctr">
              <a:lnSpc>
                <a:spcPct val="100000"/>
              </a:lnSpc>
              <a:spcBef>
                <a:spcPts val="2133"/>
              </a:spcBef>
              <a:spcAft>
                <a:spcPts val="0"/>
              </a:spcAft>
              <a:buSzPts val="3000"/>
              <a:buNone/>
              <a:defRPr sz="4000"/>
            </a:lvl4pPr>
            <a:lvl5pPr lvl="4" algn="ctr">
              <a:lnSpc>
                <a:spcPct val="100000"/>
              </a:lnSpc>
              <a:spcBef>
                <a:spcPts val="2133"/>
              </a:spcBef>
              <a:spcAft>
                <a:spcPts val="0"/>
              </a:spcAft>
              <a:buSzPts val="3000"/>
              <a:buNone/>
              <a:defRPr sz="4000"/>
            </a:lvl5pPr>
            <a:lvl6pPr lvl="5" algn="ctr">
              <a:lnSpc>
                <a:spcPct val="100000"/>
              </a:lnSpc>
              <a:spcBef>
                <a:spcPts val="2133"/>
              </a:spcBef>
              <a:spcAft>
                <a:spcPts val="0"/>
              </a:spcAft>
              <a:buSzPts val="3000"/>
              <a:buNone/>
              <a:defRPr sz="4000"/>
            </a:lvl6pPr>
            <a:lvl7pPr lvl="6" algn="ctr">
              <a:lnSpc>
                <a:spcPct val="100000"/>
              </a:lnSpc>
              <a:spcBef>
                <a:spcPts val="2133"/>
              </a:spcBef>
              <a:spcAft>
                <a:spcPts val="0"/>
              </a:spcAft>
              <a:buSzPts val="3000"/>
              <a:buNone/>
              <a:defRPr sz="4000"/>
            </a:lvl7pPr>
            <a:lvl8pPr lvl="7" algn="ctr">
              <a:lnSpc>
                <a:spcPct val="100000"/>
              </a:lnSpc>
              <a:spcBef>
                <a:spcPts val="2133"/>
              </a:spcBef>
              <a:spcAft>
                <a:spcPts val="0"/>
              </a:spcAft>
              <a:buSzPts val="3000"/>
              <a:buNone/>
              <a:defRPr sz="4000"/>
            </a:lvl8pPr>
            <a:lvl9pPr lvl="8" algn="ctr">
              <a:lnSpc>
                <a:spcPct val="100000"/>
              </a:lnSpc>
              <a:spcBef>
                <a:spcPts val="2133"/>
              </a:spcBef>
              <a:spcAft>
                <a:spcPts val="2133"/>
              </a:spcAft>
              <a:buSzPts val="3000"/>
              <a:buNone/>
              <a:defRPr sz="4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spTree>
      <p:nvGrpSpPr>
        <p:cNvPr id="135" name="Shape 135"/>
        <p:cNvGrpSpPr/>
        <p:nvPr/>
      </p:nvGrpSpPr>
      <p:grpSpPr>
        <a:xfrm>
          <a:off x="0" y="0"/>
          <a:ext cx="0" cy="0"/>
          <a:chOff x="0" y="0"/>
          <a:chExt cx="0" cy="0"/>
        </a:xfrm>
      </p:grpSpPr>
      <p:sp>
        <p:nvSpPr>
          <p:cNvPr id="136" name="Google Shape;136;p14"/>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37" name="Google Shape;137;p14"/>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138" name="Google Shape;138;p14"/>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39" name="Google Shape;139;p14"/>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140" name="Google Shape;140;p14"/>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141" name="Google Shape;141;p14"/>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142" name="Google Shape;142;p14"/>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143" name="Google Shape;143;p14"/>
          <p:cNvSpPr txBox="1"/>
          <p:nvPr>
            <p:ph type="title"/>
          </p:nvPr>
        </p:nvSpPr>
        <p:spPr>
          <a:xfrm>
            <a:off x="960000" y="1531417"/>
            <a:ext cx="5259600" cy="214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4" name="Google Shape;144;p14"/>
          <p:cNvSpPr txBox="1"/>
          <p:nvPr>
            <p:ph idx="1" type="subTitle"/>
          </p:nvPr>
        </p:nvSpPr>
        <p:spPr>
          <a:xfrm>
            <a:off x="960000" y="3838184"/>
            <a:ext cx="5259600" cy="1488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2133"/>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145" name="Google Shape;145;p14"/>
          <p:cNvSpPr/>
          <p:nvPr>
            <p:ph idx="2" type="pic"/>
          </p:nvPr>
        </p:nvSpPr>
        <p:spPr>
          <a:xfrm>
            <a:off x="6866433" y="921384"/>
            <a:ext cx="4094400" cy="5015200"/>
          </a:xfrm>
          <a:prstGeom prst="ellipse">
            <a:avLst/>
          </a:prstGeom>
          <a:noFill/>
          <a:ln cap="flat" cmpd="sng" w="19050">
            <a:solidFill>
              <a:schemeClr val="dk2"/>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 and text 1">
    <p:spTree>
      <p:nvGrpSpPr>
        <p:cNvPr id="146" name="Shape 146"/>
        <p:cNvGrpSpPr/>
        <p:nvPr/>
      </p:nvGrpSpPr>
      <p:grpSpPr>
        <a:xfrm>
          <a:off x="0" y="0"/>
          <a:ext cx="0" cy="0"/>
          <a:chOff x="0" y="0"/>
          <a:chExt cx="0" cy="0"/>
        </a:xfrm>
      </p:grpSpPr>
      <p:sp>
        <p:nvSpPr>
          <p:cNvPr id="147" name="Google Shape;147;p15"/>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48" name="Google Shape;148;p15"/>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149" name="Google Shape;149;p15"/>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50" name="Google Shape;150;p15"/>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151" name="Google Shape;151;p15"/>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152" name="Google Shape;152;p15"/>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153" name="Google Shape;153;p15"/>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154" name="Google Shape;154;p15"/>
          <p:cNvSpPr txBox="1"/>
          <p:nvPr>
            <p:ph type="title"/>
          </p:nvPr>
        </p:nvSpPr>
        <p:spPr>
          <a:xfrm>
            <a:off x="960000" y="2091200"/>
            <a:ext cx="3855200" cy="934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5" name="Google Shape;155;p15"/>
          <p:cNvSpPr txBox="1"/>
          <p:nvPr>
            <p:ph idx="1" type="subTitle"/>
          </p:nvPr>
        </p:nvSpPr>
        <p:spPr>
          <a:xfrm>
            <a:off x="960000" y="3025184"/>
            <a:ext cx="3855200" cy="1741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 and three columns">
    <p:spTree>
      <p:nvGrpSpPr>
        <p:cNvPr id="156" name="Shape 156"/>
        <p:cNvGrpSpPr/>
        <p:nvPr/>
      </p:nvGrpSpPr>
      <p:grpSpPr>
        <a:xfrm>
          <a:off x="0" y="0"/>
          <a:ext cx="0" cy="0"/>
          <a:chOff x="0" y="0"/>
          <a:chExt cx="0" cy="0"/>
        </a:xfrm>
      </p:grpSpPr>
      <p:sp>
        <p:nvSpPr>
          <p:cNvPr id="157" name="Google Shape;157;p16"/>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58" name="Google Shape;158;p16"/>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159" name="Google Shape;159;p16"/>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60" name="Google Shape;160;p16"/>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161" name="Google Shape;161;p16"/>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162" name="Google Shape;162;p16"/>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163" name="Google Shape;163;p16"/>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164" name="Google Shape;164;p16"/>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5" name="Google Shape;165;p16"/>
          <p:cNvSpPr txBox="1"/>
          <p:nvPr>
            <p:ph idx="1" type="subTitle"/>
          </p:nvPr>
        </p:nvSpPr>
        <p:spPr>
          <a:xfrm>
            <a:off x="1250167" y="4095000"/>
            <a:ext cx="2900400" cy="115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166" name="Google Shape;166;p16"/>
          <p:cNvSpPr txBox="1"/>
          <p:nvPr>
            <p:ph idx="2" type="subTitle"/>
          </p:nvPr>
        </p:nvSpPr>
        <p:spPr>
          <a:xfrm>
            <a:off x="4645795" y="4095000"/>
            <a:ext cx="2900400" cy="115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167" name="Google Shape;167;p16"/>
          <p:cNvSpPr txBox="1"/>
          <p:nvPr>
            <p:ph idx="3" type="subTitle"/>
          </p:nvPr>
        </p:nvSpPr>
        <p:spPr>
          <a:xfrm>
            <a:off x="8041432" y="4095000"/>
            <a:ext cx="2900400" cy="1159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168" name="Google Shape;168;p16"/>
          <p:cNvSpPr txBox="1"/>
          <p:nvPr>
            <p:ph idx="4" type="subTitle"/>
          </p:nvPr>
        </p:nvSpPr>
        <p:spPr>
          <a:xfrm>
            <a:off x="1250167" y="3587000"/>
            <a:ext cx="2900400" cy="487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600"/>
              <a:buFont typeface="Bebas Neue"/>
              <a:buNone/>
              <a:defRPr b="1" sz="2667">
                <a:solidFill>
                  <a:schemeClr val="dk2"/>
                </a:solidFill>
                <a:latin typeface="Quicksand"/>
                <a:ea typeface="Quicksand"/>
                <a:cs typeface="Quicksand"/>
                <a:sym typeface="Quicksand"/>
              </a:defRPr>
            </a:lvl1pPr>
            <a:lvl2pPr lvl="1" algn="ctr">
              <a:lnSpc>
                <a:spcPct val="100000"/>
              </a:lnSpc>
              <a:spcBef>
                <a:spcPts val="0"/>
              </a:spcBef>
              <a:spcAft>
                <a:spcPts val="0"/>
              </a:spcAft>
              <a:buSzPts val="2600"/>
              <a:buFont typeface="Bebas Neue"/>
              <a:buNone/>
              <a:defRPr sz="3466">
                <a:latin typeface="Bebas Neue"/>
                <a:ea typeface="Bebas Neue"/>
                <a:cs typeface="Bebas Neue"/>
                <a:sym typeface="Bebas Neue"/>
              </a:defRPr>
            </a:lvl2pPr>
            <a:lvl3pPr lvl="2" algn="ctr">
              <a:lnSpc>
                <a:spcPct val="100000"/>
              </a:lnSpc>
              <a:spcBef>
                <a:spcPts val="2133"/>
              </a:spcBef>
              <a:spcAft>
                <a:spcPts val="0"/>
              </a:spcAft>
              <a:buSzPts val="2600"/>
              <a:buFont typeface="Bebas Neue"/>
              <a:buNone/>
              <a:defRPr sz="3466">
                <a:latin typeface="Bebas Neue"/>
                <a:ea typeface="Bebas Neue"/>
                <a:cs typeface="Bebas Neue"/>
                <a:sym typeface="Bebas Neue"/>
              </a:defRPr>
            </a:lvl3pPr>
            <a:lvl4pPr lvl="3" algn="ctr">
              <a:lnSpc>
                <a:spcPct val="100000"/>
              </a:lnSpc>
              <a:spcBef>
                <a:spcPts val="2133"/>
              </a:spcBef>
              <a:spcAft>
                <a:spcPts val="0"/>
              </a:spcAft>
              <a:buSzPts val="2600"/>
              <a:buFont typeface="Bebas Neue"/>
              <a:buNone/>
              <a:defRPr sz="3466">
                <a:latin typeface="Bebas Neue"/>
                <a:ea typeface="Bebas Neue"/>
                <a:cs typeface="Bebas Neue"/>
                <a:sym typeface="Bebas Neue"/>
              </a:defRPr>
            </a:lvl4pPr>
            <a:lvl5pPr lvl="4" algn="ctr">
              <a:lnSpc>
                <a:spcPct val="100000"/>
              </a:lnSpc>
              <a:spcBef>
                <a:spcPts val="2133"/>
              </a:spcBef>
              <a:spcAft>
                <a:spcPts val="0"/>
              </a:spcAft>
              <a:buSzPts val="2600"/>
              <a:buFont typeface="Bebas Neue"/>
              <a:buNone/>
              <a:defRPr sz="3466">
                <a:latin typeface="Bebas Neue"/>
                <a:ea typeface="Bebas Neue"/>
                <a:cs typeface="Bebas Neue"/>
                <a:sym typeface="Bebas Neue"/>
              </a:defRPr>
            </a:lvl5pPr>
            <a:lvl6pPr lvl="5" algn="ctr">
              <a:lnSpc>
                <a:spcPct val="100000"/>
              </a:lnSpc>
              <a:spcBef>
                <a:spcPts val="2133"/>
              </a:spcBef>
              <a:spcAft>
                <a:spcPts val="0"/>
              </a:spcAft>
              <a:buSzPts val="2600"/>
              <a:buFont typeface="Bebas Neue"/>
              <a:buNone/>
              <a:defRPr sz="3466">
                <a:latin typeface="Bebas Neue"/>
                <a:ea typeface="Bebas Neue"/>
                <a:cs typeface="Bebas Neue"/>
                <a:sym typeface="Bebas Neue"/>
              </a:defRPr>
            </a:lvl6pPr>
            <a:lvl7pPr lvl="6" algn="ctr">
              <a:lnSpc>
                <a:spcPct val="100000"/>
              </a:lnSpc>
              <a:spcBef>
                <a:spcPts val="2133"/>
              </a:spcBef>
              <a:spcAft>
                <a:spcPts val="0"/>
              </a:spcAft>
              <a:buSzPts val="2600"/>
              <a:buFont typeface="Bebas Neue"/>
              <a:buNone/>
              <a:defRPr sz="3466">
                <a:latin typeface="Bebas Neue"/>
                <a:ea typeface="Bebas Neue"/>
                <a:cs typeface="Bebas Neue"/>
                <a:sym typeface="Bebas Neue"/>
              </a:defRPr>
            </a:lvl7pPr>
            <a:lvl8pPr lvl="7" algn="ctr">
              <a:lnSpc>
                <a:spcPct val="100000"/>
              </a:lnSpc>
              <a:spcBef>
                <a:spcPts val="2133"/>
              </a:spcBef>
              <a:spcAft>
                <a:spcPts val="0"/>
              </a:spcAft>
              <a:buSzPts val="2600"/>
              <a:buFont typeface="Bebas Neue"/>
              <a:buNone/>
              <a:defRPr sz="3466">
                <a:latin typeface="Bebas Neue"/>
                <a:ea typeface="Bebas Neue"/>
                <a:cs typeface="Bebas Neue"/>
                <a:sym typeface="Bebas Neue"/>
              </a:defRPr>
            </a:lvl8pPr>
            <a:lvl9pPr lvl="8" algn="ctr">
              <a:lnSpc>
                <a:spcPct val="100000"/>
              </a:lnSpc>
              <a:spcBef>
                <a:spcPts val="2133"/>
              </a:spcBef>
              <a:spcAft>
                <a:spcPts val="2133"/>
              </a:spcAft>
              <a:buSzPts val="2600"/>
              <a:buFont typeface="Bebas Neue"/>
              <a:buNone/>
              <a:defRPr sz="3466">
                <a:latin typeface="Bebas Neue"/>
                <a:ea typeface="Bebas Neue"/>
                <a:cs typeface="Bebas Neue"/>
                <a:sym typeface="Bebas Neue"/>
              </a:defRPr>
            </a:lvl9pPr>
          </a:lstStyle>
          <a:p/>
        </p:txBody>
      </p:sp>
      <p:sp>
        <p:nvSpPr>
          <p:cNvPr id="169" name="Google Shape;169;p16"/>
          <p:cNvSpPr txBox="1"/>
          <p:nvPr>
            <p:ph idx="5" type="subTitle"/>
          </p:nvPr>
        </p:nvSpPr>
        <p:spPr>
          <a:xfrm>
            <a:off x="4645796" y="3587000"/>
            <a:ext cx="2900400" cy="487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600"/>
              <a:buFont typeface="Bebas Neue"/>
              <a:buNone/>
              <a:defRPr b="1" sz="2667">
                <a:solidFill>
                  <a:schemeClr val="dk2"/>
                </a:solidFill>
                <a:latin typeface="Quicksand"/>
                <a:ea typeface="Quicksand"/>
                <a:cs typeface="Quicksand"/>
                <a:sym typeface="Quicksand"/>
              </a:defRPr>
            </a:lvl1pPr>
            <a:lvl2pPr lvl="1" algn="ctr">
              <a:lnSpc>
                <a:spcPct val="100000"/>
              </a:lnSpc>
              <a:spcBef>
                <a:spcPts val="0"/>
              </a:spcBef>
              <a:spcAft>
                <a:spcPts val="0"/>
              </a:spcAft>
              <a:buSzPts val="2600"/>
              <a:buFont typeface="Bebas Neue"/>
              <a:buNone/>
              <a:defRPr sz="3466">
                <a:latin typeface="Bebas Neue"/>
                <a:ea typeface="Bebas Neue"/>
                <a:cs typeface="Bebas Neue"/>
                <a:sym typeface="Bebas Neue"/>
              </a:defRPr>
            </a:lvl2pPr>
            <a:lvl3pPr lvl="2" algn="ctr">
              <a:lnSpc>
                <a:spcPct val="100000"/>
              </a:lnSpc>
              <a:spcBef>
                <a:spcPts val="2133"/>
              </a:spcBef>
              <a:spcAft>
                <a:spcPts val="0"/>
              </a:spcAft>
              <a:buSzPts val="2600"/>
              <a:buFont typeface="Bebas Neue"/>
              <a:buNone/>
              <a:defRPr sz="3466">
                <a:latin typeface="Bebas Neue"/>
                <a:ea typeface="Bebas Neue"/>
                <a:cs typeface="Bebas Neue"/>
                <a:sym typeface="Bebas Neue"/>
              </a:defRPr>
            </a:lvl3pPr>
            <a:lvl4pPr lvl="3" algn="ctr">
              <a:lnSpc>
                <a:spcPct val="100000"/>
              </a:lnSpc>
              <a:spcBef>
                <a:spcPts val="2133"/>
              </a:spcBef>
              <a:spcAft>
                <a:spcPts val="0"/>
              </a:spcAft>
              <a:buSzPts val="2600"/>
              <a:buFont typeface="Bebas Neue"/>
              <a:buNone/>
              <a:defRPr sz="3466">
                <a:latin typeface="Bebas Neue"/>
                <a:ea typeface="Bebas Neue"/>
                <a:cs typeface="Bebas Neue"/>
                <a:sym typeface="Bebas Neue"/>
              </a:defRPr>
            </a:lvl4pPr>
            <a:lvl5pPr lvl="4" algn="ctr">
              <a:lnSpc>
                <a:spcPct val="100000"/>
              </a:lnSpc>
              <a:spcBef>
                <a:spcPts val="2133"/>
              </a:spcBef>
              <a:spcAft>
                <a:spcPts val="0"/>
              </a:spcAft>
              <a:buSzPts val="2600"/>
              <a:buFont typeface="Bebas Neue"/>
              <a:buNone/>
              <a:defRPr sz="3466">
                <a:latin typeface="Bebas Neue"/>
                <a:ea typeface="Bebas Neue"/>
                <a:cs typeface="Bebas Neue"/>
                <a:sym typeface="Bebas Neue"/>
              </a:defRPr>
            </a:lvl5pPr>
            <a:lvl6pPr lvl="5" algn="ctr">
              <a:lnSpc>
                <a:spcPct val="100000"/>
              </a:lnSpc>
              <a:spcBef>
                <a:spcPts val="2133"/>
              </a:spcBef>
              <a:spcAft>
                <a:spcPts val="0"/>
              </a:spcAft>
              <a:buSzPts val="2600"/>
              <a:buFont typeface="Bebas Neue"/>
              <a:buNone/>
              <a:defRPr sz="3466">
                <a:latin typeface="Bebas Neue"/>
                <a:ea typeface="Bebas Neue"/>
                <a:cs typeface="Bebas Neue"/>
                <a:sym typeface="Bebas Neue"/>
              </a:defRPr>
            </a:lvl6pPr>
            <a:lvl7pPr lvl="6" algn="ctr">
              <a:lnSpc>
                <a:spcPct val="100000"/>
              </a:lnSpc>
              <a:spcBef>
                <a:spcPts val="2133"/>
              </a:spcBef>
              <a:spcAft>
                <a:spcPts val="0"/>
              </a:spcAft>
              <a:buSzPts val="2600"/>
              <a:buFont typeface="Bebas Neue"/>
              <a:buNone/>
              <a:defRPr sz="3466">
                <a:latin typeface="Bebas Neue"/>
                <a:ea typeface="Bebas Neue"/>
                <a:cs typeface="Bebas Neue"/>
                <a:sym typeface="Bebas Neue"/>
              </a:defRPr>
            </a:lvl7pPr>
            <a:lvl8pPr lvl="7" algn="ctr">
              <a:lnSpc>
                <a:spcPct val="100000"/>
              </a:lnSpc>
              <a:spcBef>
                <a:spcPts val="2133"/>
              </a:spcBef>
              <a:spcAft>
                <a:spcPts val="0"/>
              </a:spcAft>
              <a:buSzPts val="2600"/>
              <a:buFont typeface="Bebas Neue"/>
              <a:buNone/>
              <a:defRPr sz="3466">
                <a:latin typeface="Bebas Neue"/>
                <a:ea typeface="Bebas Neue"/>
                <a:cs typeface="Bebas Neue"/>
                <a:sym typeface="Bebas Neue"/>
              </a:defRPr>
            </a:lvl8pPr>
            <a:lvl9pPr lvl="8" algn="ctr">
              <a:lnSpc>
                <a:spcPct val="100000"/>
              </a:lnSpc>
              <a:spcBef>
                <a:spcPts val="2133"/>
              </a:spcBef>
              <a:spcAft>
                <a:spcPts val="2133"/>
              </a:spcAft>
              <a:buSzPts val="2600"/>
              <a:buFont typeface="Bebas Neue"/>
              <a:buNone/>
              <a:defRPr sz="3466">
                <a:latin typeface="Bebas Neue"/>
                <a:ea typeface="Bebas Neue"/>
                <a:cs typeface="Bebas Neue"/>
                <a:sym typeface="Bebas Neue"/>
              </a:defRPr>
            </a:lvl9pPr>
          </a:lstStyle>
          <a:p/>
        </p:txBody>
      </p:sp>
      <p:sp>
        <p:nvSpPr>
          <p:cNvPr id="170" name="Google Shape;170;p16"/>
          <p:cNvSpPr txBox="1"/>
          <p:nvPr>
            <p:ph idx="6" type="subTitle"/>
          </p:nvPr>
        </p:nvSpPr>
        <p:spPr>
          <a:xfrm>
            <a:off x="8041433" y="3587000"/>
            <a:ext cx="2900400" cy="487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600"/>
              <a:buFont typeface="Bebas Neue"/>
              <a:buNone/>
              <a:defRPr b="1" sz="2667">
                <a:solidFill>
                  <a:schemeClr val="dk2"/>
                </a:solidFill>
                <a:latin typeface="Quicksand"/>
                <a:ea typeface="Quicksand"/>
                <a:cs typeface="Quicksand"/>
                <a:sym typeface="Quicksand"/>
              </a:defRPr>
            </a:lvl1pPr>
            <a:lvl2pPr lvl="1" algn="ctr">
              <a:lnSpc>
                <a:spcPct val="100000"/>
              </a:lnSpc>
              <a:spcBef>
                <a:spcPts val="0"/>
              </a:spcBef>
              <a:spcAft>
                <a:spcPts val="0"/>
              </a:spcAft>
              <a:buSzPts val="2600"/>
              <a:buFont typeface="Bebas Neue"/>
              <a:buNone/>
              <a:defRPr sz="3466">
                <a:latin typeface="Bebas Neue"/>
                <a:ea typeface="Bebas Neue"/>
                <a:cs typeface="Bebas Neue"/>
                <a:sym typeface="Bebas Neue"/>
              </a:defRPr>
            </a:lvl2pPr>
            <a:lvl3pPr lvl="2" algn="ctr">
              <a:lnSpc>
                <a:spcPct val="100000"/>
              </a:lnSpc>
              <a:spcBef>
                <a:spcPts val="2133"/>
              </a:spcBef>
              <a:spcAft>
                <a:spcPts val="0"/>
              </a:spcAft>
              <a:buSzPts val="2600"/>
              <a:buFont typeface="Bebas Neue"/>
              <a:buNone/>
              <a:defRPr sz="3466">
                <a:latin typeface="Bebas Neue"/>
                <a:ea typeface="Bebas Neue"/>
                <a:cs typeface="Bebas Neue"/>
                <a:sym typeface="Bebas Neue"/>
              </a:defRPr>
            </a:lvl3pPr>
            <a:lvl4pPr lvl="3" algn="ctr">
              <a:lnSpc>
                <a:spcPct val="100000"/>
              </a:lnSpc>
              <a:spcBef>
                <a:spcPts val="2133"/>
              </a:spcBef>
              <a:spcAft>
                <a:spcPts val="0"/>
              </a:spcAft>
              <a:buSzPts val="2600"/>
              <a:buFont typeface="Bebas Neue"/>
              <a:buNone/>
              <a:defRPr sz="3466">
                <a:latin typeface="Bebas Neue"/>
                <a:ea typeface="Bebas Neue"/>
                <a:cs typeface="Bebas Neue"/>
                <a:sym typeface="Bebas Neue"/>
              </a:defRPr>
            </a:lvl4pPr>
            <a:lvl5pPr lvl="4" algn="ctr">
              <a:lnSpc>
                <a:spcPct val="100000"/>
              </a:lnSpc>
              <a:spcBef>
                <a:spcPts val="2133"/>
              </a:spcBef>
              <a:spcAft>
                <a:spcPts val="0"/>
              </a:spcAft>
              <a:buSzPts val="2600"/>
              <a:buFont typeface="Bebas Neue"/>
              <a:buNone/>
              <a:defRPr sz="3466">
                <a:latin typeface="Bebas Neue"/>
                <a:ea typeface="Bebas Neue"/>
                <a:cs typeface="Bebas Neue"/>
                <a:sym typeface="Bebas Neue"/>
              </a:defRPr>
            </a:lvl5pPr>
            <a:lvl6pPr lvl="5" algn="ctr">
              <a:lnSpc>
                <a:spcPct val="100000"/>
              </a:lnSpc>
              <a:spcBef>
                <a:spcPts val="2133"/>
              </a:spcBef>
              <a:spcAft>
                <a:spcPts val="0"/>
              </a:spcAft>
              <a:buSzPts val="2600"/>
              <a:buFont typeface="Bebas Neue"/>
              <a:buNone/>
              <a:defRPr sz="3466">
                <a:latin typeface="Bebas Neue"/>
                <a:ea typeface="Bebas Neue"/>
                <a:cs typeface="Bebas Neue"/>
                <a:sym typeface="Bebas Neue"/>
              </a:defRPr>
            </a:lvl6pPr>
            <a:lvl7pPr lvl="6" algn="ctr">
              <a:lnSpc>
                <a:spcPct val="100000"/>
              </a:lnSpc>
              <a:spcBef>
                <a:spcPts val="2133"/>
              </a:spcBef>
              <a:spcAft>
                <a:spcPts val="0"/>
              </a:spcAft>
              <a:buSzPts val="2600"/>
              <a:buFont typeface="Bebas Neue"/>
              <a:buNone/>
              <a:defRPr sz="3466">
                <a:latin typeface="Bebas Neue"/>
                <a:ea typeface="Bebas Neue"/>
                <a:cs typeface="Bebas Neue"/>
                <a:sym typeface="Bebas Neue"/>
              </a:defRPr>
            </a:lvl7pPr>
            <a:lvl8pPr lvl="7" algn="ctr">
              <a:lnSpc>
                <a:spcPct val="100000"/>
              </a:lnSpc>
              <a:spcBef>
                <a:spcPts val="2133"/>
              </a:spcBef>
              <a:spcAft>
                <a:spcPts val="0"/>
              </a:spcAft>
              <a:buSzPts val="2600"/>
              <a:buFont typeface="Bebas Neue"/>
              <a:buNone/>
              <a:defRPr sz="3466">
                <a:latin typeface="Bebas Neue"/>
                <a:ea typeface="Bebas Neue"/>
                <a:cs typeface="Bebas Neue"/>
                <a:sym typeface="Bebas Neue"/>
              </a:defRPr>
            </a:lvl8pPr>
            <a:lvl9pPr lvl="8" algn="ctr">
              <a:lnSpc>
                <a:spcPct val="100000"/>
              </a:lnSpc>
              <a:spcBef>
                <a:spcPts val="2133"/>
              </a:spcBef>
              <a:spcAft>
                <a:spcPts val="2133"/>
              </a:spcAft>
              <a:buSzPts val="2600"/>
              <a:buFont typeface="Bebas Neue"/>
              <a:buNone/>
              <a:defRPr sz="3466">
                <a:latin typeface="Bebas Neue"/>
                <a:ea typeface="Bebas Neue"/>
                <a:cs typeface="Bebas Neue"/>
                <a:sym typeface="Bebas Neu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Title and three columns 1">
    <p:spTree>
      <p:nvGrpSpPr>
        <p:cNvPr id="171" name="Shape 171"/>
        <p:cNvGrpSpPr/>
        <p:nvPr/>
      </p:nvGrpSpPr>
      <p:grpSpPr>
        <a:xfrm>
          <a:off x="0" y="0"/>
          <a:ext cx="0" cy="0"/>
          <a:chOff x="0" y="0"/>
          <a:chExt cx="0" cy="0"/>
        </a:xfrm>
      </p:grpSpPr>
      <p:sp>
        <p:nvSpPr>
          <p:cNvPr id="172" name="Google Shape;172;p17"/>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73" name="Google Shape;173;p17"/>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174" name="Google Shape;174;p17"/>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75" name="Google Shape;175;p17"/>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176" name="Google Shape;176;p17"/>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177" name="Google Shape;177;p17"/>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178" name="Google Shape;178;p17"/>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179" name="Google Shape;179;p17"/>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0" name="Google Shape;180;p17"/>
          <p:cNvSpPr txBox="1"/>
          <p:nvPr>
            <p:ph idx="1" type="subTitle"/>
          </p:nvPr>
        </p:nvSpPr>
        <p:spPr>
          <a:xfrm>
            <a:off x="960033" y="2147923"/>
            <a:ext cx="10272000" cy="707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2133"/>
              </a:spcBef>
              <a:spcAft>
                <a:spcPts val="0"/>
              </a:spcAft>
              <a:buSzPts val="1400"/>
              <a:buNone/>
              <a:defRPr/>
            </a:lvl3pPr>
            <a:lvl4pPr lvl="3" algn="l">
              <a:lnSpc>
                <a:spcPct val="100000"/>
              </a:lnSpc>
              <a:spcBef>
                <a:spcPts val="2133"/>
              </a:spcBef>
              <a:spcAft>
                <a:spcPts val="0"/>
              </a:spcAft>
              <a:buSzPts val="1400"/>
              <a:buNone/>
              <a:defRPr/>
            </a:lvl4pPr>
            <a:lvl5pPr lvl="4" algn="l">
              <a:lnSpc>
                <a:spcPct val="100000"/>
              </a:lnSpc>
              <a:spcBef>
                <a:spcPts val="2133"/>
              </a:spcBef>
              <a:spcAft>
                <a:spcPts val="0"/>
              </a:spcAft>
              <a:buSzPts val="1400"/>
              <a:buNone/>
              <a:defRPr/>
            </a:lvl5pPr>
            <a:lvl6pPr lvl="5" algn="l">
              <a:lnSpc>
                <a:spcPct val="100000"/>
              </a:lnSpc>
              <a:spcBef>
                <a:spcPts val="2133"/>
              </a:spcBef>
              <a:spcAft>
                <a:spcPts val="0"/>
              </a:spcAft>
              <a:buSzPts val="1400"/>
              <a:buNone/>
              <a:defRPr/>
            </a:lvl6pPr>
            <a:lvl7pPr lvl="6" algn="l">
              <a:lnSpc>
                <a:spcPct val="100000"/>
              </a:lnSpc>
              <a:spcBef>
                <a:spcPts val="2133"/>
              </a:spcBef>
              <a:spcAft>
                <a:spcPts val="0"/>
              </a:spcAft>
              <a:buSzPts val="1400"/>
              <a:buNone/>
              <a:defRPr/>
            </a:lvl7pPr>
            <a:lvl8pPr lvl="7" algn="l">
              <a:lnSpc>
                <a:spcPct val="100000"/>
              </a:lnSpc>
              <a:spcBef>
                <a:spcPts val="2133"/>
              </a:spcBef>
              <a:spcAft>
                <a:spcPts val="0"/>
              </a:spcAft>
              <a:buSzPts val="1400"/>
              <a:buNone/>
              <a:defRPr/>
            </a:lvl8pPr>
            <a:lvl9pPr lvl="8" algn="l">
              <a:lnSpc>
                <a:spcPct val="100000"/>
              </a:lnSpc>
              <a:spcBef>
                <a:spcPts val="2133"/>
              </a:spcBef>
              <a:spcAft>
                <a:spcPts val="2133"/>
              </a:spcAft>
              <a:buSzPts val="1400"/>
              <a:buNone/>
              <a:defRPr/>
            </a:lvl9pPr>
          </a:lstStyle>
          <a:p/>
        </p:txBody>
      </p:sp>
      <p:sp>
        <p:nvSpPr>
          <p:cNvPr id="181" name="Google Shape;181;p17"/>
          <p:cNvSpPr txBox="1"/>
          <p:nvPr>
            <p:ph idx="2" type="subTitle"/>
          </p:nvPr>
        </p:nvSpPr>
        <p:spPr>
          <a:xfrm>
            <a:off x="960033" y="3641500"/>
            <a:ext cx="10272000" cy="70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2133"/>
              </a:spcBef>
              <a:spcAft>
                <a:spcPts val="0"/>
              </a:spcAft>
              <a:buSzPts val="1400"/>
              <a:buNone/>
              <a:defRPr/>
            </a:lvl3pPr>
            <a:lvl4pPr lvl="3" algn="l">
              <a:lnSpc>
                <a:spcPct val="100000"/>
              </a:lnSpc>
              <a:spcBef>
                <a:spcPts val="2133"/>
              </a:spcBef>
              <a:spcAft>
                <a:spcPts val="0"/>
              </a:spcAft>
              <a:buSzPts val="1400"/>
              <a:buNone/>
              <a:defRPr/>
            </a:lvl4pPr>
            <a:lvl5pPr lvl="4" algn="l">
              <a:lnSpc>
                <a:spcPct val="100000"/>
              </a:lnSpc>
              <a:spcBef>
                <a:spcPts val="2133"/>
              </a:spcBef>
              <a:spcAft>
                <a:spcPts val="0"/>
              </a:spcAft>
              <a:buSzPts val="1400"/>
              <a:buNone/>
              <a:defRPr/>
            </a:lvl5pPr>
            <a:lvl6pPr lvl="5" algn="l">
              <a:lnSpc>
                <a:spcPct val="100000"/>
              </a:lnSpc>
              <a:spcBef>
                <a:spcPts val="2133"/>
              </a:spcBef>
              <a:spcAft>
                <a:spcPts val="0"/>
              </a:spcAft>
              <a:buSzPts val="1400"/>
              <a:buNone/>
              <a:defRPr/>
            </a:lvl6pPr>
            <a:lvl7pPr lvl="6" algn="l">
              <a:lnSpc>
                <a:spcPct val="100000"/>
              </a:lnSpc>
              <a:spcBef>
                <a:spcPts val="2133"/>
              </a:spcBef>
              <a:spcAft>
                <a:spcPts val="0"/>
              </a:spcAft>
              <a:buSzPts val="1400"/>
              <a:buNone/>
              <a:defRPr/>
            </a:lvl7pPr>
            <a:lvl8pPr lvl="7" algn="l">
              <a:lnSpc>
                <a:spcPct val="100000"/>
              </a:lnSpc>
              <a:spcBef>
                <a:spcPts val="2133"/>
              </a:spcBef>
              <a:spcAft>
                <a:spcPts val="0"/>
              </a:spcAft>
              <a:buSzPts val="1400"/>
              <a:buNone/>
              <a:defRPr/>
            </a:lvl8pPr>
            <a:lvl9pPr lvl="8" algn="l">
              <a:lnSpc>
                <a:spcPct val="100000"/>
              </a:lnSpc>
              <a:spcBef>
                <a:spcPts val="2133"/>
              </a:spcBef>
              <a:spcAft>
                <a:spcPts val="2133"/>
              </a:spcAft>
              <a:buSzPts val="1400"/>
              <a:buNone/>
              <a:defRPr/>
            </a:lvl9pPr>
          </a:lstStyle>
          <a:p/>
        </p:txBody>
      </p:sp>
      <p:sp>
        <p:nvSpPr>
          <p:cNvPr id="182" name="Google Shape;182;p17"/>
          <p:cNvSpPr txBox="1"/>
          <p:nvPr>
            <p:ph idx="3" type="subTitle"/>
          </p:nvPr>
        </p:nvSpPr>
        <p:spPr>
          <a:xfrm>
            <a:off x="960033" y="5135500"/>
            <a:ext cx="10272000" cy="70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2133"/>
              </a:spcBef>
              <a:spcAft>
                <a:spcPts val="0"/>
              </a:spcAft>
              <a:buSzPts val="1400"/>
              <a:buNone/>
              <a:defRPr/>
            </a:lvl3pPr>
            <a:lvl4pPr lvl="3" algn="l">
              <a:lnSpc>
                <a:spcPct val="100000"/>
              </a:lnSpc>
              <a:spcBef>
                <a:spcPts val="2133"/>
              </a:spcBef>
              <a:spcAft>
                <a:spcPts val="0"/>
              </a:spcAft>
              <a:buSzPts val="1400"/>
              <a:buNone/>
              <a:defRPr/>
            </a:lvl4pPr>
            <a:lvl5pPr lvl="4" algn="l">
              <a:lnSpc>
                <a:spcPct val="100000"/>
              </a:lnSpc>
              <a:spcBef>
                <a:spcPts val="2133"/>
              </a:spcBef>
              <a:spcAft>
                <a:spcPts val="0"/>
              </a:spcAft>
              <a:buSzPts val="1400"/>
              <a:buNone/>
              <a:defRPr/>
            </a:lvl5pPr>
            <a:lvl6pPr lvl="5" algn="l">
              <a:lnSpc>
                <a:spcPct val="100000"/>
              </a:lnSpc>
              <a:spcBef>
                <a:spcPts val="2133"/>
              </a:spcBef>
              <a:spcAft>
                <a:spcPts val="0"/>
              </a:spcAft>
              <a:buSzPts val="1400"/>
              <a:buNone/>
              <a:defRPr/>
            </a:lvl6pPr>
            <a:lvl7pPr lvl="6" algn="l">
              <a:lnSpc>
                <a:spcPct val="100000"/>
              </a:lnSpc>
              <a:spcBef>
                <a:spcPts val="2133"/>
              </a:spcBef>
              <a:spcAft>
                <a:spcPts val="0"/>
              </a:spcAft>
              <a:buSzPts val="1400"/>
              <a:buNone/>
              <a:defRPr/>
            </a:lvl7pPr>
            <a:lvl8pPr lvl="7" algn="l">
              <a:lnSpc>
                <a:spcPct val="100000"/>
              </a:lnSpc>
              <a:spcBef>
                <a:spcPts val="2133"/>
              </a:spcBef>
              <a:spcAft>
                <a:spcPts val="0"/>
              </a:spcAft>
              <a:buSzPts val="1400"/>
              <a:buNone/>
              <a:defRPr/>
            </a:lvl8pPr>
            <a:lvl9pPr lvl="8" algn="l">
              <a:lnSpc>
                <a:spcPct val="100000"/>
              </a:lnSpc>
              <a:spcBef>
                <a:spcPts val="2133"/>
              </a:spcBef>
              <a:spcAft>
                <a:spcPts val="2133"/>
              </a:spcAft>
              <a:buSzPts val="1400"/>
              <a:buNone/>
              <a:defRPr/>
            </a:lvl9pPr>
          </a:lstStyle>
          <a:p/>
        </p:txBody>
      </p:sp>
      <p:sp>
        <p:nvSpPr>
          <p:cNvPr id="183" name="Google Shape;183;p17"/>
          <p:cNvSpPr txBox="1"/>
          <p:nvPr>
            <p:ph idx="4" type="subTitle"/>
          </p:nvPr>
        </p:nvSpPr>
        <p:spPr>
          <a:xfrm>
            <a:off x="960033" y="1655032"/>
            <a:ext cx="10272000" cy="52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15000"/>
              </a:lnSpc>
              <a:spcBef>
                <a:spcPts val="0"/>
              </a:spcBef>
              <a:spcAft>
                <a:spcPts val="0"/>
              </a:spcAft>
              <a:buSzPts val="2400"/>
              <a:buFont typeface="Bebas Neue"/>
              <a:buNone/>
              <a:defRPr b="1" sz="2667">
                <a:solidFill>
                  <a:schemeClr val="dk2"/>
                </a:solidFill>
                <a:latin typeface="Quicksand"/>
                <a:ea typeface="Quicksand"/>
                <a:cs typeface="Quicksand"/>
                <a:sym typeface="Quicksand"/>
              </a:defRPr>
            </a:lvl1pPr>
            <a:lvl2pPr lvl="1" algn="l">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l">
              <a:lnSpc>
                <a:spcPct val="100000"/>
              </a:lnSpc>
              <a:spcBef>
                <a:spcPts val="2133"/>
              </a:spcBef>
              <a:spcAft>
                <a:spcPts val="0"/>
              </a:spcAft>
              <a:buSzPts val="2400"/>
              <a:buFont typeface="Bebas Neue"/>
              <a:buNone/>
              <a:defRPr sz="3200">
                <a:latin typeface="Bebas Neue"/>
                <a:ea typeface="Bebas Neue"/>
                <a:cs typeface="Bebas Neue"/>
                <a:sym typeface="Bebas Neue"/>
              </a:defRPr>
            </a:lvl3pPr>
            <a:lvl4pPr lvl="3" algn="l">
              <a:lnSpc>
                <a:spcPct val="100000"/>
              </a:lnSpc>
              <a:spcBef>
                <a:spcPts val="2133"/>
              </a:spcBef>
              <a:spcAft>
                <a:spcPts val="0"/>
              </a:spcAft>
              <a:buSzPts val="2400"/>
              <a:buFont typeface="Bebas Neue"/>
              <a:buNone/>
              <a:defRPr sz="3200">
                <a:latin typeface="Bebas Neue"/>
                <a:ea typeface="Bebas Neue"/>
                <a:cs typeface="Bebas Neue"/>
                <a:sym typeface="Bebas Neue"/>
              </a:defRPr>
            </a:lvl4pPr>
            <a:lvl5pPr lvl="4" algn="l">
              <a:lnSpc>
                <a:spcPct val="100000"/>
              </a:lnSpc>
              <a:spcBef>
                <a:spcPts val="2133"/>
              </a:spcBef>
              <a:spcAft>
                <a:spcPts val="0"/>
              </a:spcAft>
              <a:buSzPts val="2400"/>
              <a:buFont typeface="Bebas Neue"/>
              <a:buNone/>
              <a:defRPr sz="3200">
                <a:latin typeface="Bebas Neue"/>
                <a:ea typeface="Bebas Neue"/>
                <a:cs typeface="Bebas Neue"/>
                <a:sym typeface="Bebas Neue"/>
              </a:defRPr>
            </a:lvl5pPr>
            <a:lvl6pPr lvl="5" algn="l">
              <a:lnSpc>
                <a:spcPct val="100000"/>
              </a:lnSpc>
              <a:spcBef>
                <a:spcPts val="2133"/>
              </a:spcBef>
              <a:spcAft>
                <a:spcPts val="0"/>
              </a:spcAft>
              <a:buSzPts val="2400"/>
              <a:buFont typeface="Bebas Neue"/>
              <a:buNone/>
              <a:defRPr sz="3200">
                <a:latin typeface="Bebas Neue"/>
                <a:ea typeface="Bebas Neue"/>
                <a:cs typeface="Bebas Neue"/>
                <a:sym typeface="Bebas Neue"/>
              </a:defRPr>
            </a:lvl6pPr>
            <a:lvl7pPr lvl="6" algn="l">
              <a:lnSpc>
                <a:spcPct val="100000"/>
              </a:lnSpc>
              <a:spcBef>
                <a:spcPts val="2133"/>
              </a:spcBef>
              <a:spcAft>
                <a:spcPts val="0"/>
              </a:spcAft>
              <a:buSzPts val="2400"/>
              <a:buFont typeface="Bebas Neue"/>
              <a:buNone/>
              <a:defRPr sz="3200">
                <a:latin typeface="Bebas Neue"/>
                <a:ea typeface="Bebas Neue"/>
                <a:cs typeface="Bebas Neue"/>
                <a:sym typeface="Bebas Neue"/>
              </a:defRPr>
            </a:lvl7pPr>
            <a:lvl8pPr lvl="7" algn="l">
              <a:lnSpc>
                <a:spcPct val="100000"/>
              </a:lnSpc>
              <a:spcBef>
                <a:spcPts val="2133"/>
              </a:spcBef>
              <a:spcAft>
                <a:spcPts val="0"/>
              </a:spcAft>
              <a:buSzPts val="2400"/>
              <a:buFont typeface="Bebas Neue"/>
              <a:buNone/>
              <a:defRPr sz="3200">
                <a:latin typeface="Bebas Neue"/>
                <a:ea typeface="Bebas Neue"/>
                <a:cs typeface="Bebas Neue"/>
                <a:sym typeface="Bebas Neue"/>
              </a:defRPr>
            </a:lvl8pPr>
            <a:lvl9pPr lvl="8" algn="l">
              <a:lnSpc>
                <a:spcPct val="100000"/>
              </a:lnSpc>
              <a:spcBef>
                <a:spcPts val="2133"/>
              </a:spcBef>
              <a:spcAft>
                <a:spcPts val="2133"/>
              </a:spcAft>
              <a:buSzPts val="2400"/>
              <a:buFont typeface="Bebas Neue"/>
              <a:buNone/>
              <a:defRPr sz="3200">
                <a:latin typeface="Bebas Neue"/>
                <a:ea typeface="Bebas Neue"/>
                <a:cs typeface="Bebas Neue"/>
                <a:sym typeface="Bebas Neue"/>
              </a:defRPr>
            </a:lvl9pPr>
          </a:lstStyle>
          <a:p/>
        </p:txBody>
      </p:sp>
      <p:sp>
        <p:nvSpPr>
          <p:cNvPr id="184" name="Google Shape;184;p17"/>
          <p:cNvSpPr txBox="1"/>
          <p:nvPr>
            <p:ph idx="5" type="subTitle"/>
          </p:nvPr>
        </p:nvSpPr>
        <p:spPr>
          <a:xfrm>
            <a:off x="960033" y="3133500"/>
            <a:ext cx="10272000" cy="52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15000"/>
              </a:lnSpc>
              <a:spcBef>
                <a:spcPts val="0"/>
              </a:spcBef>
              <a:spcAft>
                <a:spcPts val="0"/>
              </a:spcAft>
              <a:buSzPts val="2400"/>
              <a:buFont typeface="Bebas Neue"/>
              <a:buNone/>
              <a:defRPr b="1" sz="2667">
                <a:solidFill>
                  <a:schemeClr val="dk2"/>
                </a:solidFill>
                <a:latin typeface="Quicksand"/>
                <a:ea typeface="Quicksand"/>
                <a:cs typeface="Quicksand"/>
                <a:sym typeface="Quicksand"/>
              </a:defRPr>
            </a:lvl1pPr>
            <a:lvl2pPr lvl="1" algn="l">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l">
              <a:lnSpc>
                <a:spcPct val="100000"/>
              </a:lnSpc>
              <a:spcBef>
                <a:spcPts val="2133"/>
              </a:spcBef>
              <a:spcAft>
                <a:spcPts val="0"/>
              </a:spcAft>
              <a:buSzPts val="2400"/>
              <a:buFont typeface="Bebas Neue"/>
              <a:buNone/>
              <a:defRPr sz="3200">
                <a:latin typeface="Bebas Neue"/>
                <a:ea typeface="Bebas Neue"/>
                <a:cs typeface="Bebas Neue"/>
                <a:sym typeface="Bebas Neue"/>
              </a:defRPr>
            </a:lvl3pPr>
            <a:lvl4pPr lvl="3" algn="l">
              <a:lnSpc>
                <a:spcPct val="100000"/>
              </a:lnSpc>
              <a:spcBef>
                <a:spcPts val="2133"/>
              </a:spcBef>
              <a:spcAft>
                <a:spcPts val="0"/>
              </a:spcAft>
              <a:buSzPts val="2400"/>
              <a:buFont typeface="Bebas Neue"/>
              <a:buNone/>
              <a:defRPr sz="3200">
                <a:latin typeface="Bebas Neue"/>
                <a:ea typeface="Bebas Neue"/>
                <a:cs typeface="Bebas Neue"/>
                <a:sym typeface="Bebas Neue"/>
              </a:defRPr>
            </a:lvl4pPr>
            <a:lvl5pPr lvl="4" algn="l">
              <a:lnSpc>
                <a:spcPct val="100000"/>
              </a:lnSpc>
              <a:spcBef>
                <a:spcPts val="2133"/>
              </a:spcBef>
              <a:spcAft>
                <a:spcPts val="0"/>
              </a:spcAft>
              <a:buSzPts val="2400"/>
              <a:buFont typeface="Bebas Neue"/>
              <a:buNone/>
              <a:defRPr sz="3200">
                <a:latin typeface="Bebas Neue"/>
                <a:ea typeface="Bebas Neue"/>
                <a:cs typeface="Bebas Neue"/>
                <a:sym typeface="Bebas Neue"/>
              </a:defRPr>
            </a:lvl5pPr>
            <a:lvl6pPr lvl="5" algn="l">
              <a:lnSpc>
                <a:spcPct val="100000"/>
              </a:lnSpc>
              <a:spcBef>
                <a:spcPts val="2133"/>
              </a:spcBef>
              <a:spcAft>
                <a:spcPts val="0"/>
              </a:spcAft>
              <a:buSzPts val="2400"/>
              <a:buFont typeface="Bebas Neue"/>
              <a:buNone/>
              <a:defRPr sz="3200">
                <a:latin typeface="Bebas Neue"/>
                <a:ea typeface="Bebas Neue"/>
                <a:cs typeface="Bebas Neue"/>
                <a:sym typeface="Bebas Neue"/>
              </a:defRPr>
            </a:lvl6pPr>
            <a:lvl7pPr lvl="6" algn="l">
              <a:lnSpc>
                <a:spcPct val="100000"/>
              </a:lnSpc>
              <a:spcBef>
                <a:spcPts val="2133"/>
              </a:spcBef>
              <a:spcAft>
                <a:spcPts val="0"/>
              </a:spcAft>
              <a:buSzPts val="2400"/>
              <a:buFont typeface="Bebas Neue"/>
              <a:buNone/>
              <a:defRPr sz="3200">
                <a:latin typeface="Bebas Neue"/>
                <a:ea typeface="Bebas Neue"/>
                <a:cs typeface="Bebas Neue"/>
                <a:sym typeface="Bebas Neue"/>
              </a:defRPr>
            </a:lvl7pPr>
            <a:lvl8pPr lvl="7" algn="l">
              <a:lnSpc>
                <a:spcPct val="100000"/>
              </a:lnSpc>
              <a:spcBef>
                <a:spcPts val="2133"/>
              </a:spcBef>
              <a:spcAft>
                <a:spcPts val="0"/>
              </a:spcAft>
              <a:buSzPts val="2400"/>
              <a:buFont typeface="Bebas Neue"/>
              <a:buNone/>
              <a:defRPr sz="3200">
                <a:latin typeface="Bebas Neue"/>
                <a:ea typeface="Bebas Neue"/>
                <a:cs typeface="Bebas Neue"/>
                <a:sym typeface="Bebas Neue"/>
              </a:defRPr>
            </a:lvl8pPr>
            <a:lvl9pPr lvl="8" algn="l">
              <a:lnSpc>
                <a:spcPct val="100000"/>
              </a:lnSpc>
              <a:spcBef>
                <a:spcPts val="2133"/>
              </a:spcBef>
              <a:spcAft>
                <a:spcPts val="2133"/>
              </a:spcAft>
              <a:buSzPts val="2400"/>
              <a:buFont typeface="Bebas Neue"/>
              <a:buNone/>
              <a:defRPr sz="3200">
                <a:latin typeface="Bebas Neue"/>
                <a:ea typeface="Bebas Neue"/>
                <a:cs typeface="Bebas Neue"/>
                <a:sym typeface="Bebas Neue"/>
              </a:defRPr>
            </a:lvl9pPr>
          </a:lstStyle>
          <a:p/>
        </p:txBody>
      </p:sp>
      <p:sp>
        <p:nvSpPr>
          <p:cNvPr id="185" name="Google Shape;185;p17"/>
          <p:cNvSpPr txBox="1"/>
          <p:nvPr>
            <p:ph idx="6" type="subTitle"/>
          </p:nvPr>
        </p:nvSpPr>
        <p:spPr>
          <a:xfrm>
            <a:off x="960033" y="4627500"/>
            <a:ext cx="10272000" cy="52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15000"/>
              </a:lnSpc>
              <a:spcBef>
                <a:spcPts val="0"/>
              </a:spcBef>
              <a:spcAft>
                <a:spcPts val="0"/>
              </a:spcAft>
              <a:buSzPts val="2400"/>
              <a:buFont typeface="Bebas Neue"/>
              <a:buNone/>
              <a:defRPr b="1" sz="2667">
                <a:solidFill>
                  <a:schemeClr val="dk2"/>
                </a:solidFill>
                <a:latin typeface="Quicksand"/>
                <a:ea typeface="Quicksand"/>
                <a:cs typeface="Quicksand"/>
                <a:sym typeface="Quicksand"/>
              </a:defRPr>
            </a:lvl1pPr>
            <a:lvl2pPr lvl="1" algn="l">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l">
              <a:lnSpc>
                <a:spcPct val="100000"/>
              </a:lnSpc>
              <a:spcBef>
                <a:spcPts val="2133"/>
              </a:spcBef>
              <a:spcAft>
                <a:spcPts val="0"/>
              </a:spcAft>
              <a:buSzPts val="2400"/>
              <a:buFont typeface="Bebas Neue"/>
              <a:buNone/>
              <a:defRPr sz="3200">
                <a:latin typeface="Bebas Neue"/>
                <a:ea typeface="Bebas Neue"/>
                <a:cs typeface="Bebas Neue"/>
                <a:sym typeface="Bebas Neue"/>
              </a:defRPr>
            </a:lvl3pPr>
            <a:lvl4pPr lvl="3" algn="l">
              <a:lnSpc>
                <a:spcPct val="100000"/>
              </a:lnSpc>
              <a:spcBef>
                <a:spcPts val="2133"/>
              </a:spcBef>
              <a:spcAft>
                <a:spcPts val="0"/>
              </a:spcAft>
              <a:buSzPts val="2400"/>
              <a:buFont typeface="Bebas Neue"/>
              <a:buNone/>
              <a:defRPr sz="3200">
                <a:latin typeface="Bebas Neue"/>
                <a:ea typeface="Bebas Neue"/>
                <a:cs typeface="Bebas Neue"/>
                <a:sym typeface="Bebas Neue"/>
              </a:defRPr>
            </a:lvl4pPr>
            <a:lvl5pPr lvl="4" algn="l">
              <a:lnSpc>
                <a:spcPct val="100000"/>
              </a:lnSpc>
              <a:spcBef>
                <a:spcPts val="2133"/>
              </a:spcBef>
              <a:spcAft>
                <a:spcPts val="0"/>
              </a:spcAft>
              <a:buSzPts val="2400"/>
              <a:buFont typeface="Bebas Neue"/>
              <a:buNone/>
              <a:defRPr sz="3200">
                <a:latin typeface="Bebas Neue"/>
                <a:ea typeface="Bebas Neue"/>
                <a:cs typeface="Bebas Neue"/>
                <a:sym typeface="Bebas Neue"/>
              </a:defRPr>
            </a:lvl5pPr>
            <a:lvl6pPr lvl="5" algn="l">
              <a:lnSpc>
                <a:spcPct val="100000"/>
              </a:lnSpc>
              <a:spcBef>
                <a:spcPts val="2133"/>
              </a:spcBef>
              <a:spcAft>
                <a:spcPts val="0"/>
              </a:spcAft>
              <a:buSzPts val="2400"/>
              <a:buFont typeface="Bebas Neue"/>
              <a:buNone/>
              <a:defRPr sz="3200">
                <a:latin typeface="Bebas Neue"/>
                <a:ea typeface="Bebas Neue"/>
                <a:cs typeface="Bebas Neue"/>
                <a:sym typeface="Bebas Neue"/>
              </a:defRPr>
            </a:lvl6pPr>
            <a:lvl7pPr lvl="6" algn="l">
              <a:lnSpc>
                <a:spcPct val="100000"/>
              </a:lnSpc>
              <a:spcBef>
                <a:spcPts val="2133"/>
              </a:spcBef>
              <a:spcAft>
                <a:spcPts val="0"/>
              </a:spcAft>
              <a:buSzPts val="2400"/>
              <a:buFont typeface="Bebas Neue"/>
              <a:buNone/>
              <a:defRPr sz="3200">
                <a:latin typeface="Bebas Neue"/>
                <a:ea typeface="Bebas Neue"/>
                <a:cs typeface="Bebas Neue"/>
                <a:sym typeface="Bebas Neue"/>
              </a:defRPr>
            </a:lvl7pPr>
            <a:lvl8pPr lvl="7" algn="l">
              <a:lnSpc>
                <a:spcPct val="100000"/>
              </a:lnSpc>
              <a:spcBef>
                <a:spcPts val="2133"/>
              </a:spcBef>
              <a:spcAft>
                <a:spcPts val="0"/>
              </a:spcAft>
              <a:buSzPts val="2400"/>
              <a:buFont typeface="Bebas Neue"/>
              <a:buNone/>
              <a:defRPr sz="3200">
                <a:latin typeface="Bebas Neue"/>
                <a:ea typeface="Bebas Neue"/>
                <a:cs typeface="Bebas Neue"/>
                <a:sym typeface="Bebas Neue"/>
              </a:defRPr>
            </a:lvl8pPr>
            <a:lvl9pPr lvl="8" algn="l">
              <a:lnSpc>
                <a:spcPct val="100000"/>
              </a:lnSpc>
              <a:spcBef>
                <a:spcPts val="2133"/>
              </a:spcBef>
              <a:spcAft>
                <a:spcPts val="2133"/>
              </a:spcAft>
              <a:buSzPts val="2400"/>
              <a:buFont typeface="Bebas Neue"/>
              <a:buNone/>
              <a:defRPr sz="3200">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Title and three columns 2">
    <p:spTree>
      <p:nvGrpSpPr>
        <p:cNvPr id="186" name="Shape 186"/>
        <p:cNvGrpSpPr/>
        <p:nvPr/>
      </p:nvGrpSpPr>
      <p:grpSpPr>
        <a:xfrm>
          <a:off x="0" y="0"/>
          <a:ext cx="0" cy="0"/>
          <a:chOff x="0" y="0"/>
          <a:chExt cx="0" cy="0"/>
        </a:xfrm>
      </p:grpSpPr>
      <p:sp>
        <p:nvSpPr>
          <p:cNvPr id="187" name="Google Shape;187;p18"/>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88" name="Google Shape;188;p18"/>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189" name="Google Shape;189;p18"/>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90" name="Google Shape;190;p18"/>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191" name="Google Shape;191;p18"/>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192" name="Google Shape;192;p18"/>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193" name="Google Shape;193;p18"/>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194" name="Google Shape;194;p18"/>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5" name="Google Shape;195;p18"/>
          <p:cNvSpPr txBox="1"/>
          <p:nvPr>
            <p:ph idx="1" type="subTitle"/>
          </p:nvPr>
        </p:nvSpPr>
        <p:spPr>
          <a:xfrm>
            <a:off x="1842167" y="2290700"/>
            <a:ext cx="9390000" cy="70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2133"/>
              </a:spcBef>
              <a:spcAft>
                <a:spcPts val="0"/>
              </a:spcAft>
              <a:buSzPts val="1400"/>
              <a:buNone/>
              <a:defRPr/>
            </a:lvl3pPr>
            <a:lvl4pPr lvl="3" algn="l">
              <a:lnSpc>
                <a:spcPct val="100000"/>
              </a:lnSpc>
              <a:spcBef>
                <a:spcPts val="2133"/>
              </a:spcBef>
              <a:spcAft>
                <a:spcPts val="0"/>
              </a:spcAft>
              <a:buSzPts val="1400"/>
              <a:buNone/>
              <a:defRPr/>
            </a:lvl4pPr>
            <a:lvl5pPr lvl="4" algn="l">
              <a:lnSpc>
                <a:spcPct val="100000"/>
              </a:lnSpc>
              <a:spcBef>
                <a:spcPts val="2133"/>
              </a:spcBef>
              <a:spcAft>
                <a:spcPts val="0"/>
              </a:spcAft>
              <a:buSzPts val="1400"/>
              <a:buNone/>
              <a:defRPr/>
            </a:lvl5pPr>
            <a:lvl6pPr lvl="5" algn="l">
              <a:lnSpc>
                <a:spcPct val="100000"/>
              </a:lnSpc>
              <a:spcBef>
                <a:spcPts val="2133"/>
              </a:spcBef>
              <a:spcAft>
                <a:spcPts val="0"/>
              </a:spcAft>
              <a:buSzPts val="1400"/>
              <a:buNone/>
              <a:defRPr/>
            </a:lvl6pPr>
            <a:lvl7pPr lvl="6" algn="l">
              <a:lnSpc>
                <a:spcPct val="100000"/>
              </a:lnSpc>
              <a:spcBef>
                <a:spcPts val="2133"/>
              </a:spcBef>
              <a:spcAft>
                <a:spcPts val="0"/>
              </a:spcAft>
              <a:buSzPts val="1400"/>
              <a:buNone/>
              <a:defRPr/>
            </a:lvl7pPr>
            <a:lvl8pPr lvl="7" algn="l">
              <a:lnSpc>
                <a:spcPct val="100000"/>
              </a:lnSpc>
              <a:spcBef>
                <a:spcPts val="2133"/>
              </a:spcBef>
              <a:spcAft>
                <a:spcPts val="0"/>
              </a:spcAft>
              <a:buSzPts val="1400"/>
              <a:buNone/>
              <a:defRPr/>
            </a:lvl8pPr>
            <a:lvl9pPr lvl="8" algn="l">
              <a:lnSpc>
                <a:spcPct val="100000"/>
              </a:lnSpc>
              <a:spcBef>
                <a:spcPts val="2133"/>
              </a:spcBef>
              <a:spcAft>
                <a:spcPts val="2133"/>
              </a:spcAft>
              <a:buSzPts val="1400"/>
              <a:buNone/>
              <a:defRPr/>
            </a:lvl9pPr>
          </a:lstStyle>
          <a:p/>
        </p:txBody>
      </p:sp>
      <p:sp>
        <p:nvSpPr>
          <p:cNvPr id="196" name="Google Shape;196;p18"/>
          <p:cNvSpPr txBox="1"/>
          <p:nvPr>
            <p:ph idx="2" type="subTitle"/>
          </p:nvPr>
        </p:nvSpPr>
        <p:spPr>
          <a:xfrm>
            <a:off x="1842180" y="3814700"/>
            <a:ext cx="9390000" cy="70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2133"/>
              </a:spcBef>
              <a:spcAft>
                <a:spcPts val="0"/>
              </a:spcAft>
              <a:buSzPts val="1400"/>
              <a:buNone/>
              <a:defRPr/>
            </a:lvl3pPr>
            <a:lvl4pPr lvl="3" algn="l">
              <a:lnSpc>
                <a:spcPct val="100000"/>
              </a:lnSpc>
              <a:spcBef>
                <a:spcPts val="2133"/>
              </a:spcBef>
              <a:spcAft>
                <a:spcPts val="0"/>
              </a:spcAft>
              <a:buSzPts val="1400"/>
              <a:buNone/>
              <a:defRPr/>
            </a:lvl4pPr>
            <a:lvl5pPr lvl="4" algn="l">
              <a:lnSpc>
                <a:spcPct val="100000"/>
              </a:lnSpc>
              <a:spcBef>
                <a:spcPts val="2133"/>
              </a:spcBef>
              <a:spcAft>
                <a:spcPts val="0"/>
              </a:spcAft>
              <a:buSzPts val="1400"/>
              <a:buNone/>
              <a:defRPr/>
            </a:lvl5pPr>
            <a:lvl6pPr lvl="5" algn="l">
              <a:lnSpc>
                <a:spcPct val="100000"/>
              </a:lnSpc>
              <a:spcBef>
                <a:spcPts val="2133"/>
              </a:spcBef>
              <a:spcAft>
                <a:spcPts val="0"/>
              </a:spcAft>
              <a:buSzPts val="1400"/>
              <a:buNone/>
              <a:defRPr/>
            </a:lvl6pPr>
            <a:lvl7pPr lvl="6" algn="l">
              <a:lnSpc>
                <a:spcPct val="100000"/>
              </a:lnSpc>
              <a:spcBef>
                <a:spcPts val="2133"/>
              </a:spcBef>
              <a:spcAft>
                <a:spcPts val="0"/>
              </a:spcAft>
              <a:buSzPts val="1400"/>
              <a:buNone/>
              <a:defRPr/>
            </a:lvl7pPr>
            <a:lvl8pPr lvl="7" algn="l">
              <a:lnSpc>
                <a:spcPct val="100000"/>
              </a:lnSpc>
              <a:spcBef>
                <a:spcPts val="2133"/>
              </a:spcBef>
              <a:spcAft>
                <a:spcPts val="0"/>
              </a:spcAft>
              <a:buSzPts val="1400"/>
              <a:buNone/>
              <a:defRPr/>
            </a:lvl8pPr>
            <a:lvl9pPr lvl="8" algn="l">
              <a:lnSpc>
                <a:spcPct val="100000"/>
              </a:lnSpc>
              <a:spcBef>
                <a:spcPts val="2133"/>
              </a:spcBef>
              <a:spcAft>
                <a:spcPts val="2133"/>
              </a:spcAft>
              <a:buSzPts val="1400"/>
              <a:buNone/>
              <a:defRPr/>
            </a:lvl9pPr>
          </a:lstStyle>
          <a:p/>
        </p:txBody>
      </p:sp>
      <p:sp>
        <p:nvSpPr>
          <p:cNvPr id="197" name="Google Shape;197;p18"/>
          <p:cNvSpPr txBox="1"/>
          <p:nvPr>
            <p:ph idx="3" type="subTitle"/>
          </p:nvPr>
        </p:nvSpPr>
        <p:spPr>
          <a:xfrm>
            <a:off x="1842180" y="5338700"/>
            <a:ext cx="9390000" cy="703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867"/>
            </a:lvl1pPr>
            <a:lvl2pPr lvl="1" algn="l">
              <a:lnSpc>
                <a:spcPct val="100000"/>
              </a:lnSpc>
              <a:spcBef>
                <a:spcPts val="0"/>
              </a:spcBef>
              <a:spcAft>
                <a:spcPts val="0"/>
              </a:spcAft>
              <a:buSzPts val="1400"/>
              <a:buNone/>
              <a:defRPr/>
            </a:lvl2pPr>
            <a:lvl3pPr lvl="2" algn="l">
              <a:lnSpc>
                <a:spcPct val="100000"/>
              </a:lnSpc>
              <a:spcBef>
                <a:spcPts val="2133"/>
              </a:spcBef>
              <a:spcAft>
                <a:spcPts val="0"/>
              </a:spcAft>
              <a:buSzPts val="1400"/>
              <a:buNone/>
              <a:defRPr/>
            </a:lvl3pPr>
            <a:lvl4pPr lvl="3" algn="l">
              <a:lnSpc>
                <a:spcPct val="100000"/>
              </a:lnSpc>
              <a:spcBef>
                <a:spcPts val="2133"/>
              </a:spcBef>
              <a:spcAft>
                <a:spcPts val="0"/>
              </a:spcAft>
              <a:buSzPts val="1400"/>
              <a:buNone/>
              <a:defRPr/>
            </a:lvl4pPr>
            <a:lvl5pPr lvl="4" algn="l">
              <a:lnSpc>
                <a:spcPct val="100000"/>
              </a:lnSpc>
              <a:spcBef>
                <a:spcPts val="2133"/>
              </a:spcBef>
              <a:spcAft>
                <a:spcPts val="0"/>
              </a:spcAft>
              <a:buSzPts val="1400"/>
              <a:buNone/>
              <a:defRPr/>
            </a:lvl5pPr>
            <a:lvl6pPr lvl="5" algn="l">
              <a:lnSpc>
                <a:spcPct val="100000"/>
              </a:lnSpc>
              <a:spcBef>
                <a:spcPts val="2133"/>
              </a:spcBef>
              <a:spcAft>
                <a:spcPts val="0"/>
              </a:spcAft>
              <a:buSzPts val="1400"/>
              <a:buNone/>
              <a:defRPr/>
            </a:lvl6pPr>
            <a:lvl7pPr lvl="6" algn="l">
              <a:lnSpc>
                <a:spcPct val="100000"/>
              </a:lnSpc>
              <a:spcBef>
                <a:spcPts val="2133"/>
              </a:spcBef>
              <a:spcAft>
                <a:spcPts val="0"/>
              </a:spcAft>
              <a:buSzPts val="1400"/>
              <a:buNone/>
              <a:defRPr/>
            </a:lvl7pPr>
            <a:lvl8pPr lvl="7" algn="l">
              <a:lnSpc>
                <a:spcPct val="100000"/>
              </a:lnSpc>
              <a:spcBef>
                <a:spcPts val="2133"/>
              </a:spcBef>
              <a:spcAft>
                <a:spcPts val="0"/>
              </a:spcAft>
              <a:buSzPts val="1400"/>
              <a:buNone/>
              <a:defRPr/>
            </a:lvl8pPr>
            <a:lvl9pPr lvl="8" algn="l">
              <a:lnSpc>
                <a:spcPct val="100000"/>
              </a:lnSpc>
              <a:spcBef>
                <a:spcPts val="2133"/>
              </a:spcBef>
              <a:spcAft>
                <a:spcPts val="2133"/>
              </a:spcAft>
              <a:buSzPts val="1400"/>
              <a:buNone/>
              <a:defRPr/>
            </a:lvl9pPr>
          </a:lstStyle>
          <a:p/>
        </p:txBody>
      </p:sp>
      <p:sp>
        <p:nvSpPr>
          <p:cNvPr id="198" name="Google Shape;198;p18"/>
          <p:cNvSpPr txBox="1"/>
          <p:nvPr>
            <p:ph idx="4" type="subTitle"/>
          </p:nvPr>
        </p:nvSpPr>
        <p:spPr>
          <a:xfrm>
            <a:off x="1842167" y="1874700"/>
            <a:ext cx="9390000" cy="44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15000"/>
              </a:lnSpc>
              <a:spcBef>
                <a:spcPts val="0"/>
              </a:spcBef>
              <a:spcAft>
                <a:spcPts val="0"/>
              </a:spcAft>
              <a:buSzPts val="2600"/>
              <a:buFont typeface="Bebas Neue"/>
              <a:buNone/>
              <a:defRPr b="1" sz="2667">
                <a:solidFill>
                  <a:schemeClr val="dk2"/>
                </a:solidFill>
                <a:latin typeface="Quicksand"/>
                <a:ea typeface="Quicksand"/>
                <a:cs typeface="Quicksand"/>
                <a:sym typeface="Quicksand"/>
              </a:defRPr>
            </a:lvl1pPr>
            <a:lvl2pPr lvl="1" algn="l">
              <a:lnSpc>
                <a:spcPct val="100000"/>
              </a:lnSpc>
              <a:spcBef>
                <a:spcPts val="0"/>
              </a:spcBef>
              <a:spcAft>
                <a:spcPts val="0"/>
              </a:spcAft>
              <a:buSzPts val="2600"/>
              <a:buFont typeface="Bebas Neue"/>
              <a:buNone/>
              <a:defRPr sz="3466">
                <a:latin typeface="Bebas Neue"/>
                <a:ea typeface="Bebas Neue"/>
                <a:cs typeface="Bebas Neue"/>
                <a:sym typeface="Bebas Neue"/>
              </a:defRPr>
            </a:lvl2pPr>
            <a:lvl3pPr lvl="2" algn="l">
              <a:lnSpc>
                <a:spcPct val="100000"/>
              </a:lnSpc>
              <a:spcBef>
                <a:spcPts val="2133"/>
              </a:spcBef>
              <a:spcAft>
                <a:spcPts val="0"/>
              </a:spcAft>
              <a:buSzPts val="2600"/>
              <a:buFont typeface="Bebas Neue"/>
              <a:buNone/>
              <a:defRPr sz="3466">
                <a:latin typeface="Bebas Neue"/>
                <a:ea typeface="Bebas Neue"/>
                <a:cs typeface="Bebas Neue"/>
                <a:sym typeface="Bebas Neue"/>
              </a:defRPr>
            </a:lvl3pPr>
            <a:lvl4pPr lvl="3" algn="l">
              <a:lnSpc>
                <a:spcPct val="100000"/>
              </a:lnSpc>
              <a:spcBef>
                <a:spcPts val="2133"/>
              </a:spcBef>
              <a:spcAft>
                <a:spcPts val="0"/>
              </a:spcAft>
              <a:buSzPts val="2600"/>
              <a:buFont typeface="Bebas Neue"/>
              <a:buNone/>
              <a:defRPr sz="3466">
                <a:latin typeface="Bebas Neue"/>
                <a:ea typeface="Bebas Neue"/>
                <a:cs typeface="Bebas Neue"/>
                <a:sym typeface="Bebas Neue"/>
              </a:defRPr>
            </a:lvl4pPr>
            <a:lvl5pPr lvl="4" algn="l">
              <a:lnSpc>
                <a:spcPct val="100000"/>
              </a:lnSpc>
              <a:spcBef>
                <a:spcPts val="2133"/>
              </a:spcBef>
              <a:spcAft>
                <a:spcPts val="0"/>
              </a:spcAft>
              <a:buSzPts val="2600"/>
              <a:buFont typeface="Bebas Neue"/>
              <a:buNone/>
              <a:defRPr sz="3466">
                <a:latin typeface="Bebas Neue"/>
                <a:ea typeface="Bebas Neue"/>
                <a:cs typeface="Bebas Neue"/>
                <a:sym typeface="Bebas Neue"/>
              </a:defRPr>
            </a:lvl5pPr>
            <a:lvl6pPr lvl="5" algn="l">
              <a:lnSpc>
                <a:spcPct val="100000"/>
              </a:lnSpc>
              <a:spcBef>
                <a:spcPts val="2133"/>
              </a:spcBef>
              <a:spcAft>
                <a:spcPts val="0"/>
              </a:spcAft>
              <a:buSzPts val="2600"/>
              <a:buFont typeface="Bebas Neue"/>
              <a:buNone/>
              <a:defRPr sz="3466">
                <a:latin typeface="Bebas Neue"/>
                <a:ea typeface="Bebas Neue"/>
                <a:cs typeface="Bebas Neue"/>
                <a:sym typeface="Bebas Neue"/>
              </a:defRPr>
            </a:lvl6pPr>
            <a:lvl7pPr lvl="6" algn="l">
              <a:lnSpc>
                <a:spcPct val="100000"/>
              </a:lnSpc>
              <a:spcBef>
                <a:spcPts val="2133"/>
              </a:spcBef>
              <a:spcAft>
                <a:spcPts val="0"/>
              </a:spcAft>
              <a:buSzPts val="2600"/>
              <a:buFont typeface="Bebas Neue"/>
              <a:buNone/>
              <a:defRPr sz="3466">
                <a:latin typeface="Bebas Neue"/>
                <a:ea typeface="Bebas Neue"/>
                <a:cs typeface="Bebas Neue"/>
                <a:sym typeface="Bebas Neue"/>
              </a:defRPr>
            </a:lvl7pPr>
            <a:lvl8pPr lvl="7" algn="l">
              <a:lnSpc>
                <a:spcPct val="100000"/>
              </a:lnSpc>
              <a:spcBef>
                <a:spcPts val="2133"/>
              </a:spcBef>
              <a:spcAft>
                <a:spcPts val="0"/>
              </a:spcAft>
              <a:buSzPts val="2600"/>
              <a:buFont typeface="Bebas Neue"/>
              <a:buNone/>
              <a:defRPr sz="3466">
                <a:latin typeface="Bebas Neue"/>
                <a:ea typeface="Bebas Neue"/>
                <a:cs typeface="Bebas Neue"/>
                <a:sym typeface="Bebas Neue"/>
              </a:defRPr>
            </a:lvl8pPr>
            <a:lvl9pPr lvl="8" algn="l">
              <a:lnSpc>
                <a:spcPct val="100000"/>
              </a:lnSpc>
              <a:spcBef>
                <a:spcPts val="2133"/>
              </a:spcBef>
              <a:spcAft>
                <a:spcPts val="2133"/>
              </a:spcAft>
              <a:buSzPts val="2600"/>
              <a:buFont typeface="Bebas Neue"/>
              <a:buNone/>
              <a:defRPr sz="3466">
                <a:latin typeface="Bebas Neue"/>
                <a:ea typeface="Bebas Neue"/>
                <a:cs typeface="Bebas Neue"/>
                <a:sym typeface="Bebas Neue"/>
              </a:defRPr>
            </a:lvl9pPr>
          </a:lstStyle>
          <a:p/>
        </p:txBody>
      </p:sp>
      <p:sp>
        <p:nvSpPr>
          <p:cNvPr id="199" name="Google Shape;199;p18"/>
          <p:cNvSpPr txBox="1"/>
          <p:nvPr>
            <p:ph idx="5" type="subTitle"/>
          </p:nvPr>
        </p:nvSpPr>
        <p:spPr>
          <a:xfrm>
            <a:off x="1842167" y="3368767"/>
            <a:ext cx="9390000" cy="44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15000"/>
              </a:lnSpc>
              <a:spcBef>
                <a:spcPts val="0"/>
              </a:spcBef>
              <a:spcAft>
                <a:spcPts val="0"/>
              </a:spcAft>
              <a:buSzPts val="2600"/>
              <a:buFont typeface="Bebas Neue"/>
              <a:buNone/>
              <a:defRPr b="1" sz="2667">
                <a:solidFill>
                  <a:schemeClr val="dk2"/>
                </a:solidFill>
                <a:latin typeface="Quicksand"/>
                <a:ea typeface="Quicksand"/>
                <a:cs typeface="Quicksand"/>
                <a:sym typeface="Quicksand"/>
              </a:defRPr>
            </a:lvl1pPr>
            <a:lvl2pPr lvl="1" algn="l">
              <a:lnSpc>
                <a:spcPct val="100000"/>
              </a:lnSpc>
              <a:spcBef>
                <a:spcPts val="0"/>
              </a:spcBef>
              <a:spcAft>
                <a:spcPts val="0"/>
              </a:spcAft>
              <a:buSzPts val="2600"/>
              <a:buFont typeface="Bebas Neue"/>
              <a:buNone/>
              <a:defRPr sz="3466">
                <a:latin typeface="Bebas Neue"/>
                <a:ea typeface="Bebas Neue"/>
                <a:cs typeface="Bebas Neue"/>
                <a:sym typeface="Bebas Neue"/>
              </a:defRPr>
            </a:lvl2pPr>
            <a:lvl3pPr lvl="2" algn="l">
              <a:lnSpc>
                <a:spcPct val="100000"/>
              </a:lnSpc>
              <a:spcBef>
                <a:spcPts val="2133"/>
              </a:spcBef>
              <a:spcAft>
                <a:spcPts val="0"/>
              </a:spcAft>
              <a:buSzPts val="2600"/>
              <a:buFont typeface="Bebas Neue"/>
              <a:buNone/>
              <a:defRPr sz="3466">
                <a:latin typeface="Bebas Neue"/>
                <a:ea typeface="Bebas Neue"/>
                <a:cs typeface="Bebas Neue"/>
                <a:sym typeface="Bebas Neue"/>
              </a:defRPr>
            </a:lvl3pPr>
            <a:lvl4pPr lvl="3" algn="l">
              <a:lnSpc>
                <a:spcPct val="100000"/>
              </a:lnSpc>
              <a:spcBef>
                <a:spcPts val="2133"/>
              </a:spcBef>
              <a:spcAft>
                <a:spcPts val="0"/>
              </a:spcAft>
              <a:buSzPts val="2600"/>
              <a:buFont typeface="Bebas Neue"/>
              <a:buNone/>
              <a:defRPr sz="3466">
                <a:latin typeface="Bebas Neue"/>
                <a:ea typeface="Bebas Neue"/>
                <a:cs typeface="Bebas Neue"/>
                <a:sym typeface="Bebas Neue"/>
              </a:defRPr>
            </a:lvl4pPr>
            <a:lvl5pPr lvl="4" algn="l">
              <a:lnSpc>
                <a:spcPct val="100000"/>
              </a:lnSpc>
              <a:spcBef>
                <a:spcPts val="2133"/>
              </a:spcBef>
              <a:spcAft>
                <a:spcPts val="0"/>
              </a:spcAft>
              <a:buSzPts val="2600"/>
              <a:buFont typeface="Bebas Neue"/>
              <a:buNone/>
              <a:defRPr sz="3466">
                <a:latin typeface="Bebas Neue"/>
                <a:ea typeface="Bebas Neue"/>
                <a:cs typeface="Bebas Neue"/>
                <a:sym typeface="Bebas Neue"/>
              </a:defRPr>
            </a:lvl5pPr>
            <a:lvl6pPr lvl="5" algn="l">
              <a:lnSpc>
                <a:spcPct val="100000"/>
              </a:lnSpc>
              <a:spcBef>
                <a:spcPts val="2133"/>
              </a:spcBef>
              <a:spcAft>
                <a:spcPts val="0"/>
              </a:spcAft>
              <a:buSzPts val="2600"/>
              <a:buFont typeface="Bebas Neue"/>
              <a:buNone/>
              <a:defRPr sz="3466">
                <a:latin typeface="Bebas Neue"/>
                <a:ea typeface="Bebas Neue"/>
                <a:cs typeface="Bebas Neue"/>
                <a:sym typeface="Bebas Neue"/>
              </a:defRPr>
            </a:lvl6pPr>
            <a:lvl7pPr lvl="6" algn="l">
              <a:lnSpc>
                <a:spcPct val="100000"/>
              </a:lnSpc>
              <a:spcBef>
                <a:spcPts val="2133"/>
              </a:spcBef>
              <a:spcAft>
                <a:spcPts val="0"/>
              </a:spcAft>
              <a:buSzPts val="2600"/>
              <a:buFont typeface="Bebas Neue"/>
              <a:buNone/>
              <a:defRPr sz="3466">
                <a:latin typeface="Bebas Neue"/>
                <a:ea typeface="Bebas Neue"/>
                <a:cs typeface="Bebas Neue"/>
                <a:sym typeface="Bebas Neue"/>
              </a:defRPr>
            </a:lvl7pPr>
            <a:lvl8pPr lvl="7" algn="l">
              <a:lnSpc>
                <a:spcPct val="100000"/>
              </a:lnSpc>
              <a:spcBef>
                <a:spcPts val="2133"/>
              </a:spcBef>
              <a:spcAft>
                <a:spcPts val="0"/>
              </a:spcAft>
              <a:buSzPts val="2600"/>
              <a:buFont typeface="Bebas Neue"/>
              <a:buNone/>
              <a:defRPr sz="3466">
                <a:latin typeface="Bebas Neue"/>
                <a:ea typeface="Bebas Neue"/>
                <a:cs typeface="Bebas Neue"/>
                <a:sym typeface="Bebas Neue"/>
              </a:defRPr>
            </a:lvl8pPr>
            <a:lvl9pPr lvl="8" algn="l">
              <a:lnSpc>
                <a:spcPct val="100000"/>
              </a:lnSpc>
              <a:spcBef>
                <a:spcPts val="2133"/>
              </a:spcBef>
              <a:spcAft>
                <a:spcPts val="2133"/>
              </a:spcAft>
              <a:buSzPts val="2600"/>
              <a:buFont typeface="Bebas Neue"/>
              <a:buNone/>
              <a:defRPr sz="3466">
                <a:latin typeface="Bebas Neue"/>
                <a:ea typeface="Bebas Neue"/>
                <a:cs typeface="Bebas Neue"/>
                <a:sym typeface="Bebas Neue"/>
              </a:defRPr>
            </a:lvl9pPr>
          </a:lstStyle>
          <a:p/>
        </p:txBody>
      </p:sp>
      <p:sp>
        <p:nvSpPr>
          <p:cNvPr id="200" name="Google Shape;200;p18"/>
          <p:cNvSpPr txBox="1"/>
          <p:nvPr>
            <p:ph idx="6" type="subTitle"/>
          </p:nvPr>
        </p:nvSpPr>
        <p:spPr>
          <a:xfrm>
            <a:off x="1842167" y="4862833"/>
            <a:ext cx="9390000" cy="4448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l">
              <a:lnSpc>
                <a:spcPct val="115000"/>
              </a:lnSpc>
              <a:spcBef>
                <a:spcPts val="0"/>
              </a:spcBef>
              <a:spcAft>
                <a:spcPts val="0"/>
              </a:spcAft>
              <a:buSzPts val="2600"/>
              <a:buFont typeface="Bebas Neue"/>
              <a:buNone/>
              <a:defRPr b="1" sz="2667">
                <a:solidFill>
                  <a:schemeClr val="dk2"/>
                </a:solidFill>
                <a:latin typeface="Quicksand"/>
                <a:ea typeface="Quicksand"/>
                <a:cs typeface="Quicksand"/>
                <a:sym typeface="Quicksand"/>
              </a:defRPr>
            </a:lvl1pPr>
            <a:lvl2pPr lvl="1" algn="l">
              <a:lnSpc>
                <a:spcPct val="100000"/>
              </a:lnSpc>
              <a:spcBef>
                <a:spcPts val="0"/>
              </a:spcBef>
              <a:spcAft>
                <a:spcPts val="0"/>
              </a:spcAft>
              <a:buSzPts val="2600"/>
              <a:buFont typeface="Bebas Neue"/>
              <a:buNone/>
              <a:defRPr sz="3466">
                <a:latin typeface="Bebas Neue"/>
                <a:ea typeface="Bebas Neue"/>
                <a:cs typeface="Bebas Neue"/>
                <a:sym typeface="Bebas Neue"/>
              </a:defRPr>
            </a:lvl2pPr>
            <a:lvl3pPr lvl="2" algn="l">
              <a:lnSpc>
                <a:spcPct val="100000"/>
              </a:lnSpc>
              <a:spcBef>
                <a:spcPts val="2133"/>
              </a:spcBef>
              <a:spcAft>
                <a:spcPts val="0"/>
              </a:spcAft>
              <a:buSzPts val="2600"/>
              <a:buFont typeface="Bebas Neue"/>
              <a:buNone/>
              <a:defRPr sz="3466">
                <a:latin typeface="Bebas Neue"/>
                <a:ea typeface="Bebas Neue"/>
                <a:cs typeface="Bebas Neue"/>
                <a:sym typeface="Bebas Neue"/>
              </a:defRPr>
            </a:lvl3pPr>
            <a:lvl4pPr lvl="3" algn="l">
              <a:lnSpc>
                <a:spcPct val="100000"/>
              </a:lnSpc>
              <a:spcBef>
                <a:spcPts val="2133"/>
              </a:spcBef>
              <a:spcAft>
                <a:spcPts val="0"/>
              </a:spcAft>
              <a:buSzPts val="2600"/>
              <a:buFont typeface="Bebas Neue"/>
              <a:buNone/>
              <a:defRPr sz="3466">
                <a:latin typeface="Bebas Neue"/>
                <a:ea typeface="Bebas Neue"/>
                <a:cs typeface="Bebas Neue"/>
                <a:sym typeface="Bebas Neue"/>
              </a:defRPr>
            </a:lvl4pPr>
            <a:lvl5pPr lvl="4" algn="l">
              <a:lnSpc>
                <a:spcPct val="100000"/>
              </a:lnSpc>
              <a:spcBef>
                <a:spcPts val="2133"/>
              </a:spcBef>
              <a:spcAft>
                <a:spcPts val="0"/>
              </a:spcAft>
              <a:buSzPts val="2600"/>
              <a:buFont typeface="Bebas Neue"/>
              <a:buNone/>
              <a:defRPr sz="3466">
                <a:latin typeface="Bebas Neue"/>
                <a:ea typeface="Bebas Neue"/>
                <a:cs typeface="Bebas Neue"/>
                <a:sym typeface="Bebas Neue"/>
              </a:defRPr>
            </a:lvl5pPr>
            <a:lvl6pPr lvl="5" algn="l">
              <a:lnSpc>
                <a:spcPct val="100000"/>
              </a:lnSpc>
              <a:spcBef>
                <a:spcPts val="2133"/>
              </a:spcBef>
              <a:spcAft>
                <a:spcPts val="0"/>
              </a:spcAft>
              <a:buSzPts val="2600"/>
              <a:buFont typeface="Bebas Neue"/>
              <a:buNone/>
              <a:defRPr sz="3466">
                <a:latin typeface="Bebas Neue"/>
                <a:ea typeface="Bebas Neue"/>
                <a:cs typeface="Bebas Neue"/>
                <a:sym typeface="Bebas Neue"/>
              </a:defRPr>
            </a:lvl6pPr>
            <a:lvl7pPr lvl="6" algn="l">
              <a:lnSpc>
                <a:spcPct val="100000"/>
              </a:lnSpc>
              <a:spcBef>
                <a:spcPts val="2133"/>
              </a:spcBef>
              <a:spcAft>
                <a:spcPts val="0"/>
              </a:spcAft>
              <a:buSzPts val="2600"/>
              <a:buFont typeface="Bebas Neue"/>
              <a:buNone/>
              <a:defRPr sz="3466">
                <a:latin typeface="Bebas Neue"/>
                <a:ea typeface="Bebas Neue"/>
                <a:cs typeface="Bebas Neue"/>
                <a:sym typeface="Bebas Neue"/>
              </a:defRPr>
            </a:lvl7pPr>
            <a:lvl8pPr lvl="7" algn="l">
              <a:lnSpc>
                <a:spcPct val="100000"/>
              </a:lnSpc>
              <a:spcBef>
                <a:spcPts val="2133"/>
              </a:spcBef>
              <a:spcAft>
                <a:spcPts val="0"/>
              </a:spcAft>
              <a:buSzPts val="2600"/>
              <a:buFont typeface="Bebas Neue"/>
              <a:buNone/>
              <a:defRPr sz="3466">
                <a:latin typeface="Bebas Neue"/>
                <a:ea typeface="Bebas Neue"/>
                <a:cs typeface="Bebas Neue"/>
                <a:sym typeface="Bebas Neue"/>
              </a:defRPr>
            </a:lvl8pPr>
            <a:lvl9pPr lvl="8" algn="l">
              <a:lnSpc>
                <a:spcPct val="100000"/>
              </a:lnSpc>
              <a:spcBef>
                <a:spcPts val="2133"/>
              </a:spcBef>
              <a:spcAft>
                <a:spcPts val="2133"/>
              </a:spcAft>
              <a:buSzPts val="2600"/>
              <a:buFont typeface="Bebas Neue"/>
              <a:buNone/>
              <a:defRPr sz="3466">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Title and four columns">
    <p:spTree>
      <p:nvGrpSpPr>
        <p:cNvPr id="201" name="Shape 201"/>
        <p:cNvGrpSpPr/>
        <p:nvPr/>
      </p:nvGrpSpPr>
      <p:grpSpPr>
        <a:xfrm>
          <a:off x="0" y="0"/>
          <a:ext cx="0" cy="0"/>
          <a:chOff x="0" y="0"/>
          <a:chExt cx="0" cy="0"/>
        </a:xfrm>
      </p:grpSpPr>
      <p:sp>
        <p:nvSpPr>
          <p:cNvPr id="202" name="Google Shape;202;p19"/>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203" name="Google Shape;203;p19"/>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204" name="Google Shape;204;p19"/>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205" name="Google Shape;205;p19"/>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206" name="Google Shape;206;p19"/>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207" name="Google Shape;207;p19"/>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208" name="Google Shape;208;p19"/>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209" name="Google Shape;209;p19"/>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0" name="Google Shape;210;p19"/>
          <p:cNvSpPr txBox="1"/>
          <p:nvPr>
            <p:ph idx="1" type="subTitle"/>
          </p:nvPr>
        </p:nvSpPr>
        <p:spPr>
          <a:xfrm>
            <a:off x="2061033" y="2633684"/>
            <a:ext cx="3409200" cy="121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211" name="Google Shape;211;p19"/>
          <p:cNvSpPr txBox="1"/>
          <p:nvPr>
            <p:ph idx="2" type="subTitle"/>
          </p:nvPr>
        </p:nvSpPr>
        <p:spPr>
          <a:xfrm>
            <a:off x="6721767" y="2633684"/>
            <a:ext cx="3409200" cy="121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212" name="Google Shape;212;p19"/>
          <p:cNvSpPr txBox="1"/>
          <p:nvPr>
            <p:ph idx="3" type="subTitle"/>
          </p:nvPr>
        </p:nvSpPr>
        <p:spPr>
          <a:xfrm>
            <a:off x="2061033" y="4922000"/>
            <a:ext cx="3409200" cy="121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213" name="Google Shape;213;p19"/>
          <p:cNvSpPr txBox="1"/>
          <p:nvPr>
            <p:ph idx="4" type="subTitle"/>
          </p:nvPr>
        </p:nvSpPr>
        <p:spPr>
          <a:xfrm>
            <a:off x="6721767" y="4922000"/>
            <a:ext cx="3409200" cy="12148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214" name="Google Shape;214;p19"/>
          <p:cNvSpPr txBox="1"/>
          <p:nvPr>
            <p:ph idx="5" type="subTitle"/>
          </p:nvPr>
        </p:nvSpPr>
        <p:spPr>
          <a:xfrm>
            <a:off x="2061033" y="2227284"/>
            <a:ext cx="3409200" cy="473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b="1" sz="2667">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2133"/>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2133"/>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2133"/>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2133"/>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2133"/>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2133"/>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2133"/>
              </a:spcBef>
              <a:spcAft>
                <a:spcPts val="2133"/>
              </a:spcAft>
              <a:buSzPts val="2400"/>
              <a:buFont typeface="Bebas Neue"/>
              <a:buNone/>
              <a:defRPr sz="3200">
                <a:latin typeface="Bebas Neue"/>
                <a:ea typeface="Bebas Neue"/>
                <a:cs typeface="Bebas Neue"/>
                <a:sym typeface="Bebas Neue"/>
              </a:defRPr>
            </a:lvl9pPr>
          </a:lstStyle>
          <a:p/>
        </p:txBody>
      </p:sp>
      <p:sp>
        <p:nvSpPr>
          <p:cNvPr id="215" name="Google Shape;215;p19"/>
          <p:cNvSpPr txBox="1"/>
          <p:nvPr>
            <p:ph idx="6" type="subTitle"/>
          </p:nvPr>
        </p:nvSpPr>
        <p:spPr>
          <a:xfrm>
            <a:off x="6721767" y="2227284"/>
            <a:ext cx="3409200" cy="473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b="1" sz="2667">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2133"/>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2133"/>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2133"/>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2133"/>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2133"/>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2133"/>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2133"/>
              </a:spcBef>
              <a:spcAft>
                <a:spcPts val="2133"/>
              </a:spcAft>
              <a:buSzPts val="2400"/>
              <a:buFont typeface="Bebas Neue"/>
              <a:buNone/>
              <a:defRPr sz="3200">
                <a:latin typeface="Bebas Neue"/>
                <a:ea typeface="Bebas Neue"/>
                <a:cs typeface="Bebas Neue"/>
                <a:sym typeface="Bebas Neue"/>
              </a:defRPr>
            </a:lvl9pPr>
          </a:lstStyle>
          <a:p/>
        </p:txBody>
      </p:sp>
      <p:sp>
        <p:nvSpPr>
          <p:cNvPr id="216" name="Google Shape;216;p19"/>
          <p:cNvSpPr txBox="1"/>
          <p:nvPr>
            <p:ph idx="7" type="subTitle"/>
          </p:nvPr>
        </p:nvSpPr>
        <p:spPr>
          <a:xfrm>
            <a:off x="2061033" y="4515600"/>
            <a:ext cx="3409200" cy="473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b="1" sz="2667">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2133"/>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2133"/>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2133"/>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2133"/>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2133"/>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2133"/>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2133"/>
              </a:spcBef>
              <a:spcAft>
                <a:spcPts val="2133"/>
              </a:spcAft>
              <a:buSzPts val="2400"/>
              <a:buFont typeface="Bebas Neue"/>
              <a:buNone/>
              <a:defRPr sz="3200">
                <a:latin typeface="Bebas Neue"/>
                <a:ea typeface="Bebas Neue"/>
                <a:cs typeface="Bebas Neue"/>
                <a:sym typeface="Bebas Neue"/>
              </a:defRPr>
            </a:lvl9pPr>
          </a:lstStyle>
          <a:p/>
        </p:txBody>
      </p:sp>
      <p:sp>
        <p:nvSpPr>
          <p:cNvPr id="217" name="Google Shape;217;p19"/>
          <p:cNvSpPr txBox="1"/>
          <p:nvPr>
            <p:ph idx="8" type="subTitle"/>
          </p:nvPr>
        </p:nvSpPr>
        <p:spPr>
          <a:xfrm>
            <a:off x="6721767" y="4515600"/>
            <a:ext cx="3409200" cy="4732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b="1" sz="2667">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2133"/>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2133"/>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2133"/>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2133"/>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2133"/>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2133"/>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2133"/>
              </a:spcBef>
              <a:spcAft>
                <a:spcPts val="2133"/>
              </a:spcAft>
              <a:buSzPts val="2400"/>
              <a:buFont typeface="Bebas Neue"/>
              <a:buNone/>
              <a:defRPr sz="32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Title and six columns">
    <p:spTree>
      <p:nvGrpSpPr>
        <p:cNvPr id="218" name="Shape 218"/>
        <p:cNvGrpSpPr/>
        <p:nvPr/>
      </p:nvGrpSpPr>
      <p:grpSpPr>
        <a:xfrm>
          <a:off x="0" y="0"/>
          <a:ext cx="0" cy="0"/>
          <a:chOff x="0" y="0"/>
          <a:chExt cx="0" cy="0"/>
        </a:xfrm>
      </p:grpSpPr>
      <p:sp>
        <p:nvSpPr>
          <p:cNvPr id="219" name="Google Shape;219;p20"/>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220" name="Google Shape;220;p20"/>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221" name="Google Shape;221;p20"/>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222" name="Google Shape;222;p20"/>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223" name="Google Shape;223;p20"/>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224" name="Google Shape;224;p20"/>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225" name="Google Shape;225;p20"/>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226" name="Google Shape;226;p20"/>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7" name="Google Shape;227;p20"/>
          <p:cNvSpPr txBox="1"/>
          <p:nvPr>
            <p:ph idx="1" type="subTitle"/>
          </p:nvPr>
        </p:nvSpPr>
        <p:spPr>
          <a:xfrm>
            <a:off x="1205267" y="2865601"/>
            <a:ext cx="2921600" cy="847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228" name="Google Shape;228;p20"/>
          <p:cNvSpPr txBox="1"/>
          <p:nvPr>
            <p:ph idx="2" type="subTitle"/>
          </p:nvPr>
        </p:nvSpPr>
        <p:spPr>
          <a:xfrm>
            <a:off x="4638067" y="2865601"/>
            <a:ext cx="2910000" cy="847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229" name="Google Shape;229;p20"/>
          <p:cNvSpPr txBox="1"/>
          <p:nvPr>
            <p:ph idx="3" type="subTitle"/>
          </p:nvPr>
        </p:nvSpPr>
        <p:spPr>
          <a:xfrm>
            <a:off x="1205267" y="4772567"/>
            <a:ext cx="2921600" cy="847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230" name="Google Shape;230;p20"/>
          <p:cNvSpPr txBox="1"/>
          <p:nvPr>
            <p:ph idx="4" type="subTitle"/>
          </p:nvPr>
        </p:nvSpPr>
        <p:spPr>
          <a:xfrm>
            <a:off x="4638067" y="4772567"/>
            <a:ext cx="2910000" cy="847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231" name="Google Shape;231;p20"/>
          <p:cNvSpPr txBox="1"/>
          <p:nvPr>
            <p:ph idx="5" type="subTitle"/>
          </p:nvPr>
        </p:nvSpPr>
        <p:spPr>
          <a:xfrm>
            <a:off x="8065133" y="2865601"/>
            <a:ext cx="2933200" cy="847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232" name="Google Shape;232;p20"/>
          <p:cNvSpPr txBox="1"/>
          <p:nvPr>
            <p:ph idx="6" type="subTitle"/>
          </p:nvPr>
        </p:nvSpPr>
        <p:spPr>
          <a:xfrm>
            <a:off x="8065133" y="4772567"/>
            <a:ext cx="2933200" cy="847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867"/>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233" name="Google Shape;233;p20"/>
          <p:cNvSpPr txBox="1"/>
          <p:nvPr>
            <p:ph idx="7" type="subTitle"/>
          </p:nvPr>
        </p:nvSpPr>
        <p:spPr>
          <a:xfrm>
            <a:off x="1211000" y="2208800"/>
            <a:ext cx="2910000" cy="590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400"/>
              <a:buFont typeface="Bebas Neue"/>
              <a:buNone/>
              <a:defRPr b="1" sz="2667">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p:txBody>
      </p:sp>
      <p:sp>
        <p:nvSpPr>
          <p:cNvPr id="234" name="Google Shape;234;p20"/>
          <p:cNvSpPr txBox="1"/>
          <p:nvPr>
            <p:ph idx="8" type="subTitle"/>
          </p:nvPr>
        </p:nvSpPr>
        <p:spPr>
          <a:xfrm>
            <a:off x="4643781" y="2208800"/>
            <a:ext cx="2898400" cy="590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400"/>
              <a:buFont typeface="Bebas Neue"/>
              <a:buNone/>
              <a:defRPr b="1" sz="2667">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p:txBody>
      </p:sp>
      <p:sp>
        <p:nvSpPr>
          <p:cNvPr id="235" name="Google Shape;235;p20"/>
          <p:cNvSpPr txBox="1"/>
          <p:nvPr>
            <p:ph idx="9" type="subTitle"/>
          </p:nvPr>
        </p:nvSpPr>
        <p:spPr>
          <a:xfrm>
            <a:off x="8070897" y="2208800"/>
            <a:ext cx="2921600" cy="590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400"/>
              <a:buFont typeface="Bebas Neue"/>
              <a:buNone/>
              <a:defRPr b="1" sz="2667">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p:txBody>
      </p:sp>
      <p:sp>
        <p:nvSpPr>
          <p:cNvPr id="236" name="Google Shape;236;p20"/>
          <p:cNvSpPr txBox="1"/>
          <p:nvPr>
            <p:ph idx="13" type="subTitle"/>
          </p:nvPr>
        </p:nvSpPr>
        <p:spPr>
          <a:xfrm>
            <a:off x="1211000" y="4115733"/>
            <a:ext cx="2910000" cy="590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400"/>
              <a:buFont typeface="Bebas Neue"/>
              <a:buNone/>
              <a:defRPr b="1" sz="2667">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p:txBody>
      </p:sp>
      <p:sp>
        <p:nvSpPr>
          <p:cNvPr id="237" name="Google Shape;237;p20"/>
          <p:cNvSpPr txBox="1"/>
          <p:nvPr>
            <p:ph idx="14" type="subTitle"/>
          </p:nvPr>
        </p:nvSpPr>
        <p:spPr>
          <a:xfrm>
            <a:off x="4643781" y="4115733"/>
            <a:ext cx="2898400" cy="590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400"/>
              <a:buFont typeface="Bebas Neue"/>
              <a:buNone/>
              <a:defRPr b="1" sz="2667">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p:txBody>
      </p:sp>
      <p:sp>
        <p:nvSpPr>
          <p:cNvPr id="238" name="Google Shape;238;p20"/>
          <p:cNvSpPr txBox="1"/>
          <p:nvPr>
            <p:ph idx="15" type="subTitle"/>
          </p:nvPr>
        </p:nvSpPr>
        <p:spPr>
          <a:xfrm>
            <a:off x="8070897" y="4115733"/>
            <a:ext cx="2921600" cy="5900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400"/>
              <a:buFont typeface="Bebas Neue"/>
              <a:buNone/>
              <a:defRPr b="1" sz="2667">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17" name="Shape 17"/>
        <p:cNvGrpSpPr/>
        <p:nvPr/>
      </p:nvGrpSpPr>
      <p:grpSpPr>
        <a:xfrm>
          <a:off x="0" y="0"/>
          <a:ext cx="0" cy="0"/>
          <a:chOff x="0" y="0"/>
          <a:chExt cx="0" cy="0"/>
        </a:xfrm>
      </p:grpSpPr>
      <p:sp>
        <p:nvSpPr>
          <p:cNvPr id="18" name="Google Shape;18;p3"/>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19" name="Google Shape;19;p3"/>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20" name="Google Shape;20;p3"/>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21" name="Google Shape;21;p3"/>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22" name="Google Shape;22;p3"/>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23" name="Google Shape;23;p3"/>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24" name="Google Shape;24;p3"/>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25" name="Google Shape;25;p3"/>
          <p:cNvSpPr txBox="1"/>
          <p:nvPr>
            <p:ph type="title"/>
          </p:nvPr>
        </p:nvSpPr>
        <p:spPr>
          <a:xfrm>
            <a:off x="960000" y="593367"/>
            <a:ext cx="83552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3"/>
          <p:cNvSpPr txBox="1"/>
          <p:nvPr>
            <p:ph idx="1" type="subTitle"/>
          </p:nvPr>
        </p:nvSpPr>
        <p:spPr>
          <a:xfrm>
            <a:off x="960000" y="1796333"/>
            <a:ext cx="9766000" cy="42312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600"/>
              <a:buFont typeface="Nunito Light"/>
              <a:buChar char="●"/>
              <a:defRPr sz="2133"/>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2133"/>
              </a:spcBef>
              <a:spcAft>
                <a:spcPts val="0"/>
              </a:spcAft>
              <a:buClr>
                <a:srgbClr val="E76A28"/>
              </a:buClr>
              <a:buSzPts val="1500"/>
              <a:buFont typeface="Nunito Light"/>
              <a:buChar char="■"/>
              <a:defRPr/>
            </a:lvl3pPr>
            <a:lvl4pPr lvl="3" algn="ctr">
              <a:lnSpc>
                <a:spcPct val="100000"/>
              </a:lnSpc>
              <a:spcBef>
                <a:spcPts val="2133"/>
              </a:spcBef>
              <a:spcAft>
                <a:spcPts val="0"/>
              </a:spcAft>
              <a:buClr>
                <a:srgbClr val="E76A28"/>
              </a:buClr>
              <a:buSzPts val="1500"/>
              <a:buFont typeface="Nunito Light"/>
              <a:buChar char="●"/>
              <a:defRPr/>
            </a:lvl4pPr>
            <a:lvl5pPr lvl="4" algn="ctr">
              <a:lnSpc>
                <a:spcPct val="100000"/>
              </a:lnSpc>
              <a:spcBef>
                <a:spcPts val="2133"/>
              </a:spcBef>
              <a:spcAft>
                <a:spcPts val="0"/>
              </a:spcAft>
              <a:buClr>
                <a:srgbClr val="E76A28"/>
              </a:buClr>
              <a:buSzPts val="1400"/>
              <a:buFont typeface="Nunito Light"/>
              <a:buChar char="○"/>
              <a:defRPr/>
            </a:lvl5pPr>
            <a:lvl6pPr lvl="5" algn="ctr">
              <a:lnSpc>
                <a:spcPct val="100000"/>
              </a:lnSpc>
              <a:spcBef>
                <a:spcPts val="2133"/>
              </a:spcBef>
              <a:spcAft>
                <a:spcPts val="0"/>
              </a:spcAft>
              <a:buClr>
                <a:srgbClr val="999999"/>
              </a:buClr>
              <a:buSzPts val="1400"/>
              <a:buFont typeface="Nunito Light"/>
              <a:buChar char="■"/>
              <a:defRPr/>
            </a:lvl6pPr>
            <a:lvl7pPr lvl="6" algn="ctr">
              <a:lnSpc>
                <a:spcPct val="100000"/>
              </a:lnSpc>
              <a:spcBef>
                <a:spcPts val="2133"/>
              </a:spcBef>
              <a:spcAft>
                <a:spcPts val="0"/>
              </a:spcAft>
              <a:buClr>
                <a:srgbClr val="999999"/>
              </a:buClr>
              <a:buSzPts val="1300"/>
              <a:buFont typeface="Nunito Light"/>
              <a:buChar char="●"/>
              <a:defRPr/>
            </a:lvl7pPr>
            <a:lvl8pPr lvl="7" algn="ctr">
              <a:lnSpc>
                <a:spcPct val="100000"/>
              </a:lnSpc>
              <a:spcBef>
                <a:spcPts val="2133"/>
              </a:spcBef>
              <a:spcAft>
                <a:spcPts val="0"/>
              </a:spcAft>
              <a:buClr>
                <a:srgbClr val="999999"/>
              </a:buClr>
              <a:buSzPts val="1300"/>
              <a:buFont typeface="Nunito Light"/>
              <a:buChar char="○"/>
              <a:defRPr/>
            </a:lvl8pPr>
            <a:lvl9pPr lvl="8" algn="ctr">
              <a:lnSpc>
                <a:spcPct val="100000"/>
              </a:lnSpc>
              <a:spcBef>
                <a:spcPts val="2133"/>
              </a:spcBef>
              <a:spcAft>
                <a:spcPts val="2133"/>
              </a:spcAft>
              <a:buClr>
                <a:srgbClr val="999999"/>
              </a:buClr>
              <a:buSzPts val="1400"/>
              <a:buFont typeface="Nunito Light"/>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Numbers and text">
    <p:spTree>
      <p:nvGrpSpPr>
        <p:cNvPr id="239" name="Shape 239"/>
        <p:cNvGrpSpPr/>
        <p:nvPr/>
      </p:nvGrpSpPr>
      <p:grpSpPr>
        <a:xfrm>
          <a:off x="0" y="0"/>
          <a:ext cx="0" cy="0"/>
          <a:chOff x="0" y="0"/>
          <a:chExt cx="0" cy="0"/>
        </a:xfrm>
      </p:grpSpPr>
      <p:sp>
        <p:nvSpPr>
          <p:cNvPr id="240" name="Google Shape;240;p21"/>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241" name="Google Shape;241;p21"/>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242" name="Google Shape;242;p21"/>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243" name="Google Shape;243;p21"/>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244" name="Google Shape;244;p21"/>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245" name="Google Shape;245;p21"/>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246" name="Google Shape;246;p21"/>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247" name="Google Shape;247;p21"/>
          <p:cNvSpPr txBox="1"/>
          <p:nvPr>
            <p:ph type="title"/>
          </p:nvPr>
        </p:nvSpPr>
        <p:spPr>
          <a:xfrm>
            <a:off x="2964800" y="736149"/>
            <a:ext cx="6262400" cy="102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8000">
                <a:solidFill>
                  <a:schemeClr val="lt1"/>
                </a:solidFill>
              </a:defRPr>
            </a:lvl2pPr>
            <a:lvl3pPr lvl="2" algn="ctr">
              <a:lnSpc>
                <a:spcPct val="100000"/>
              </a:lnSpc>
              <a:spcBef>
                <a:spcPts val="0"/>
              </a:spcBef>
              <a:spcAft>
                <a:spcPts val="0"/>
              </a:spcAft>
              <a:buClr>
                <a:schemeClr val="lt1"/>
              </a:buClr>
              <a:buSzPts val="6000"/>
              <a:buNone/>
              <a:defRPr sz="8000">
                <a:solidFill>
                  <a:schemeClr val="lt1"/>
                </a:solidFill>
              </a:defRPr>
            </a:lvl3pPr>
            <a:lvl4pPr lvl="3" algn="ctr">
              <a:lnSpc>
                <a:spcPct val="100000"/>
              </a:lnSpc>
              <a:spcBef>
                <a:spcPts val="0"/>
              </a:spcBef>
              <a:spcAft>
                <a:spcPts val="0"/>
              </a:spcAft>
              <a:buClr>
                <a:schemeClr val="lt1"/>
              </a:buClr>
              <a:buSzPts val="6000"/>
              <a:buNone/>
              <a:defRPr sz="8000">
                <a:solidFill>
                  <a:schemeClr val="lt1"/>
                </a:solidFill>
              </a:defRPr>
            </a:lvl4pPr>
            <a:lvl5pPr lvl="4" algn="ctr">
              <a:lnSpc>
                <a:spcPct val="100000"/>
              </a:lnSpc>
              <a:spcBef>
                <a:spcPts val="0"/>
              </a:spcBef>
              <a:spcAft>
                <a:spcPts val="0"/>
              </a:spcAft>
              <a:buClr>
                <a:schemeClr val="lt1"/>
              </a:buClr>
              <a:buSzPts val="6000"/>
              <a:buNone/>
              <a:defRPr sz="8000">
                <a:solidFill>
                  <a:schemeClr val="lt1"/>
                </a:solidFill>
              </a:defRPr>
            </a:lvl5pPr>
            <a:lvl6pPr lvl="5" algn="ctr">
              <a:lnSpc>
                <a:spcPct val="100000"/>
              </a:lnSpc>
              <a:spcBef>
                <a:spcPts val="0"/>
              </a:spcBef>
              <a:spcAft>
                <a:spcPts val="0"/>
              </a:spcAft>
              <a:buClr>
                <a:schemeClr val="lt1"/>
              </a:buClr>
              <a:buSzPts val="6000"/>
              <a:buNone/>
              <a:defRPr sz="8000">
                <a:solidFill>
                  <a:schemeClr val="lt1"/>
                </a:solidFill>
              </a:defRPr>
            </a:lvl6pPr>
            <a:lvl7pPr lvl="6" algn="ctr">
              <a:lnSpc>
                <a:spcPct val="100000"/>
              </a:lnSpc>
              <a:spcBef>
                <a:spcPts val="0"/>
              </a:spcBef>
              <a:spcAft>
                <a:spcPts val="0"/>
              </a:spcAft>
              <a:buClr>
                <a:schemeClr val="lt1"/>
              </a:buClr>
              <a:buSzPts val="6000"/>
              <a:buNone/>
              <a:defRPr sz="8000">
                <a:solidFill>
                  <a:schemeClr val="lt1"/>
                </a:solidFill>
              </a:defRPr>
            </a:lvl7pPr>
            <a:lvl8pPr lvl="7" algn="ctr">
              <a:lnSpc>
                <a:spcPct val="100000"/>
              </a:lnSpc>
              <a:spcBef>
                <a:spcPts val="0"/>
              </a:spcBef>
              <a:spcAft>
                <a:spcPts val="0"/>
              </a:spcAft>
              <a:buClr>
                <a:schemeClr val="lt1"/>
              </a:buClr>
              <a:buSzPts val="6000"/>
              <a:buNone/>
              <a:defRPr sz="8000">
                <a:solidFill>
                  <a:schemeClr val="lt1"/>
                </a:solidFill>
              </a:defRPr>
            </a:lvl8pPr>
            <a:lvl9pPr lvl="8" algn="ctr">
              <a:lnSpc>
                <a:spcPct val="100000"/>
              </a:lnSpc>
              <a:spcBef>
                <a:spcPts val="0"/>
              </a:spcBef>
              <a:spcAft>
                <a:spcPts val="0"/>
              </a:spcAft>
              <a:buClr>
                <a:schemeClr val="lt1"/>
              </a:buClr>
              <a:buSzPts val="6000"/>
              <a:buNone/>
              <a:defRPr sz="8000">
                <a:solidFill>
                  <a:schemeClr val="lt1"/>
                </a:solidFill>
              </a:defRPr>
            </a:lvl9pPr>
          </a:lstStyle>
          <a:p/>
        </p:txBody>
      </p:sp>
      <p:sp>
        <p:nvSpPr>
          <p:cNvPr id="248" name="Google Shape;248;p21"/>
          <p:cNvSpPr txBox="1"/>
          <p:nvPr>
            <p:ph idx="1" type="subTitle"/>
          </p:nvPr>
        </p:nvSpPr>
        <p:spPr>
          <a:xfrm>
            <a:off x="2964800" y="1819033"/>
            <a:ext cx="6262400" cy="571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Clr>
                <a:schemeClr val="dk1"/>
              </a:buClr>
              <a:buSzPts val="2400"/>
              <a:buFont typeface="PT Sans"/>
              <a:buNone/>
              <a:defRPr sz="2133">
                <a:solidFill>
                  <a:schemeClr val="dk1"/>
                </a:solidFill>
              </a:defRPr>
            </a:lvl1pPr>
            <a:lvl2pPr lvl="1" algn="ctr">
              <a:lnSpc>
                <a:spcPct val="100000"/>
              </a:lnSpc>
              <a:spcBef>
                <a:spcPts val="0"/>
              </a:spcBef>
              <a:spcAft>
                <a:spcPts val="0"/>
              </a:spcAft>
              <a:buClr>
                <a:schemeClr val="dk1"/>
              </a:buClr>
              <a:buSzPts val="2100"/>
              <a:buNone/>
              <a:defRPr sz="2800">
                <a:solidFill>
                  <a:schemeClr val="dk1"/>
                </a:solidFill>
              </a:defRPr>
            </a:lvl2pPr>
            <a:lvl3pPr lvl="2" algn="ctr">
              <a:lnSpc>
                <a:spcPct val="100000"/>
              </a:lnSpc>
              <a:spcBef>
                <a:spcPts val="0"/>
              </a:spcBef>
              <a:spcAft>
                <a:spcPts val="0"/>
              </a:spcAft>
              <a:buClr>
                <a:schemeClr val="dk1"/>
              </a:buClr>
              <a:buSzPts val="2100"/>
              <a:buNone/>
              <a:defRPr sz="2800">
                <a:solidFill>
                  <a:schemeClr val="dk1"/>
                </a:solidFill>
              </a:defRPr>
            </a:lvl3pPr>
            <a:lvl4pPr lvl="3"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p:txBody>
      </p:sp>
      <p:sp>
        <p:nvSpPr>
          <p:cNvPr id="249" name="Google Shape;249;p21"/>
          <p:cNvSpPr txBox="1"/>
          <p:nvPr>
            <p:ph idx="2" type="title"/>
          </p:nvPr>
        </p:nvSpPr>
        <p:spPr>
          <a:xfrm>
            <a:off x="2964800" y="2539157"/>
            <a:ext cx="6262400" cy="102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solidFill>
                  <a:schemeClr val="dk2"/>
                </a:solidFill>
              </a:defRPr>
            </a:lvl1pPr>
            <a:lvl2pPr lvl="1" algn="ctr">
              <a:lnSpc>
                <a:spcPct val="100000"/>
              </a:lnSpc>
              <a:spcBef>
                <a:spcPts val="0"/>
              </a:spcBef>
              <a:spcAft>
                <a:spcPts val="0"/>
              </a:spcAft>
              <a:buClr>
                <a:schemeClr val="lt1"/>
              </a:buClr>
              <a:buSzPts val="6000"/>
              <a:buNone/>
              <a:defRPr sz="8000">
                <a:solidFill>
                  <a:schemeClr val="lt1"/>
                </a:solidFill>
              </a:defRPr>
            </a:lvl2pPr>
            <a:lvl3pPr lvl="2" algn="ctr">
              <a:lnSpc>
                <a:spcPct val="100000"/>
              </a:lnSpc>
              <a:spcBef>
                <a:spcPts val="0"/>
              </a:spcBef>
              <a:spcAft>
                <a:spcPts val="0"/>
              </a:spcAft>
              <a:buClr>
                <a:schemeClr val="lt1"/>
              </a:buClr>
              <a:buSzPts val="6000"/>
              <a:buNone/>
              <a:defRPr sz="8000">
                <a:solidFill>
                  <a:schemeClr val="lt1"/>
                </a:solidFill>
              </a:defRPr>
            </a:lvl3pPr>
            <a:lvl4pPr lvl="3" algn="ctr">
              <a:lnSpc>
                <a:spcPct val="100000"/>
              </a:lnSpc>
              <a:spcBef>
                <a:spcPts val="0"/>
              </a:spcBef>
              <a:spcAft>
                <a:spcPts val="0"/>
              </a:spcAft>
              <a:buClr>
                <a:schemeClr val="lt1"/>
              </a:buClr>
              <a:buSzPts val="6000"/>
              <a:buNone/>
              <a:defRPr sz="8000">
                <a:solidFill>
                  <a:schemeClr val="lt1"/>
                </a:solidFill>
              </a:defRPr>
            </a:lvl4pPr>
            <a:lvl5pPr lvl="4" algn="ctr">
              <a:lnSpc>
                <a:spcPct val="100000"/>
              </a:lnSpc>
              <a:spcBef>
                <a:spcPts val="0"/>
              </a:spcBef>
              <a:spcAft>
                <a:spcPts val="0"/>
              </a:spcAft>
              <a:buClr>
                <a:schemeClr val="lt1"/>
              </a:buClr>
              <a:buSzPts val="6000"/>
              <a:buNone/>
              <a:defRPr sz="8000">
                <a:solidFill>
                  <a:schemeClr val="lt1"/>
                </a:solidFill>
              </a:defRPr>
            </a:lvl5pPr>
            <a:lvl6pPr lvl="5" algn="ctr">
              <a:lnSpc>
                <a:spcPct val="100000"/>
              </a:lnSpc>
              <a:spcBef>
                <a:spcPts val="0"/>
              </a:spcBef>
              <a:spcAft>
                <a:spcPts val="0"/>
              </a:spcAft>
              <a:buClr>
                <a:schemeClr val="lt1"/>
              </a:buClr>
              <a:buSzPts val="6000"/>
              <a:buNone/>
              <a:defRPr sz="8000">
                <a:solidFill>
                  <a:schemeClr val="lt1"/>
                </a:solidFill>
              </a:defRPr>
            </a:lvl6pPr>
            <a:lvl7pPr lvl="6" algn="ctr">
              <a:lnSpc>
                <a:spcPct val="100000"/>
              </a:lnSpc>
              <a:spcBef>
                <a:spcPts val="0"/>
              </a:spcBef>
              <a:spcAft>
                <a:spcPts val="0"/>
              </a:spcAft>
              <a:buClr>
                <a:schemeClr val="lt1"/>
              </a:buClr>
              <a:buSzPts val="6000"/>
              <a:buNone/>
              <a:defRPr sz="8000">
                <a:solidFill>
                  <a:schemeClr val="lt1"/>
                </a:solidFill>
              </a:defRPr>
            </a:lvl7pPr>
            <a:lvl8pPr lvl="7" algn="ctr">
              <a:lnSpc>
                <a:spcPct val="100000"/>
              </a:lnSpc>
              <a:spcBef>
                <a:spcPts val="0"/>
              </a:spcBef>
              <a:spcAft>
                <a:spcPts val="0"/>
              </a:spcAft>
              <a:buClr>
                <a:schemeClr val="lt1"/>
              </a:buClr>
              <a:buSzPts val="6000"/>
              <a:buNone/>
              <a:defRPr sz="8000">
                <a:solidFill>
                  <a:schemeClr val="lt1"/>
                </a:solidFill>
              </a:defRPr>
            </a:lvl8pPr>
            <a:lvl9pPr lvl="8" algn="ctr">
              <a:lnSpc>
                <a:spcPct val="100000"/>
              </a:lnSpc>
              <a:spcBef>
                <a:spcPts val="0"/>
              </a:spcBef>
              <a:spcAft>
                <a:spcPts val="0"/>
              </a:spcAft>
              <a:buClr>
                <a:schemeClr val="lt1"/>
              </a:buClr>
              <a:buSzPts val="6000"/>
              <a:buNone/>
              <a:defRPr sz="8000">
                <a:solidFill>
                  <a:schemeClr val="lt1"/>
                </a:solidFill>
              </a:defRPr>
            </a:lvl9pPr>
          </a:lstStyle>
          <a:p/>
        </p:txBody>
      </p:sp>
      <p:sp>
        <p:nvSpPr>
          <p:cNvPr id="250" name="Google Shape;250;p21"/>
          <p:cNvSpPr txBox="1"/>
          <p:nvPr>
            <p:ph idx="3" type="subTitle"/>
          </p:nvPr>
        </p:nvSpPr>
        <p:spPr>
          <a:xfrm>
            <a:off x="2964800" y="3622036"/>
            <a:ext cx="6262400" cy="595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Clr>
                <a:schemeClr val="dk1"/>
              </a:buClr>
              <a:buSzPts val="2400"/>
              <a:buFont typeface="PT Sans"/>
              <a:buNone/>
              <a:defRPr sz="2133">
                <a:solidFill>
                  <a:schemeClr val="dk1"/>
                </a:solidFill>
              </a:defRPr>
            </a:lvl1pPr>
            <a:lvl2pPr lvl="1" algn="ctr">
              <a:lnSpc>
                <a:spcPct val="100000"/>
              </a:lnSpc>
              <a:spcBef>
                <a:spcPts val="0"/>
              </a:spcBef>
              <a:spcAft>
                <a:spcPts val="0"/>
              </a:spcAft>
              <a:buClr>
                <a:schemeClr val="dk1"/>
              </a:buClr>
              <a:buSzPts val="2100"/>
              <a:buNone/>
              <a:defRPr sz="2800">
                <a:solidFill>
                  <a:schemeClr val="dk1"/>
                </a:solidFill>
              </a:defRPr>
            </a:lvl2pPr>
            <a:lvl3pPr lvl="2" algn="ctr">
              <a:lnSpc>
                <a:spcPct val="100000"/>
              </a:lnSpc>
              <a:spcBef>
                <a:spcPts val="0"/>
              </a:spcBef>
              <a:spcAft>
                <a:spcPts val="0"/>
              </a:spcAft>
              <a:buClr>
                <a:schemeClr val="dk1"/>
              </a:buClr>
              <a:buSzPts val="2100"/>
              <a:buNone/>
              <a:defRPr sz="2800">
                <a:solidFill>
                  <a:schemeClr val="dk1"/>
                </a:solidFill>
              </a:defRPr>
            </a:lvl3pPr>
            <a:lvl4pPr lvl="3"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p:txBody>
      </p:sp>
      <p:sp>
        <p:nvSpPr>
          <p:cNvPr id="251" name="Google Shape;251;p21"/>
          <p:cNvSpPr txBox="1"/>
          <p:nvPr>
            <p:ph idx="4" type="title"/>
          </p:nvPr>
        </p:nvSpPr>
        <p:spPr>
          <a:xfrm>
            <a:off x="2964800" y="4342165"/>
            <a:ext cx="6262400" cy="1025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8000">
                <a:solidFill>
                  <a:schemeClr val="lt1"/>
                </a:solidFill>
              </a:defRPr>
            </a:lvl2pPr>
            <a:lvl3pPr lvl="2" algn="ctr">
              <a:lnSpc>
                <a:spcPct val="100000"/>
              </a:lnSpc>
              <a:spcBef>
                <a:spcPts val="0"/>
              </a:spcBef>
              <a:spcAft>
                <a:spcPts val="0"/>
              </a:spcAft>
              <a:buClr>
                <a:schemeClr val="lt1"/>
              </a:buClr>
              <a:buSzPts val="6000"/>
              <a:buNone/>
              <a:defRPr sz="8000">
                <a:solidFill>
                  <a:schemeClr val="lt1"/>
                </a:solidFill>
              </a:defRPr>
            </a:lvl3pPr>
            <a:lvl4pPr lvl="3" algn="ctr">
              <a:lnSpc>
                <a:spcPct val="100000"/>
              </a:lnSpc>
              <a:spcBef>
                <a:spcPts val="0"/>
              </a:spcBef>
              <a:spcAft>
                <a:spcPts val="0"/>
              </a:spcAft>
              <a:buClr>
                <a:schemeClr val="lt1"/>
              </a:buClr>
              <a:buSzPts val="6000"/>
              <a:buNone/>
              <a:defRPr sz="8000">
                <a:solidFill>
                  <a:schemeClr val="lt1"/>
                </a:solidFill>
              </a:defRPr>
            </a:lvl4pPr>
            <a:lvl5pPr lvl="4" algn="ctr">
              <a:lnSpc>
                <a:spcPct val="100000"/>
              </a:lnSpc>
              <a:spcBef>
                <a:spcPts val="0"/>
              </a:spcBef>
              <a:spcAft>
                <a:spcPts val="0"/>
              </a:spcAft>
              <a:buClr>
                <a:schemeClr val="lt1"/>
              </a:buClr>
              <a:buSzPts val="6000"/>
              <a:buNone/>
              <a:defRPr sz="8000">
                <a:solidFill>
                  <a:schemeClr val="lt1"/>
                </a:solidFill>
              </a:defRPr>
            </a:lvl5pPr>
            <a:lvl6pPr lvl="5" algn="ctr">
              <a:lnSpc>
                <a:spcPct val="100000"/>
              </a:lnSpc>
              <a:spcBef>
                <a:spcPts val="0"/>
              </a:spcBef>
              <a:spcAft>
                <a:spcPts val="0"/>
              </a:spcAft>
              <a:buClr>
                <a:schemeClr val="lt1"/>
              </a:buClr>
              <a:buSzPts val="6000"/>
              <a:buNone/>
              <a:defRPr sz="8000">
                <a:solidFill>
                  <a:schemeClr val="lt1"/>
                </a:solidFill>
              </a:defRPr>
            </a:lvl6pPr>
            <a:lvl7pPr lvl="6" algn="ctr">
              <a:lnSpc>
                <a:spcPct val="100000"/>
              </a:lnSpc>
              <a:spcBef>
                <a:spcPts val="0"/>
              </a:spcBef>
              <a:spcAft>
                <a:spcPts val="0"/>
              </a:spcAft>
              <a:buClr>
                <a:schemeClr val="lt1"/>
              </a:buClr>
              <a:buSzPts val="6000"/>
              <a:buNone/>
              <a:defRPr sz="8000">
                <a:solidFill>
                  <a:schemeClr val="lt1"/>
                </a:solidFill>
              </a:defRPr>
            </a:lvl7pPr>
            <a:lvl8pPr lvl="7" algn="ctr">
              <a:lnSpc>
                <a:spcPct val="100000"/>
              </a:lnSpc>
              <a:spcBef>
                <a:spcPts val="0"/>
              </a:spcBef>
              <a:spcAft>
                <a:spcPts val="0"/>
              </a:spcAft>
              <a:buClr>
                <a:schemeClr val="lt1"/>
              </a:buClr>
              <a:buSzPts val="6000"/>
              <a:buNone/>
              <a:defRPr sz="8000">
                <a:solidFill>
                  <a:schemeClr val="lt1"/>
                </a:solidFill>
              </a:defRPr>
            </a:lvl8pPr>
            <a:lvl9pPr lvl="8" algn="ctr">
              <a:lnSpc>
                <a:spcPct val="100000"/>
              </a:lnSpc>
              <a:spcBef>
                <a:spcPts val="0"/>
              </a:spcBef>
              <a:spcAft>
                <a:spcPts val="0"/>
              </a:spcAft>
              <a:buClr>
                <a:schemeClr val="lt1"/>
              </a:buClr>
              <a:buSzPts val="6000"/>
              <a:buNone/>
              <a:defRPr sz="8000">
                <a:solidFill>
                  <a:schemeClr val="lt1"/>
                </a:solidFill>
              </a:defRPr>
            </a:lvl9pPr>
          </a:lstStyle>
          <a:p/>
        </p:txBody>
      </p:sp>
      <p:sp>
        <p:nvSpPr>
          <p:cNvPr id="252" name="Google Shape;252;p21"/>
          <p:cNvSpPr txBox="1"/>
          <p:nvPr>
            <p:ph idx="5" type="subTitle"/>
          </p:nvPr>
        </p:nvSpPr>
        <p:spPr>
          <a:xfrm>
            <a:off x="2964800" y="5425063"/>
            <a:ext cx="6262400" cy="595600"/>
          </a:xfrm>
          <a:prstGeom prst="rect">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Clr>
                <a:schemeClr val="dk1"/>
              </a:buClr>
              <a:buSzPts val="2400"/>
              <a:buFont typeface="PT Sans"/>
              <a:buNone/>
              <a:defRPr sz="2133">
                <a:solidFill>
                  <a:schemeClr val="dk1"/>
                </a:solidFill>
              </a:defRPr>
            </a:lvl1pPr>
            <a:lvl2pPr lvl="1" algn="ctr">
              <a:lnSpc>
                <a:spcPct val="100000"/>
              </a:lnSpc>
              <a:spcBef>
                <a:spcPts val="0"/>
              </a:spcBef>
              <a:spcAft>
                <a:spcPts val="0"/>
              </a:spcAft>
              <a:buClr>
                <a:schemeClr val="dk1"/>
              </a:buClr>
              <a:buSzPts val="2100"/>
              <a:buNone/>
              <a:defRPr sz="2800">
                <a:solidFill>
                  <a:schemeClr val="dk1"/>
                </a:solidFill>
              </a:defRPr>
            </a:lvl2pPr>
            <a:lvl3pPr lvl="2" algn="ctr">
              <a:lnSpc>
                <a:spcPct val="100000"/>
              </a:lnSpc>
              <a:spcBef>
                <a:spcPts val="0"/>
              </a:spcBef>
              <a:spcAft>
                <a:spcPts val="0"/>
              </a:spcAft>
              <a:buClr>
                <a:schemeClr val="dk1"/>
              </a:buClr>
              <a:buSzPts val="2100"/>
              <a:buNone/>
              <a:defRPr sz="2800">
                <a:solidFill>
                  <a:schemeClr val="dk1"/>
                </a:solidFill>
              </a:defRPr>
            </a:lvl3pPr>
            <a:lvl4pPr lvl="3"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800">
                <a:solidFill>
                  <a:schemeClr val="dk1"/>
                </a:solidFill>
                <a:latin typeface="PT Sans"/>
                <a:ea typeface="PT Sans"/>
                <a:cs typeface="PT Sans"/>
                <a:sym typeface="PT Sans"/>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hanks">
    <p:spTree>
      <p:nvGrpSpPr>
        <p:cNvPr id="253" name="Shape 253"/>
        <p:cNvGrpSpPr/>
        <p:nvPr/>
      </p:nvGrpSpPr>
      <p:grpSpPr>
        <a:xfrm>
          <a:off x="0" y="0"/>
          <a:ext cx="0" cy="0"/>
          <a:chOff x="0" y="0"/>
          <a:chExt cx="0" cy="0"/>
        </a:xfrm>
      </p:grpSpPr>
      <p:sp>
        <p:nvSpPr>
          <p:cNvPr id="254" name="Google Shape;254;p22"/>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55" name="Google Shape;255;p22"/>
          <p:cNvSpPr txBox="1"/>
          <p:nvPr>
            <p:ph type="title"/>
          </p:nvPr>
        </p:nvSpPr>
        <p:spPr>
          <a:xfrm>
            <a:off x="3130584" y="720000"/>
            <a:ext cx="5930800" cy="1411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10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56" name="Google Shape;256;p22"/>
          <p:cNvSpPr txBox="1"/>
          <p:nvPr>
            <p:ph idx="1" type="subTitle"/>
          </p:nvPr>
        </p:nvSpPr>
        <p:spPr>
          <a:xfrm>
            <a:off x="3130533" y="2290433"/>
            <a:ext cx="5930800" cy="16472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257" name="Google Shape;257;p22"/>
          <p:cNvSpPr txBox="1"/>
          <p:nvPr/>
        </p:nvSpPr>
        <p:spPr>
          <a:xfrm>
            <a:off x="2798800" y="4815933"/>
            <a:ext cx="6594400" cy="741600"/>
          </a:xfrm>
          <a:prstGeom prst="rect">
            <a:avLst/>
          </a:prstGeom>
          <a:noFill/>
          <a:ln>
            <a:noFill/>
          </a:ln>
        </p:spPr>
        <p:txBody>
          <a:bodyPr anchorCtr="0" anchor="t" bIns="121900" lIns="121900" spcFirstLastPara="1" rIns="121900" wrap="square" tIns="121900">
            <a:noAutofit/>
          </a:bodyPr>
          <a:lstStyle/>
          <a:p>
            <a:pPr indent="0" lvl="0" marL="0" marR="0" rtl="0" algn="ctr">
              <a:lnSpc>
                <a:spcPct val="115000"/>
              </a:lnSpc>
              <a:spcBef>
                <a:spcPts val="400"/>
              </a:spcBef>
              <a:spcAft>
                <a:spcPts val="0"/>
              </a:spcAft>
              <a:buClr>
                <a:srgbClr val="000000"/>
              </a:buClr>
              <a:buSzPts val="1600"/>
              <a:buFont typeface="Arial"/>
              <a:buNone/>
            </a:pPr>
            <a:r>
              <a:rPr b="0" i="0" lang="en-IN" sz="1600" u="none" cap="none" strike="noStrike">
                <a:solidFill>
                  <a:schemeClr val="dk1"/>
                </a:solidFill>
                <a:latin typeface="Mulish"/>
                <a:ea typeface="Mulish"/>
                <a:cs typeface="Mulish"/>
                <a:sym typeface="Mulish"/>
              </a:rPr>
              <a:t>CREDITS: This presentation template was created by </a:t>
            </a:r>
            <a:r>
              <a:rPr b="1" i="0" lang="en-IN" sz="1600" u="sng" cap="none" strike="noStrike">
                <a:solidFill>
                  <a:schemeClr val="hlink"/>
                </a:solidFill>
                <a:latin typeface="Mulish"/>
                <a:ea typeface="Mulish"/>
                <a:cs typeface="Mulish"/>
                <a:sym typeface="Mulish"/>
                <a:hlinkClick r:id="rId2"/>
              </a:rPr>
              <a:t>Slidesgo</a:t>
            </a:r>
            <a:r>
              <a:rPr b="1" i="0" lang="en-IN" sz="1600" u="none" cap="none" strike="noStrike">
                <a:solidFill>
                  <a:schemeClr val="dk1"/>
                </a:solidFill>
                <a:latin typeface="Mulish"/>
                <a:ea typeface="Mulish"/>
                <a:cs typeface="Mulish"/>
                <a:sym typeface="Mulish"/>
              </a:rPr>
              <a:t>,</a:t>
            </a:r>
            <a:r>
              <a:rPr b="0" i="0" lang="en-IN" sz="1600" u="none" cap="none" strike="noStrike">
                <a:solidFill>
                  <a:schemeClr val="dk1"/>
                </a:solidFill>
                <a:latin typeface="Mulish"/>
                <a:ea typeface="Mulish"/>
                <a:cs typeface="Mulish"/>
                <a:sym typeface="Mulish"/>
              </a:rPr>
              <a:t> and includes icons by</a:t>
            </a:r>
            <a:r>
              <a:rPr b="1" i="0" lang="en-IN" sz="1600" u="none" cap="none" strike="noStrike">
                <a:solidFill>
                  <a:schemeClr val="dk1"/>
                </a:solidFill>
                <a:latin typeface="Mulish"/>
                <a:ea typeface="Mulish"/>
                <a:cs typeface="Mulish"/>
                <a:sym typeface="Mulish"/>
              </a:rPr>
              <a:t> </a:t>
            </a:r>
            <a:r>
              <a:rPr b="1" i="0" lang="en-IN" sz="1600" u="sng" cap="none" strike="noStrike">
                <a:solidFill>
                  <a:schemeClr val="hlink"/>
                </a:solidFill>
                <a:latin typeface="Mulish"/>
                <a:ea typeface="Mulish"/>
                <a:cs typeface="Mulish"/>
                <a:sym typeface="Mulish"/>
                <a:hlinkClick r:id="rId3"/>
              </a:rPr>
              <a:t>Flaticon</a:t>
            </a:r>
            <a:r>
              <a:rPr b="1" i="0" lang="en-IN" sz="1600" u="none" cap="none" strike="noStrike">
                <a:solidFill>
                  <a:schemeClr val="dk1"/>
                </a:solidFill>
                <a:latin typeface="Mulish"/>
                <a:ea typeface="Mulish"/>
                <a:cs typeface="Mulish"/>
                <a:sym typeface="Mulish"/>
              </a:rPr>
              <a:t>,</a:t>
            </a:r>
            <a:r>
              <a:rPr b="0" i="0" lang="en-IN" sz="1600" u="none" cap="none" strike="noStrike">
                <a:solidFill>
                  <a:schemeClr val="dk1"/>
                </a:solidFill>
                <a:latin typeface="Mulish"/>
                <a:ea typeface="Mulish"/>
                <a:cs typeface="Mulish"/>
                <a:sym typeface="Mulish"/>
              </a:rPr>
              <a:t> and infographics &amp; images by </a:t>
            </a:r>
            <a:r>
              <a:rPr b="1" i="0" lang="en-IN" sz="1600" u="sng" cap="none" strike="noStrike">
                <a:solidFill>
                  <a:schemeClr val="hlink"/>
                </a:solidFill>
                <a:latin typeface="Mulish"/>
                <a:ea typeface="Mulish"/>
                <a:cs typeface="Mulish"/>
                <a:sym typeface="Mulish"/>
                <a:hlinkClick r:id="rId4"/>
              </a:rPr>
              <a:t>Freepik</a:t>
            </a:r>
            <a:r>
              <a:rPr b="1" i="0" lang="en-IN" sz="1600" u="sng" cap="none" strike="noStrike">
                <a:solidFill>
                  <a:schemeClr val="dk1"/>
                </a:solidFill>
                <a:latin typeface="Mulish"/>
                <a:ea typeface="Mulish"/>
                <a:cs typeface="Mulish"/>
                <a:sym typeface="Mulish"/>
              </a:rPr>
              <a:t> </a:t>
            </a:r>
            <a:endParaRPr b="1" i="0" sz="1600" u="sng" cap="none" strike="noStrike">
              <a:solidFill>
                <a:schemeClr val="dk1"/>
              </a:solidFill>
              <a:latin typeface="Mulish"/>
              <a:ea typeface="Mulish"/>
              <a:cs typeface="Mulish"/>
              <a:sym typeface="Mulish"/>
            </a:endParaRPr>
          </a:p>
        </p:txBody>
      </p:sp>
      <p:cxnSp>
        <p:nvCxnSpPr>
          <p:cNvPr id="258" name="Google Shape;258;p22"/>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259" name="Google Shape;259;p22"/>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260" name="Google Shape;260;p22"/>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261" name="Google Shape;261;p22"/>
          <p:cNvCxnSpPr/>
          <p:nvPr/>
        </p:nvCxnSpPr>
        <p:spPr>
          <a:xfrm flipH="1" rot="10800000">
            <a:off x="463545" y="6333135"/>
            <a:ext cx="11264800" cy="440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ackground">
    <p:spTree>
      <p:nvGrpSpPr>
        <p:cNvPr id="262" name="Shape 262"/>
        <p:cNvGrpSpPr/>
        <p:nvPr/>
      </p:nvGrpSpPr>
      <p:grpSpPr>
        <a:xfrm>
          <a:off x="0" y="0"/>
          <a:ext cx="0" cy="0"/>
          <a:chOff x="0" y="0"/>
          <a:chExt cx="0" cy="0"/>
        </a:xfrm>
      </p:grpSpPr>
      <p:sp>
        <p:nvSpPr>
          <p:cNvPr id="263" name="Google Shape;263;p23"/>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64" name="Google Shape;264;p23"/>
          <p:cNvSpPr txBox="1"/>
          <p:nvPr>
            <p:ph idx="12" type="sldNum"/>
          </p:nvPr>
        </p:nvSpPr>
        <p:spPr>
          <a:xfrm>
            <a:off x="11409045"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1pPr>
            <a:lvl2pPr indent="0" lvl="1"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2pPr>
            <a:lvl3pPr indent="0" lvl="2"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3pPr>
            <a:lvl4pPr indent="0" lvl="3"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4pPr>
            <a:lvl5pPr indent="0" lvl="4"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5pPr>
            <a:lvl6pPr indent="0" lvl="5"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6pPr>
            <a:lvl7pPr indent="0" lvl="6"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7pPr>
            <a:lvl8pPr indent="0" lvl="7"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8pPr>
            <a:lvl9pPr indent="0" lvl="8"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9pPr>
          </a:lstStyle>
          <a:p>
            <a:pPr indent="0" lvl="0" marL="0" rtl="0" algn="r">
              <a:spcBef>
                <a:spcPts val="0"/>
              </a:spcBef>
              <a:spcAft>
                <a:spcPts val="0"/>
              </a:spcAft>
              <a:buNone/>
            </a:pPr>
            <a:fld id="{00000000-1234-1234-1234-123412341234}" type="slidenum">
              <a:rPr lang="en-IN"/>
              <a:t>‹#›</a:t>
            </a:fld>
            <a:endParaRPr/>
          </a:p>
        </p:txBody>
      </p:sp>
      <p:cxnSp>
        <p:nvCxnSpPr>
          <p:cNvPr id="265" name="Google Shape;265;p23"/>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266" name="Google Shape;266;p23"/>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267" name="Google Shape;267;p23"/>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268" name="Google Shape;268;p23"/>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269" name="Google Shape;269;p23"/>
          <p:cNvSpPr txBox="1"/>
          <p:nvPr>
            <p:ph idx="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lt1"/>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lt1"/>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lt1"/>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lt1"/>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lt1"/>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lt1"/>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lt1"/>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lt1"/>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lt1"/>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270" name="Google Shape;270;p23"/>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ackground 1">
    <p:spTree>
      <p:nvGrpSpPr>
        <p:cNvPr id="271" name="Shape 271"/>
        <p:cNvGrpSpPr/>
        <p:nvPr/>
      </p:nvGrpSpPr>
      <p:grpSpPr>
        <a:xfrm>
          <a:off x="0" y="0"/>
          <a:ext cx="0" cy="0"/>
          <a:chOff x="0" y="0"/>
          <a:chExt cx="0" cy="0"/>
        </a:xfrm>
      </p:grpSpPr>
      <p:sp>
        <p:nvSpPr>
          <p:cNvPr id="272" name="Google Shape;272;p24"/>
          <p:cNvSpPr txBox="1"/>
          <p:nvPr>
            <p:ph idx="12" type="sldNum"/>
          </p:nvPr>
        </p:nvSpPr>
        <p:spPr>
          <a:xfrm>
            <a:off x="11409045"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1pPr>
            <a:lvl2pPr indent="0" lvl="1"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2pPr>
            <a:lvl3pPr indent="0" lvl="2"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3pPr>
            <a:lvl4pPr indent="0" lvl="3"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4pPr>
            <a:lvl5pPr indent="0" lvl="4"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5pPr>
            <a:lvl6pPr indent="0" lvl="5"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6pPr>
            <a:lvl7pPr indent="0" lvl="6"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7pPr>
            <a:lvl8pPr indent="0" lvl="7"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8pPr>
            <a:lvl9pPr indent="0" lvl="8"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9pPr>
          </a:lstStyle>
          <a:p>
            <a:pPr indent="0" lvl="0" marL="0" rtl="0" algn="r">
              <a:spcBef>
                <a:spcPts val="0"/>
              </a:spcBef>
              <a:spcAft>
                <a:spcPts val="0"/>
              </a:spcAft>
              <a:buNone/>
            </a:pPr>
            <a:fld id="{00000000-1234-1234-1234-123412341234}" type="slidenum">
              <a:rPr lang="en-IN"/>
              <a:t>‹#›</a:t>
            </a:fld>
            <a:endParaRPr/>
          </a:p>
        </p:txBody>
      </p:sp>
      <p:sp>
        <p:nvSpPr>
          <p:cNvPr id="273" name="Google Shape;273;p24"/>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274" name="Google Shape;274;p24"/>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275" name="Google Shape;275;p24"/>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276" name="Google Shape;276;p24"/>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277" name="Google Shape;277;p24"/>
          <p:cNvCxnSpPr/>
          <p:nvPr/>
        </p:nvCxnSpPr>
        <p:spPr>
          <a:xfrm flipH="1" rot="10800000">
            <a:off x="463545" y="6333135"/>
            <a:ext cx="11264800" cy="440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81" name="Shape 281"/>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82" name="Shape 282"/>
        <p:cNvGrpSpPr/>
        <p:nvPr/>
      </p:nvGrpSpPr>
      <p:grpSpPr>
        <a:xfrm>
          <a:off x="0" y="0"/>
          <a:ext cx="0" cy="0"/>
          <a:chOff x="0" y="0"/>
          <a:chExt cx="0" cy="0"/>
        </a:xfrm>
      </p:grpSpPr>
      <p:sp>
        <p:nvSpPr>
          <p:cNvPr id="283" name="Google Shape;283;p27"/>
          <p:cNvSpPr txBox="1"/>
          <p:nvPr>
            <p:ph type="title"/>
          </p:nvPr>
        </p:nvSpPr>
        <p:spPr>
          <a:xfrm>
            <a:off x="955700" y="681200"/>
            <a:ext cx="10280800" cy="643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solidFill>
                  <a:schemeClr val="lt1"/>
                </a:solidFill>
              </a:defRPr>
            </a:lvl1pPr>
            <a:lvl2pPr lvl="1" algn="ctr">
              <a:lnSpc>
                <a:spcPct val="100000"/>
              </a:lnSpc>
              <a:spcBef>
                <a:spcPts val="0"/>
              </a:spcBef>
              <a:spcAft>
                <a:spcPts val="0"/>
              </a:spcAft>
              <a:buSzPts val="2400"/>
              <a:buNone/>
              <a:defRPr/>
            </a:lvl2pPr>
            <a:lvl3pPr lvl="2" algn="ctr">
              <a:lnSpc>
                <a:spcPct val="100000"/>
              </a:lnSpc>
              <a:spcBef>
                <a:spcPts val="0"/>
              </a:spcBef>
              <a:spcAft>
                <a:spcPts val="0"/>
              </a:spcAft>
              <a:buSzPts val="2400"/>
              <a:buNone/>
              <a:defRPr/>
            </a:lvl3pPr>
            <a:lvl4pPr lvl="3" algn="ctr">
              <a:lnSpc>
                <a:spcPct val="100000"/>
              </a:lnSpc>
              <a:spcBef>
                <a:spcPts val="0"/>
              </a:spcBef>
              <a:spcAft>
                <a:spcPts val="0"/>
              </a:spcAft>
              <a:buSzPts val="2400"/>
              <a:buNone/>
              <a:defRPr/>
            </a:lvl4pPr>
            <a:lvl5pPr lvl="4" algn="ctr">
              <a:lnSpc>
                <a:spcPct val="100000"/>
              </a:lnSpc>
              <a:spcBef>
                <a:spcPts val="0"/>
              </a:spcBef>
              <a:spcAft>
                <a:spcPts val="0"/>
              </a:spcAft>
              <a:buSzPts val="2400"/>
              <a:buNone/>
              <a:defRPr/>
            </a:lvl5pPr>
            <a:lvl6pPr lvl="5" algn="ctr">
              <a:lnSpc>
                <a:spcPct val="100000"/>
              </a:lnSpc>
              <a:spcBef>
                <a:spcPts val="0"/>
              </a:spcBef>
              <a:spcAft>
                <a:spcPts val="0"/>
              </a:spcAft>
              <a:buSzPts val="2400"/>
              <a:buNone/>
              <a:defRPr/>
            </a:lvl6pPr>
            <a:lvl7pPr lvl="6" algn="ctr">
              <a:lnSpc>
                <a:spcPct val="100000"/>
              </a:lnSpc>
              <a:spcBef>
                <a:spcPts val="0"/>
              </a:spcBef>
              <a:spcAft>
                <a:spcPts val="0"/>
              </a:spcAft>
              <a:buSzPts val="2400"/>
              <a:buNone/>
              <a:defRPr/>
            </a:lvl7pPr>
            <a:lvl8pPr lvl="7" algn="ctr">
              <a:lnSpc>
                <a:spcPct val="100000"/>
              </a:lnSpc>
              <a:spcBef>
                <a:spcPts val="0"/>
              </a:spcBef>
              <a:spcAft>
                <a:spcPts val="0"/>
              </a:spcAft>
              <a:buSzPts val="2400"/>
              <a:buNone/>
              <a:defRPr/>
            </a:lvl8pPr>
            <a:lvl9pPr lvl="8" algn="ctr">
              <a:lnSpc>
                <a:spcPct val="100000"/>
              </a:lnSpc>
              <a:spcBef>
                <a:spcPts val="0"/>
              </a:spcBef>
              <a:spcAft>
                <a:spcPts val="0"/>
              </a:spcAft>
              <a:buSzPts val="2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4"/>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29" name="Google Shape;29;p4"/>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30" name="Google Shape;30;p4"/>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31" name="Google Shape;31;p4"/>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32" name="Google Shape;32;p4"/>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33" name="Google Shape;33;p4"/>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34" name="Google Shape;34;p4"/>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35" name="Google Shape;35;p4"/>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5"/>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38" name="Google Shape;38;p5"/>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39" name="Google Shape;39;p5"/>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40" name="Google Shape;40;p5"/>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41" name="Google Shape;41;p5"/>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42" name="Google Shape;42;p5"/>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43" name="Google Shape;43;p5"/>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44" name="Google Shape;44;p5"/>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5"/>
          <p:cNvSpPr txBox="1"/>
          <p:nvPr>
            <p:ph idx="1" type="body"/>
          </p:nvPr>
        </p:nvSpPr>
        <p:spPr>
          <a:xfrm>
            <a:off x="960000" y="1621000"/>
            <a:ext cx="10272000" cy="4310800"/>
          </a:xfrm>
          <a:prstGeom prst="rect">
            <a:avLst/>
          </a:prstGeom>
          <a:noFill/>
          <a:ln>
            <a:noFill/>
          </a:ln>
        </p:spPr>
        <p:txBody>
          <a:bodyPr anchorCtr="0" anchor="t" bIns="91425" lIns="91425" spcFirstLastPara="1" rIns="91425" wrap="square" tIns="91425">
            <a:noAutofit/>
          </a:bodyPr>
          <a:lstStyle>
            <a:lvl1pPr indent="-279400" lvl="0" marL="457200" algn="l">
              <a:lnSpc>
                <a:spcPct val="115000"/>
              </a:lnSpc>
              <a:spcBef>
                <a:spcPts val="0"/>
              </a:spcBef>
              <a:spcAft>
                <a:spcPts val="0"/>
              </a:spcAft>
              <a:buClr>
                <a:schemeClr val="dk2"/>
              </a:buClr>
              <a:buSzPts val="800"/>
              <a:buFont typeface="Nunito Light"/>
              <a:buChar char="●"/>
              <a:defRPr/>
            </a:lvl1pPr>
            <a:lvl2pPr indent="-304800" lvl="1" marL="914400" algn="l">
              <a:lnSpc>
                <a:spcPct val="115000"/>
              </a:lnSpc>
              <a:spcBef>
                <a:spcPts val="0"/>
              </a:spcBef>
              <a:spcAft>
                <a:spcPts val="0"/>
              </a:spcAft>
              <a:buSzPts val="1200"/>
              <a:buFont typeface="Nunito Light"/>
              <a:buChar char="○"/>
              <a:defRPr/>
            </a:lvl2pPr>
            <a:lvl3pPr indent="-304800" lvl="2" marL="1371600" algn="l">
              <a:lnSpc>
                <a:spcPct val="115000"/>
              </a:lnSpc>
              <a:spcBef>
                <a:spcPts val="0"/>
              </a:spcBef>
              <a:spcAft>
                <a:spcPts val="0"/>
              </a:spcAft>
              <a:buClr>
                <a:srgbClr val="FFC800"/>
              </a:buClr>
              <a:buSzPts val="1200"/>
              <a:buFont typeface="Nunito Light"/>
              <a:buChar char="■"/>
              <a:defRPr/>
            </a:lvl3pPr>
            <a:lvl4pPr indent="-304800" lvl="3" marL="1828800" algn="l">
              <a:lnSpc>
                <a:spcPct val="115000"/>
              </a:lnSpc>
              <a:spcBef>
                <a:spcPts val="2133"/>
              </a:spcBef>
              <a:spcAft>
                <a:spcPts val="0"/>
              </a:spcAft>
              <a:buClr>
                <a:srgbClr val="FFC800"/>
              </a:buClr>
              <a:buSzPts val="1200"/>
              <a:buFont typeface="Nunito Light"/>
              <a:buChar char="●"/>
              <a:defRPr/>
            </a:lvl4pPr>
            <a:lvl5pPr indent="-304800" lvl="4" marL="2286000" algn="l">
              <a:lnSpc>
                <a:spcPct val="115000"/>
              </a:lnSpc>
              <a:spcBef>
                <a:spcPts val="2133"/>
              </a:spcBef>
              <a:spcAft>
                <a:spcPts val="0"/>
              </a:spcAft>
              <a:buClr>
                <a:srgbClr val="434343"/>
              </a:buClr>
              <a:buSzPts val="1200"/>
              <a:buFont typeface="Nunito Light"/>
              <a:buChar char="○"/>
              <a:defRPr/>
            </a:lvl5pPr>
            <a:lvl6pPr indent="-304800" lvl="5" marL="2743200" algn="l">
              <a:lnSpc>
                <a:spcPct val="115000"/>
              </a:lnSpc>
              <a:spcBef>
                <a:spcPts val="2133"/>
              </a:spcBef>
              <a:spcAft>
                <a:spcPts val="0"/>
              </a:spcAft>
              <a:buClr>
                <a:srgbClr val="434343"/>
              </a:buClr>
              <a:buSzPts val="1200"/>
              <a:buFont typeface="Nunito Light"/>
              <a:buChar char="■"/>
              <a:defRPr/>
            </a:lvl6pPr>
            <a:lvl7pPr indent="-304800" lvl="6" marL="3200400" algn="l">
              <a:lnSpc>
                <a:spcPct val="115000"/>
              </a:lnSpc>
              <a:spcBef>
                <a:spcPts val="2133"/>
              </a:spcBef>
              <a:spcAft>
                <a:spcPts val="0"/>
              </a:spcAft>
              <a:buClr>
                <a:srgbClr val="434343"/>
              </a:buClr>
              <a:buSzPts val="1200"/>
              <a:buFont typeface="Nunito Light"/>
              <a:buChar char="●"/>
              <a:defRPr/>
            </a:lvl7pPr>
            <a:lvl8pPr indent="-304800" lvl="7" marL="3657600" algn="l">
              <a:lnSpc>
                <a:spcPct val="115000"/>
              </a:lnSpc>
              <a:spcBef>
                <a:spcPts val="2133"/>
              </a:spcBef>
              <a:spcAft>
                <a:spcPts val="0"/>
              </a:spcAft>
              <a:buClr>
                <a:srgbClr val="434343"/>
              </a:buClr>
              <a:buSzPts val="1200"/>
              <a:buFont typeface="Nunito Light"/>
              <a:buChar char="○"/>
              <a:defRPr/>
            </a:lvl8pPr>
            <a:lvl9pPr indent="-304800" lvl="8" marL="4114800" algn="l">
              <a:lnSpc>
                <a:spcPct val="115000"/>
              </a:lnSpc>
              <a:spcBef>
                <a:spcPts val="2133"/>
              </a:spcBef>
              <a:spcAft>
                <a:spcPts val="2133"/>
              </a:spcAft>
              <a:buClr>
                <a:srgbClr val="434343"/>
              </a:buClr>
              <a:buSzPts val="1200"/>
              <a:buFont typeface="Nunito Light"/>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46" name="Shape 46"/>
        <p:cNvGrpSpPr/>
        <p:nvPr/>
      </p:nvGrpSpPr>
      <p:grpSpPr>
        <a:xfrm>
          <a:off x="0" y="0"/>
          <a:ext cx="0" cy="0"/>
          <a:chOff x="0" y="0"/>
          <a:chExt cx="0" cy="0"/>
        </a:xfrm>
      </p:grpSpPr>
      <p:sp>
        <p:nvSpPr>
          <p:cNvPr id="47" name="Google Shape;47;p6"/>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8" name="Google Shape;48;p6"/>
          <p:cNvSpPr txBox="1"/>
          <p:nvPr>
            <p:ph type="title"/>
          </p:nvPr>
        </p:nvSpPr>
        <p:spPr>
          <a:xfrm>
            <a:off x="1293100" y="2772345"/>
            <a:ext cx="9606000" cy="11720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8000"/>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p:txBody>
      </p:sp>
      <p:cxnSp>
        <p:nvCxnSpPr>
          <p:cNvPr id="49" name="Google Shape;49;p6"/>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50" name="Google Shape;50;p6"/>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51" name="Google Shape;51;p6"/>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52" name="Google Shape;52;p6"/>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53" name="Google Shape;53;p6"/>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54" name="Google Shape;54;p6"/>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55" name="Shape 55"/>
        <p:cNvGrpSpPr/>
        <p:nvPr/>
      </p:nvGrpSpPr>
      <p:grpSpPr>
        <a:xfrm>
          <a:off x="0" y="0"/>
          <a:ext cx="0" cy="0"/>
          <a:chOff x="0" y="0"/>
          <a:chExt cx="0" cy="0"/>
        </a:xfrm>
      </p:grpSpPr>
      <p:sp>
        <p:nvSpPr>
          <p:cNvPr id="56" name="Google Shape;56;p7"/>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57" name="Google Shape;57;p7"/>
          <p:cNvSpPr txBox="1"/>
          <p:nvPr>
            <p:ph type="title"/>
          </p:nvPr>
        </p:nvSpPr>
        <p:spPr>
          <a:xfrm>
            <a:off x="4773267" y="2472667"/>
            <a:ext cx="4806400" cy="11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6667"/>
            </a:lvl1pPr>
            <a:lvl2pPr lvl="1" algn="ctr">
              <a:lnSpc>
                <a:spcPct val="100000"/>
              </a:lnSpc>
              <a:spcBef>
                <a:spcPts val="0"/>
              </a:spcBef>
              <a:spcAft>
                <a:spcPts val="0"/>
              </a:spcAft>
              <a:buSzPts val="3600"/>
              <a:buNone/>
              <a:defRPr sz="4800"/>
            </a:lvl2pPr>
            <a:lvl3pPr lvl="2" algn="ctr">
              <a:lnSpc>
                <a:spcPct val="100000"/>
              </a:lnSpc>
              <a:spcBef>
                <a:spcPts val="0"/>
              </a:spcBef>
              <a:spcAft>
                <a:spcPts val="0"/>
              </a:spcAft>
              <a:buSzPts val="3600"/>
              <a:buNone/>
              <a:defRPr sz="4800"/>
            </a:lvl3pPr>
            <a:lvl4pPr lvl="3" algn="ctr">
              <a:lnSpc>
                <a:spcPct val="100000"/>
              </a:lnSpc>
              <a:spcBef>
                <a:spcPts val="0"/>
              </a:spcBef>
              <a:spcAft>
                <a:spcPts val="0"/>
              </a:spcAft>
              <a:buSzPts val="3600"/>
              <a:buNone/>
              <a:defRPr sz="4800"/>
            </a:lvl4pPr>
            <a:lvl5pPr lvl="4" algn="ctr">
              <a:lnSpc>
                <a:spcPct val="100000"/>
              </a:lnSpc>
              <a:spcBef>
                <a:spcPts val="0"/>
              </a:spcBef>
              <a:spcAft>
                <a:spcPts val="0"/>
              </a:spcAft>
              <a:buSzPts val="3600"/>
              <a:buNone/>
              <a:defRPr sz="4800"/>
            </a:lvl5pPr>
            <a:lvl6pPr lvl="5" algn="ctr">
              <a:lnSpc>
                <a:spcPct val="100000"/>
              </a:lnSpc>
              <a:spcBef>
                <a:spcPts val="0"/>
              </a:spcBef>
              <a:spcAft>
                <a:spcPts val="0"/>
              </a:spcAft>
              <a:buSzPts val="3600"/>
              <a:buNone/>
              <a:defRPr sz="4800"/>
            </a:lvl6pPr>
            <a:lvl7pPr lvl="6" algn="ctr">
              <a:lnSpc>
                <a:spcPct val="100000"/>
              </a:lnSpc>
              <a:spcBef>
                <a:spcPts val="0"/>
              </a:spcBef>
              <a:spcAft>
                <a:spcPts val="0"/>
              </a:spcAft>
              <a:buSzPts val="3600"/>
              <a:buNone/>
              <a:defRPr sz="4800"/>
            </a:lvl7pPr>
            <a:lvl8pPr lvl="7" algn="ctr">
              <a:lnSpc>
                <a:spcPct val="100000"/>
              </a:lnSpc>
              <a:spcBef>
                <a:spcPts val="0"/>
              </a:spcBef>
              <a:spcAft>
                <a:spcPts val="0"/>
              </a:spcAft>
              <a:buSzPts val="3600"/>
              <a:buNone/>
              <a:defRPr sz="4800"/>
            </a:lvl8pPr>
            <a:lvl9pPr lvl="8" algn="ctr">
              <a:lnSpc>
                <a:spcPct val="100000"/>
              </a:lnSpc>
              <a:spcBef>
                <a:spcPts val="0"/>
              </a:spcBef>
              <a:spcAft>
                <a:spcPts val="0"/>
              </a:spcAft>
              <a:buSzPts val="3600"/>
              <a:buNone/>
              <a:defRPr sz="4800"/>
            </a:lvl9pPr>
          </a:lstStyle>
          <a:p/>
        </p:txBody>
      </p:sp>
      <p:sp>
        <p:nvSpPr>
          <p:cNvPr id="58" name="Google Shape;58;p7"/>
          <p:cNvSpPr txBox="1"/>
          <p:nvPr>
            <p:ph idx="2" type="title"/>
          </p:nvPr>
        </p:nvSpPr>
        <p:spPr>
          <a:xfrm>
            <a:off x="2612333" y="2472667"/>
            <a:ext cx="1586400" cy="1122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8000">
                <a:solidFill>
                  <a:schemeClr val="dk2"/>
                </a:solidFill>
              </a:defRPr>
            </a:lvl1pPr>
            <a:lvl2pPr lvl="1" algn="ctr">
              <a:lnSpc>
                <a:spcPct val="100000"/>
              </a:lnSpc>
              <a:spcBef>
                <a:spcPts val="0"/>
              </a:spcBef>
              <a:spcAft>
                <a:spcPts val="0"/>
              </a:spcAft>
              <a:buSzPts val="6000"/>
              <a:buNone/>
              <a:defRPr sz="8000"/>
            </a:lvl2pPr>
            <a:lvl3pPr lvl="2" algn="ctr">
              <a:lnSpc>
                <a:spcPct val="100000"/>
              </a:lnSpc>
              <a:spcBef>
                <a:spcPts val="0"/>
              </a:spcBef>
              <a:spcAft>
                <a:spcPts val="0"/>
              </a:spcAft>
              <a:buSzPts val="6000"/>
              <a:buNone/>
              <a:defRPr sz="8000"/>
            </a:lvl3pPr>
            <a:lvl4pPr lvl="3" algn="ctr">
              <a:lnSpc>
                <a:spcPct val="100000"/>
              </a:lnSpc>
              <a:spcBef>
                <a:spcPts val="0"/>
              </a:spcBef>
              <a:spcAft>
                <a:spcPts val="0"/>
              </a:spcAft>
              <a:buSzPts val="6000"/>
              <a:buNone/>
              <a:defRPr sz="8000"/>
            </a:lvl4pPr>
            <a:lvl5pPr lvl="4" algn="ctr">
              <a:lnSpc>
                <a:spcPct val="100000"/>
              </a:lnSpc>
              <a:spcBef>
                <a:spcPts val="0"/>
              </a:spcBef>
              <a:spcAft>
                <a:spcPts val="0"/>
              </a:spcAft>
              <a:buSzPts val="6000"/>
              <a:buNone/>
              <a:defRPr sz="8000"/>
            </a:lvl5pPr>
            <a:lvl6pPr lvl="5" algn="ctr">
              <a:lnSpc>
                <a:spcPct val="100000"/>
              </a:lnSpc>
              <a:spcBef>
                <a:spcPts val="0"/>
              </a:spcBef>
              <a:spcAft>
                <a:spcPts val="0"/>
              </a:spcAft>
              <a:buSzPts val="6000"/>
              <a:buNone/>
              <a:defRPr sz="8000"/>
            </a:lvl6pPr>
            <a:lvl7pPr lvl="6" algn="ctr">
              <a:lnSpc>
                <a:spcPct val="100000"/>
              </a:lnSpc>
              <a:spcBef>
                <a:spcPts val="0"/>
              </a:spcBef>
              <a:spcAft>
                <a:spcPts val="0"/>
              </a:spcAft>
              <a:buSzPts val="6000"/>
              <a:buNone/>
              <a:defRPr sz="8000"/>
            </a:lvl7pPr>
            <a:lvl8pPr lvl="7" algn="ctr">
              <a:lnSpc>
                <a:spcPct val="100000"/>
              </a:lnSpc>
              <a:spcBef>
                <a:spcPts val="0"/>
              </a:spcBef>
              <a:spcAft>
                <a:spcPts val="0"/>
              </a:spcAft>
              <a:buSzPts val="6000"/>
              <a:buNone/>
              <a:defRPr sz="8000"/>
            </a:lvl8pPr>
            <a:lvl9pPr lvl="8" algn="ctr">
              <a:lnSpc>
                <a:spcPct val="100000"/>
              </a:lnSpc>
              <a:spcBef>
                <a:spcPts val="0"/>
              </a:spcBef>
              <a:spcAft>
                <a:spcPts val="0"/>
              </a:spcAft>
              <a:buSzPts val="6000"/>
              <a:buNone/>
              <a:defRPr sz="8000"/>
            </a:lvl9pPr>
          </a:lstStyle>
          <a:p/>
        </p:txBody>
      </p:sp>
      <p:sp>
        <p:nvSpPr>
          <p:cNvPr id="59" name="Google Shape;59;p7"/>
          <p:cNvSpPr txBox="1"/>
          <p:nvPr>
            <p:ph idx="1" type="subTitle"/>
          </p:nvPr>
        </p:nvSpPr>
        <p:spPr>
          <a:xfrm>
            <a:off x="2612333" y="3918767"/>
            <a:ext cx="6967200" cy="595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2133"/>
              </a:spcBef>
              <a:spcAft>
                <a:spcPts val="0"/>
              </a:spcAft>
              <a:buClr>
                <a:schemeClr val="dk1"/>
              </a:buClr>
              <a:buSzPts val="1400"/>
              <a:buNone/>
              <a:defRPr>
                <a:solidFill>
                  <a:schemeClr val="dk1"/>
                </a:solidFill>
              </a:defRPr>
            </a:lvl2pPr>
            <a:lvl3pPr lvl="2" algn="ctr">
              <a:lnSpc>
                <a:spcPct val="100000"/>
              </a:lnSpc>
              <a:spcBef>
                <a:spcPts val="2133"/>
              </a:spcBef>
              <a:spcAft>
                <a:spcPts val="0"/>
              </a:spcAft>
              <a:buClr>
                <a:schemeClr val="dk1"/>
              </a:buClr>
              <a:buSzPts val="1400"/>
              <a:buNone/>
              <a:defRPr>
                <a:solidFill>
                  <a:schemeClr val="dk1"/>
                </a:solidFill>
              </a:defRPr>
            </a:lvl3pPr>
            <a:lvl4pPr lvl="3" algn="ctr">
              <a:lnSpc>
                <a:spcPct val="100000"/>
              </a:lnSpc>
              <a:spcBef>
                <a:spcPts val="2133"/>
              </a:spcBef>
              <a:spcAft>
                <a:spcPts val="0"/>
              </a:spcAft>
              <a:buClr>
                <a:schemeClr val="dk1"/>
              </a:buClr>
              <a:buSzPts val="1400"/>
              <a:buNone/>
              <a:defRPr>
                <a:solidFill>
                  <a:schemeClr val="dk1"/>
                </a:solidFill>
              </a:defRPr>
            </a:lvl4pPr>
            <a:lvl5pPr lvl="4" algn="ctr">
              <a:lnSpc>
                <a:spcPct val="100000"/>
              </a:lnSpc>
              <a:spcBef>
                <a:spcPts val="2133"/>
              </a:spcBef>
              <a:spcAft>
                <a:spcPts val="0"/>
              </a:spcAft>
              <a:buClr>
                <a:schemeClr val="dk1"/>
              </a:buClr>
              <a:buSzPts val="1400"/>
              <a:buNone/>
              <a:defRPr>
                <a:solidFill>
                  <a:schemeClr val="dk1"/>
                </a:solidFill>
              </a:defRPr>
            </a:lvl5pPr>
            <a:lvl6pPr lvl="5" algn="ctr">
              <a:lnSpc>
                <a:spcPct val="100000"/>
              </a:lnSpc>
              <a:spcBef>
                <a:spcPts val="2133"/>
              </a:spcBef>
              <a:spcAft>
                <a:spcPts val="0"/>
              </a:spcAft>
              <a:buClr>
                <a:schemeClr val="dk1"/>
              </a:buClr>
              <a:buSzPts val="1400"/>
              <a:buNone/>
              <a:defRPr>
                <a:solidFill>
                  <a:schemeClr val="dk1"/>
                </a:solidFill>
              </a:defRPr>
            </a:lvl6pPr>
            <a:lvl7pPr lvl="6" algn="ctr">
              <a:lnSpc>
                <a:spcPct val="100000"/>
              </a:lnSpc>
              <a:spcBef>
                <a:spcPts val="2133"/>
              </a:spcBef>
              <a:spcAft>
                <a:spcPts val="0"/>
              </a:spcAft>
              <a:buClr>
                <a:schemeClr val="dk1"/>
              </a:buClr>
              <a:buSzPts val="1400"/>
              <a:buNone/>
              <a:defRPr>
                <a:solidFill>
                  <a:schemeClr val="dk1"/>
                </a:solidFill>
              </a:defRPr>
            </a:lvl7pPr>
            <a:lvl8pPr lvl="7" algn="ctr">
              <a:lnSpc>
                <a:spcPct val="100000"/>
              </a:lnSpc>
              <a:spcBef>
                <a:spcPts val="2133"/>
              </a:spcBef>
              <a:spcAft>
                <a:spcPts val="0"/>
              </a:spcAft>
              <a:buClr>
                <a:schemeClr val="dk1"/>
              </a:buClr>
              <a:buSzPts val="1400"/>
              <a:buNone/>
              <a:defRPr>
                <a:solidFill>
                  <a:schemeClr val="dk1"/>
                </a:solidFill>
              </a:defRPr>
            </a:lvl8pPr>
            <a:lvl9pPr lvl="8" algn="ctr">
              <a:lnSpc>
                <a:spcPct val="100000"/>
              </a:lnSpc>
              <a:spcBef>
                <a:spcPts val="2133"/>
              </a:spcBef>
              <a:spcAft>
                <a:spcPts val="2133"/>
              </a:spcAft>
              <a:buClr>
                <a:schemeClr val="dk1"/>
              </a:buClr>
              <a:buSzPts val="1400"/>
              <a:buNone/>
              <a:defRPr>
                <a:solidFill>
                  <a:schemeClr val="dk1"/>
                </a:solidFill>
              </a:defRPr>
            </a:lvl9pPr>
          </a:lstStyle>
          <a:p/>
        </p:txBody>
      </p:sp>
      <p:cxnSp>
        <p:nvCxnSpPr>
          <p:cNvPr id="60" name="Google Shape;60;p7"/>
          <p:cNvCxnSpPr/>
          <p:nvPr/>
        </p:nvCxnSpPr>
        <p:spPr>
          <a:xfrm rot="10800000">
            <a:off x="11681767" y="2772400"/>
            <a:ext cx="0" cy="1313200"/>
          </a:xfrm>
          <a:prstGeom prst="straightConnector1">
            <a:avLst/>
          </a:prstGeom>
          <a:noFill/>
          <a:ln cap="flat" cmpd="sng" w="19050">
            <a:solidFill>
              <a:schemeClr val="lt1"/>
            </a:solidFill>
            <a:prstDash val="solid"/>
            <a:round/>
            <a:headEnd len="med" w="med" type="oval"/>
            <a:tailEnd len="med" w="med" type="oval"/>
          </a:ln>
        </p:spPr>
      </p:cxnSp>
      <p:cxnSp>
        <p:nvCxnSpPr>
          <p:cNvPr id="61" name="Google Shape;61;p7"/>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62" name="Google Shape;62;p7"/>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63" name="Google Shape;63;p7"/>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64" name="Google Shape;64;p7"/>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65" name="Google Shape;65;p7"/>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66" name="Google Shape;66;p7"/>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67" name="Google Shape;67;p7"/>
          <p:cNvCxnSpPr/>
          <p:nvPr/>
        </p:nvCxnSpPr>
        <p:spPr>
          <a:xfrm rot="10800000">
            <a:off x="525800" y="2772400"/>
            <a:ext cx="0" cy="13132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8"/>
          <p:cNvSpPr/>
          <p:nvPr/>
        </p:nvSpPr>
        <p:spPr>
          <a:xfrm>
            <a:off x="194600" y="198800"/>
            <a:ext cx="11802800" cy="64604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70" name="Google Shape;70;p8"/>
          <p:cNvCxnSpPr/>
          <p:nvPr/>
        </p:nvCxnSpPr>
        <p:spPr>
          <a:xfrm>
            <a:off x="510167" y="452751"/>
            <a:ext cx="5071200" cy="0"/>
          </a:xfrm>
          <a:prstGeom prst="straightConnector1">
            <a:avLst/>
          </a:prstGeom>
          <a:noFill/>
          <a:ln cap="flat" cmpd="sng" w="19050">
            <a:solidFill>
              <a:schemeClr val="lt1"/>
            </a:solidFill>
            <a:prstDash val="solid"/>
            <a:round/>
            <a:headEnd len="med" w="med" type="oval"/>
            <a:tailEnd len="sm" w="sm" type="none"/>
          </a:ln>
        </p:spPr>
      </p:cxnSp>
      <p:sp>
        <p:nvSpPr>
          <p:cNvPr id="71" name="Google Shape;71;p8"/>
          <p:cNvSpPr/>
          <p:nvPr/>
        </p:nvSpPr>
        <p:spPr>
          <a:xfrm>
            <a:off x="5936400" y="293167"/>
            <a:ext cx="319200" cy="3192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cxnSp>
        <p:nvCxnSpPr>
          <p:cNvPr id="72" name="Google Shape;72;p8"/>
          <p:cNvCxnSpPr/>
          <p:nvPr/>
        </p:nvCxnSpPr>
        <p:spPr>
          <a:xfrm>
            <a:off x="6610567" y="452751"/>
            <a:ext cx="5071200" cy="0"/>
          </a:xfrm>
          <a:prstGeom prst="straightConnector1">
            <a:avLst/>
          </a:prstGeom>
          <a:noFill/>
          <a:ln cap="flat" cmpd="sng" w="19050">
            <a:solidFill>
              <a:schemeClr val="lt1"/>
            </a:solidFill>
            <a:prstDash val="solid"/>
            <a:round/>
            <a:headEnd len="sm" w="sm" type="none"/>
            <a:tailEnd len="med" w="med" type="oval"/>
          </a:ln>
        </p:spPr>
      </p:cxnSp>
      <p:cxnSp>
        <p:nvCxnSpPr>
          <p:cNvPr id="73" name="Google Shape;73;p8"/>
          <p:cNvCxnSpPr/>
          <p:nvPr/>
        </p:nvCxnSpPr>
        <p:spPr>
          <a:xfrm>
            <a:off x="510200" y="6398451"/>
            <a:ext cx="5071200" cy="0"/>
          </a:xfrm>
          <a:prstGeom prst="straightConnector1">
            <a:avLst/>
          </a:prstGeom>
          <a:noFill/>
          <a:ln cap="flat" cmpd="sng" w="19050">
            <a:solidFill>
              <a:schemeClr val="lt1"/>
            </a:solidFill>
            <a:prstDash val="solid"/>
            <a:round/>
            <a:headEnd len="med" w="med" type="oval"/>
            <a:tailEnd len="sm" w="sm" type="none"/>
          </a:ln>
        </p:spPr>
      </p:cxnSp>
      <p:sp>
        <p:nvSpPr>
          <p:cNvPr id="74" name="Google Shape;74;p8"/>
          <p:cNvSpPr txBox="1"/>
          <p:nvPr>
            <p:ph idx="12" type="sldNum"/>
          </p:nvPr>
        </p:nvSpPr>
        <p:spPr>
          <a:xfrm>
            <a:off x="5730200" y="6137167"/>
            <a:ext cx="731600" cy="4448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1pPr>
            <a:lvl2pPr indent="0" lvl="1"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2pPr>
            <a:lvl3pPr indent="0" lvl="2"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3pPr>
            <a:lvl4pPr indent="0" lvl="3"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4pPr>
            <a:lvl5pPr indent="0" lvl="4"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5pPr>
            <a:lvl6pPr indent="0" lvl="5"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6pPr>
            <a:lvl7pPr indent="0" lvl="6"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7pPr>
            <a:lvl8pPr indent="0" lvl="7"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8pPr>
            <a:lvl9pPr indent="0" lvl="8" marL="0" marR="0" algn="ctr">
              <a:lnSpc>
                <a:spcPct val="100000"/>
              </a:lnSpc>
              <a:spcBef>
                <a:spcPts val="0"/>
              </a:spcBef>
              <a:spcAft>
                <a:spcPts val="0"/>
              </a:spcAft>
              <a:buClr>
                <a:srgbClr val="000000"/>
              </a:buClr>
              <a:buSzPts val="1733"/>
              <a:buFont typeface="Arial"/>
              <a:buNone/>
              <a:defRPr b="0" i="0" sz="1733" u="none" cap="none" strike="noStrike">
                <a:solidFill>
                  <a:schemeClr val="dk2"/>
                </a:solidFill>
                <a:latin typeface="Mulish"/>
                <a:ea typeface="Mulish"/>
                <a:cs typeface="Mulish"/>
                <a:sym typeface="Mulish"/>
              </a:defRPr>
            </a:lvl9pPr>
          </a:lstStyle>
          <a:p>
            <a:pPr indent="0" lvl="0" marL="0" rtl="0" algn="ctr">
              <a:spcBef>
                <a:spcPts val="0"/>
              </a:spcBef>
              <a:spcAft>
                <a:spcPts val="0"/>
              </a:spcAft>
              <a:buNone/>
            </a:pPr>
            <a:fld id="{00000000-1234-1234-1234-123412341234}" type="slidenum">
              <a:rPr lang="en-IN"/>
              <a:t>‹#›</a:t>
            </a:fld>
            <a:endParaRPr/>
          </a:p>
        </p:txBody>
      </p:sp>
      <p:cxnSp>
        <p:nvCxnSpPr>
          <p:cNvPr id="75" name="Google Shape;75;p8"/>
          <p:cNvCxnSpPr/>
          <p:nvPr/>
        </p:nvCxnSpPr>
        <p:spPr>
          <a:xfrm>
            <a:off x="6610600" y="6398451"/>
            <a:ext cx="5071200" cy="0"/>
          </a:xfrm>
          <a:prstGeom prst="straightConnector1">
            <a:avLst/>
          </a:prstGeom>
          <a:noFill/>
          <a:ln cap="flat" cmpd="sng" w="19050">
            <a:solidFill>
              <a:schemeClr val="lt1"/>
            </a:solidFill>
            <a:prstDash val="solid"/>
            <a:round/>
            <a:headEnd len="sm" w="sm" type="none"/>
            <a:tailEnd len="med" w="med" type="oval"/>
          </a:ln>
        </p:spPr>
      </p:cxnSp>
      <p:sp>
        <p:nvSpPr>
          <p:cNvPr id="76" name="Google Shape;76;p8"/>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7" name="Google Shape;77;p8"/>
          <p:cNvSpPr txBox="1"/>
          <p:nvPr>
            <p:ph idx="1" type="subTitle"/>
          </p:nvPr>
        </p:nvSpPr>
        <p:spPr>
          <a:xfrm>
            <a:off x="6329849" y="2496471"/>
            <a:ext cx="4930800" cy="3648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400"/>
              <a:buChar char="●"/>
              <a:defRPr b="0" sz="1867"/>
            </a:lvl1pPr>
            <a:lvl2pPr lvl="1" algn="ctr">
              <a:lnSpc>
                <a:spcPct val="100000"/>
              </a:lnSpc>
              <a:spcBef>
                <a:spcPts val="0"/>
              </a:spcBef>
              <a:spcAft>
                <a:spcPts val="0"/>
              </a:spcAft>
              <a:buSzPts val="2800"/>
              <a:buChar char="○"/>
              <a:defRPr sz="3733"/>
            </a:lvl2pPr>
            <a:lvl3pPr lvl="2" algn="ctr">
              <a:lnSpc>
                <a:spcPct val="100000"/>
              </a:lnSpc>
              <a:spcBef>
                <a:spcPts val="0"/>
              </a:spcBef>
              <a:spcAft>
                <a:spcPts val="0"/>
              </a:spcAft>
              <a:buSzPts val="2800"/>
              <a:buChar char="■"/>
              <a:defRPr sz="3733"/>
            </a:lvl3pPr>
            <a:lvl4pPr lvl="3" algn="ctr">
              <a:lnSpc>
                <a:spcPct val="100000"/>
              </a:lnSpc>
              <a:spcBef>
                <a:spcPts val="0"/>
              </a:spcBef>
              <a:spcAft>
                <a:spcPts val="0"/>
              </a:spcAft>
              <a:buSzPts val="2800"/>
              <a:buChar char="●"/>
              <a:defRPr sz="3733"/>
            </a:lvl4pPr>
            <a:lvl5pPr lvl="4" algn="ctr">
              <a:lnSpc>
                <a:spcPct val="100000"/>
              </a:lnSpc>
              <a:spcBef>
                <a:spcPts val="0"/>
              </a:spcBef>
              <a:spcAft>
                <a:spcPts val="0"/>
              </a:spcAft>
              <a:buSzPts val="2800"/>
              <a:buChar char="○"/>
              <a:defRPr sz="3733"/>
            </a:lvl5pPr>
            <a:lvl6pPr lvl="5" algn="ctr">
              <a:lnSpc>
                <a:spcPct val="100000"/>
              </a:lnSpc>
              <a:spcBef>
                <a:spcPts val="0"/>
              </a:spcBef>
              <a:spcAft>
                <a:spcPts val="0"/>
              </a:spcAft>
              <a:buSzPts val="2800"/>
              <a:buChar char="■"/>
              <a:defRPr sz="3733"/>
            </a:lvl6pPr>
            <a:lvl7pPr lvl="6" algn="ctr">
              <a:lnSpc>
                <a:spcPct val="100000"/>
              </a:lnSpc>
              <a:spcBef>
                <a:spcPts val="0"/>
              </a:spcBef>
              <a:spcAft>
                <a:spcPts val="0"/>
              </a:spcAft>
              <a:buSzPts val="2800"/>
              <a:buChar char="●"/>
              <a:defRPr sz="3733"/>
            </a:lvl7pPr>
            <a:lvl8pPr lvl="7" algn="ctr">
              <a:lnSpc>
                <a:spcPct val="100000"/>
              </a:lnSpc>
              <a:spcBef>
                <a:spcPts val="0"/>
              </a:spcBef>
              <a:spcAft>
                <a:spcPts val="0"/>
              </a:spcAft>
              <a:buSzPts val="2800"/>
              <a:buChar char="○"/>
              <a:defRPr sz="3733"/>
            </a:lvl8pPr>
            <a:lvl9pPr lvl="8" algn="ctr">
              <a:lnSpc>
                <a:spcPct val="100000"/>
              </a:lnSpc>
              <a:spcBef>
                <a:spcPts val="0"/>
              </a:spcBef>
              <a:spcAft>
                <a:spcPts val="0"/>
              </a:spcAft>
              <a:buSzPts val="2800"/>
              <a:buChar char="■"/>
              <a:defRPr sz="3733"/>
            </a:lvl9pPr>
          </a:lstStyle>
          <a:p/>
        </p:txBody>
      </p:sp>
      <p:sp>
        <p:nvSpPr>
          <p:cNvPr id="78" name="Google Shape;78;p8"/>
          <p:cNvSpPr txBox="1"/>
          <p:nvPr>
            <p:ph idx="2" type="subTitle"/>
          </p:nvPr>
        </p:nvSpPr>
        <p:spPr>
          <a:xfrm>
            <a:off x="968900" y="2496471"/>
            <a:ext cx="4930800" cy="3648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Clr>
                <a:schemeClr val="dk2"/>
              </a:buClr>
              <a:buSzPts val="1400"/>
              <a:buChar char="●"/>
              <a:defRPr b="0" sz="1867"/>
            </a:lvl1pPr>
            <a:lvl2pPr lvl="1" algn="ctr">
              <a:lnSpc>
                <a:spcPct val="100000"/>
              </a:lnSpc>
              <a:spcBef>
                <a:spcPts val="2133"/>
              </a:spcBef>
              <a:spcAft>
                <a:spcPts val="0"/>
              </a:spcAft>
              <a:buSzPts val="1400"/>
              <a:buChar char="○"/>
              <a:defRPr sz="3733"/>
            </a:lvl2pPr>
            <a:lvl3pPr lvl="2" algn="ctr">
              <a:lnSpc>
                <a:spcPct val="100000"/>
              </a:lnSpc>
              <a:spcBef>
                <a:spcPts val="0"/>
              </a:spcBef>
              <a:spcAft>
                <a:spcPts val="0"/>
              </a:spcAft>
              <a:buSzPts val="1400"/>
              <a:buChar char="■"/>
              <a:defRPr sz="3733"/>
            </a:lvl3pPr>
            <a:lvl4pPr lvl="3" algn="ctr">
              <a:lnSpc>
                <a:spcPct val="100000"/>
              </a:lnSpc>
              <a:spcBef>
                <a:spcPts val="0"/>
              </a:spcBef>
              <a:spcAft>
                <a:spcPts val="0"/>
              </a:spcAft>
              <a:buSzPts val="1400"/>
              <a:buChar char="●"/>
              <a:defRPr sz="3733"/>
            </a:lvl4pPr>
            <a:lvl5pPr lvl="4" algn="ctr">
              <a:lnSpc>
                <a:spcPct val="100000"/>
              </a:lnSpc>
              <a:spcBef>
                <a:spcPts val="0"/>
              </a:spcBef>
              <a:spcAft>
                <a:spcPts val="0"/>
              </a:spcAft>
              <a:buSzPts val="1400"/>
              <a:buChar char="○"/>
              <a:defRPr sz="3733"/>
            </a:lvl5pPr>
            <a:lvl6pPr lvl="5" algn="ctr">
              <a:lnSpc>
                <a:spcPct val="100000"/>
              </a:lnSpc>
              <a:spcBef>
                <a:spcPts val="0"/>
              </a:spcBef>
              <a:spcAft>
                <a:spcPts val="0"/>
              </a:spcAft>
              <a:buSzPts val="1400"/>
              <a:buChar char="■"/>
              <a:defRPr sz="3733"/>
            </a:lvl6pPr>
            <a:lvl7pPr lvl="6" algn="ctr">
              <a:lnSpc>
                <a:spcPct val="100000"/>
              </a:lnSpc>
              <a:spcBef>
                <a:spcPts val="0"/>
              </a:spcBef>
              <a:spcAft>
                <a:spcPts val="0"/>
              </a:spcAft>
              <a:buSzPts val="1400"/>
              <a:buChar char="●"/>
              <a:defRPr sz="3733"/>
            </a:lvl7pPr>
            <a:lvl8pPr lvl="7" algn="ctr">
              <a:lnSpc>
                <a:spcPct val="100000"/>
              </a:lnSpc>
              <a:spcBef>
                <a:spcPts val="0"/>
              </a:spcBef>
              <a:spcAft>
                <a:spcPts val="0"/>
              </a:spcAft>
              <a:buSzPts val="1400"/>
              <a:buChar char="○"/>
              <a:defRPr sz="3733"/>
            </a:lvl8pPr>
            <a:lvl9pPr lvl="8" algn="ctr">
              <a:lnSpc>
                <a:spcPct val="100000"/>
              </a:lnSpc>
              <a:spcBef>
                <a:spcPts val="0"/>
              </a:spcBef>
              <a:spcAft>
                <a:spcPts val="0"/>
              </a:spcAft>
              <a:buSzPts val="1400"/>
              <a:buChar char="■"/>
              <a:defRPr sz="3733"/>
            </a:lvl9pPr>
          </a:lstStyle>
          <a:p/>
        </p:txBody>
      </p:sp>
      <p:sp>
        <p:nvSpPr>
          <p:cNvPr id="79" name="Google Shape;79;p8"/>
          <p:cNvSpPr txBox="1"/>
          <p:nvPr>
            <p:ph idx="3" type="subTitle"/>
          </p:nvPr>
        </p:nvSpPr>
        <p:spPr>
          <a:xfrm>
            <a:off x="968900" y="1750967"/>
            <a:ext cx="4930800" cy="563200"/>
          </a:xfrm>
          <a:prstGeom prst="rect">
            <a:avLst/>
          </a:prstGeom>
          <a:noFill/>
          <a:ln cap="flat" cmpd="sng" w="19050">
            <a:solidFill>
              <a:schemeClr val="lt1"/>
            </a:solidFill>
            <a:prstDash val="solid"/>
            <a:round/>
            <a:headEnd len="sm" w="sm" type="none"/>
            <a:tailEnd len="sm" w="sm" type="none"/>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667">
                <a:solidFill>
                  <a:schemeClr val="dk2"/>
                </a:solidFill>
                <a:latin typeface="DM Sans"/>
                <a:ea typeface="DM Sans"/>
                <a:cs typeface="DM Sans"/>
                <a:sym typeface="DM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8"/>
          <p:cNvSpPr txBox="1"/>
          <p:nvPr>
            <p:ph idx="4" type="subTitle"/>
          </p:nvPr>
        </p:nvSpPr>
        <p:spPr>
          <a:xfrm>
            <a:off x="6329833" y="1750967"/>
            <a:ext cx="4930800" cy="563200"/>
          </a:xfrm>
          <a:prstGeom prst="rect">
            <a:avLst/>
          </a:prstGeom>
          <a:noFill/>
          <a:ln cap="flat" cmpd="sng" w="19050">
            <a:solidFill>
              <a:schemeClr val="lt1"/>
            </a:solidFill>
            <a:prstDash val="solid"/>
            <a:round/>
            <a:headEnd len="sm" w="sm" type="none"/>
            <a:tailEnd len="sm" w="sm" type="none"/>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667">
                <a:solidFill>
                  <a:schemeClr val="dk2"/>
                </a:solidFill>
                <a:latin typeface="DM Sans"/>
                <a:ea typeface="DM Sans"/>
                <a:cs typeface="DM Sans"/>
                <a:sym typeface="DM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81" name="Shape 81"/>
        <p:cNvGrpSpPr/>
        <p:nvPr/>
      </p:nvGrpSpPr>
      <p:grpSpPr>
        <a:xfrm>
          <a:off x="0" y="0"/>
          <a:ext cx="0" cy="0"/>
          <a:chOff x="0" y="0"/>
          <a:chExt cx="0" cy="0"/>
        </a:xfrm>
      </p:grpSpPr>
      <p:sp>
        <p:nvSpPr>
          <p:cNvPr id="82" name="Google Shape;82;p9"/>
          <p:cNvSpPr txBox="1"/>
          <p:nvPr>
            <p:ph type="title"/>
          </p:nvPr>
        </p:nvSpPr>
        <p:spPr>
          <a:xfrm>
            <a:off x="960000" y="1884700"/>
            <a:ext cx="5726400" cy="279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5333"/>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3" name="Google Shape;83;p9"/>
          <p:cNvSpPr txBox="1"/>
          <p:nvPr>
            <p:ph idx="1" type="subTitle"/>
          </p:nvPr>
        </p:nvSpPr>
        <p:spPr>
          <a:xfrm>
            <a:off x="960000" y="4678400"/>
            <a:ext cx="5726400" cy="1339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2133"/>
            </a:lvl1pPr>
            <a:lvl2pPr lvl="1" algn="ctr">
              <a:lnSpc>
                <a:spcPct val="100000"/>
              </a:lnSpc>
              <a:spcBef>
                <a:spcPts val="2133"/>
              </a:spcBef>
              <a:spcAft>
                <a:spcPts val="0"/>
              </a:spcAft>
              <a:buSzPts val="1400"/>
              <a:buNone/>
              <a:defRPr/>
            </a:lvl2pPr>
            <a:lvl3pPr lvl="2" algn="ctr">
              <a:lnSpc>
                <a:spcPct val="100000"/>
              </a:lnSpc>
              <a:spcBef>
                <a:spcPts val="2133"/>
              </a:spcBef>
              <a:spcAft>
                <a:spcPts val="0"/>
              </a:spcAft>
              <a:buSzPts val="1400"/>
              <a:buNone/>
              <a:defRPr/>
            </a:lvl3pPr>
            <a:lvl4pPr lvl="3" algn="ctr">
              <a:lnSpc>
                <a:spcPct val="100000"/>
              </a:lnSpc>
              <a:spcBef>
                <a:spcPts val="2133"/>
              </a:spcBef>
              <a:spcAft>
                <a:spcPts val="0"/>
              </a:spcAft>
              <a:buSzPts val="1400"/>
              <a:buNone/>
              <a:defRPr/>
            </a:lvl4pPr>
            <a:lvl5pPr lvl="4" algn="ctr">
              <a:lnSpc>
                <a:spcPct val="100000"/>
              </a:lnSpc>
              <a:spcBef>
                <a:spcPts val="2133"/>
              </a:spcBef>
              <a:spcAft>
                <a:spcPts val="0"/>
              </a:spcAft>
              <a:buSzPts val="1400"/>
              <a:buNone/>
              <a:defRPr/>
            </a:lvl5pPr>
            <a:lvl6pPr lvl="5" algn="ctr">
              <a:lnSpc>
                <a:spcPct val="100000"/>
              </a:lnSpc>
              <a:spcBef>
                <a:spcPts val="2133"/>
              </a:spcBef>
              <a:spcAft>
                <a:spcPts val="0"/>
              </a:spcAft>
              <a:buSzPts val="1400"/>
              <a:buNone/>
              <a:defRPr/>
            </a:lvl6pPr>
            <a:lvl7pPr lvl="6" algn="ctr">
              <a:lnSpc>
                <a:spcPct val="100000"/>
              </a:lnSpc>
              <a:spcBef>
                <a:spcPts val="2133"/>
              </a:spcBef>
              <a:spcAft>
                <a:spcPts val="0"/>
              </a:spcAft>
              <a:buSzPts val="1400"/>
              <a:buNone/>
              <a:defRPr/>
            </a:lvl7pPr>
            <a:lvl8pPr lvl="7" algn="ctr">
              <a:lnSpc>
                <a:spcPct val="100000"/>
              </a:lnSpc>
              <a:spcBef>
                <a:spcPts val="2133"/>
              </a:spcBef>
              <a:spcAft>
                <a:spcPts val="0"/>
              </a:spcAft>
              <a:buSzPts val="1400"/>
              <a:buNone/>
              <a:defRPr/>
            </a:lvl8pPr>
            <a:lvl9pPr lvl="8" algn="ctr">
              <a:lnSpc>
                <a:spcPct val="100000"/>
              </a:lnSpc>
              <a:spcBef>
                <a:spcPts val="2133"/>
              </a:spcBef>
              <a:spcAft>
                <a:spcPts val="2133"/>
              </a:spcAft>
              <a:buSzPts val="1400"/>
              <a:buNone/>
              <a:defRPr/>
            </a:lvl9pPr>
          </a:lstStyle>
          <a:p/>
        </p:txBody>
      </p:sp>
      <p:sp>
        <p:nvSpPr>
          <p:cNvPr id="84" name="Google Shape;84;p9"/>
          <p:cNvSpPr txBox="1"/>
          <p:nvPr>
            <p:ph idx="12" type="sldNum"/>
          </p:nvPr>
        </p:nvSpPr>
        <p:spPr>
          <a:xfrm>
            <a:off x="11409045" y="6333135"/>
            <a:ext cx="731600" cy="5248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1pPr>
            <a:lvl2pPr indent="0" lvl="1"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2pPr>
            <a:lvl3pPr indent="0" lvl="2"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3pPr>
            <a:lvl4pPr indent="0" lvl="3"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4pPr>
            <a:lvl5pPr indent="0" lvl="4"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5pPr>
            <a:lvl6pPr indent="0" lvl="5"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6pPr>
            <a:lvl7pPr indent="0" lvl="6"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7pPr>
            <a:lvl8pPr indent="0" lvl="7"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8pPr>
            <a:lvl9pPr indent="0" lvl="8" marL="0" marR="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5" name="Shape 85"/>
        <p:cNvGrpSpPr/>
        <p:nvPr/>
      </p:nvGrpSpPr>
      <p:grpSpPr>
        <a:xfrm>
          <a:off x="0" y="0"/>
          <a:ext cx="0" cy="0"/>
          <a:chOff x="0" y="0"/>
          <a:chExt cx="0" cy="0"/>
        </a:xfrm>
      </p:grpSpPr>
      <p:sp>
        <p:nvSpPr>
          <p:cNvPr id="86" name="Google Shape;86;p10"/>
          <p:cNvSpPr/>
          <p:nvPr>
            <p:ph idx="2" type="pic"/>
          </p:nvPr>
        </p:nvSpPr>
        <p:spPr>
          <a:xfrm>
            <a:off x="0" y="0"/>
            <a:ext cx="12192000" cy="6858000"/>
          </a:xfrm>
          <a:prstGeom prst="rect">
            <a:avLst/>
          </a:prstGeom>
          <a:noFill/>
          <a:ln>
            <a:noFill/>
          </a:ln>
        </p:spPr>
      </p:sp>
      <p:sp>
        <p:nvSpPr>
          <p:cNvPr id="87" name="Google Shape;87;p10"/>
          <p:cNvSpPr txBox="1"/>
          <p:nvPr>
            <p:ph type="title"/>
          </p:nvPr>
        </p:nvSpPr>
        <p:spPr>
          <a:xfrm>
            <a:off x="950967" y="5550633"/>
            <a:ext cx="10556400" cy="722000"/>
          </a:xfrm>
          <a:prstGeom prst="rect">
            <a:avLst/>
          </a:prstGeom>
          <a:solidFill>
            <a:schemeClr val="l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a:solidFill>
                  <a:schemeClr val="dk2"/>
                </a:solidFill>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950967" y="593367"/>
            <a:ext cx="10290000" cy="7636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Quicksand"/>
              <a:buNone/>
              <a:defRPr b="1" i="0" sz="3000" u="none" cap="none" strike="noStrike">
                <a:solidFill>
                  <a:schemeClr val="dk1"/>
                </a:solidFill>
                <a:latin typeface="Quicksand"/>
                <a:ea typeface="Quicksand"/>
                <a:cs typeface="Quicksand"/>
                <a:sym typeface="Quicksand"/>
              </a:defRPr>
            </a:lvl1pPr>
            <a:lvl2pPr lvl="1" marR="0" rtl="0" algn="l">
              <a:lnSpc>
                <a:spcPct val="100000"/>
              </a:lnSpc>
              <a:spcBef>
                <a:spcPts val="0"/>
              </a:spcBef>
              <a:spcAft>
                <a:spcPts val="0"/>
              </a:spcAft>
              <a:buClr>
                <a:schemeClr val="dk1"/>
              </a:buClr>
              <a:buSzPts val="3000"/>
              <a:buFont typeface="Quicksand"/>
              <a:buNone/>
              <a:defRPr b="1" i="0" sz="3000" u="none" cap="none" strike="noStrike">
                <a:solidFill>
                  <a:schemeClr val="dk1"/>
                </a:solidFill>
                <a:latin typeface="Quicksand"/>
                <a:ea typeface="Quicksand"/>
                <a:cs typeface="Quicksand"/>
                <a:sym typeface="Quicksand"/>
              </a:defRPr>
            </a:lvl2pPr>
            <a:lvl3pPr lvl="2" marR="0" rtl="0" algn="l">
              <a:lnSpc>
                <a:spcPct val="100000"/>
              </a:lnSpc>
              <a:spcBef>
                <a:spcPts val="0"/>
              </a:spcBef>
              <a:spcAft>
                <a:spcPts val="0"/>
              </a:spcAft>
              <a:buClr>
                <a:schemeClr val="dk1"/>
              </a:buClr>
              <a:buSzPts val="3000"/>
              <a:buFont typeface="Quicksand"/>
              <a:buNone/>
              <a:defRPr b="1" i="0" sz="3000" u="none" cap="none" strike="noStrike">
                <a:solidFill>
                  <a:schemeClr val="dk1"/>
                </a:solidFill>
                <a:latin typeface="Quicksand"/>
                <a:ea typeface="Quicksand"/>
                <a:cs typeface="Quicksand"/>
                <a:sym typeface="Quicksand"/>
              </a:defRPr>
            </a:lvl3pPr>
            <a:lvl4pPr lvl="3" marR="0" rtl="0" algn="l">
              <a:lnSpc>
                <a:spcPct val="100000"/>
              </a:lnSpc>
              <a:spcBef>
                <a:spcPts val="0"/>
              </a:spcBef>
              <a:spcAft>
                <a:spcPts val="0"/>
              </a:spcAft>
              <a:buClr>
                <a:schemeClr val="dk1"/>
              </a:buClr>
              <a:buSzPts val="3000"/>
              <a:buFont typeface="Quicksand"/>
              <a:buNone/>
              <a:defRPr b="1" i="0" sz="3000" u="none" cap="none" strike="noStrike">
                <a:solidFill>
                  <a:schemeClr val="dk1"/>
                </a:solidFill>
                <a:latin typeface="Quicksand"/>
                <a:ea typeface="Quicksand"/>
                <a:cs typeface="Quicksand"/>
                <a:sym typeface="Quicksand"/>
              </a:defRPr>
            </a:lvl4pPr>
            <a:lvl5pPr lvl="4" marR="0" rtl="0" algn="l">
              <a:lnSpc>
                <a:spcPct val="100000"/>
              </a:lnSpc>
              <a:spcBef>
                <a:spcPts val="0"/>
              </a:spcBef>
              <a:spcAft>
                <a:spcPts val="0"/>
              </a:spcAft>
              <a:buClr>
                <a:schemeClr val="dk1"/>
              </a:buClr>
              <a:buSzPts val="3000"/>
              <a:buFont typeface="Quicksand"/>
              <a:buNone/>
              <a:defRPr b="1" i="0" sz="3000" u="none" cap="none" strike="noStrike">
                <a:solidFill>
                  <a:schemeClr val="dk1"/>
                </a:solidFill>
                <a:latin typeface="Quicksand"/>
                <a:ea typeface="Quicksand"/>
                <a:cs typeface="Quicksand"/>
                <a:sym typeface="Quicksand"/>
              </a:defRPr>
            </a:lvl5pPr>
            <a:lvl6pPr lvl="5" marR="0" rtl="0" algn="l">
              <a:lnSpc>
                <a:spcPct val="100000"/>
              </a:lnSpc>
              <a:spcBef>
                <a:spcPts val="0"/>
              </a:spcBef>
              <a:spcAft>
                <a:spcPts val="0"/>
              </a:spcAft>
              <a:buClr>
                <a:schemeClr val="dk1"/>
              </a:buClr>
              <a:buSzPts val="3000"/>
              <a:buFont typeface="Quicksand"/>
              <a:buNone/>
              <a:defRPr b="1" i="0" sz="3000" u="none" cap="none" strike="noStrike">
                <a:solidFill>
                  <a:schemeClr val="dk1"/>
                </a:solidFill>
                <a:latin typeface="Quicksand"/>
                <a:ea typeface="Quicksand"/>
                <a:cs typeface="Quicksand"/>
                <a:sym typeface="Quicksand"/>
              </a:defRPr>
            </a:lvl6pPr>
            <a:lvl7pPr lvl="6" marR="0" rtl="0" algn="l">
              <a:lnSpc>
                <a:spcPct val="100000"/>
              </a:lnSpc>
              <a:spcBef>
                <a:spcPts val="0"/>
              </a:spcBef>
              <a:spcAft>
                <a:spcPts val="0"/>
              </a:spcAft>
              <a:buClr>
                <a:schemeClr val="dk1"/>
              </a:buClr>
              <a:buSzPts val="3000"/>
              <a:buFont typeface="Quicksand"/>
              <a:buNone/>
              <a:defRPr b="1" i="0" sz="3000" u="none" cap="none" strike="noStrike">
                <a:solidFill>
                  <a:schemeClr val="dk1"/>
                </a:solidFill>
                <a:latin typeface="Quicksand"/>
                <a:ea typeface="Quicksand"/>
                <a:cs typeface="Quicksand"/>
                <a:sym typeface="Quicksand"/>
              </a:defRPr>
            </a:lvl7pPr>
            <a:lvl8pPr lvl="7" marR="0" rtl="0" algn="l">
              <a:lnSpc>
                <a:spcPct val="100000"/>
              </a:lnSpc>
              <a:spcBef>
                <a:spcPts val="0"/>
              </a:spcBef>
              <a:spcAft>
                <a:spcPts val="0"/>
              </a:spcAft>
              <a:buClr>
                <a:schemeClr val="dk1"/>
              </a:buClr>
              <a:buSzPts val="3000"/>
              <a:buFont typeface="Quicksand"/>
              <a:buNone/>
              <a:defRPr b="1" i="0" sz="3000" u="none" cap="none" strike="noStrike">
                <a:solidFill>
                  <a:schemeClr val="dk1"/>
                </a:solidFill>
                <a:latin typeface="Quicksand"/>
                <a:ea typeface="Quicksand"/>
                <a:cs typeface="Quicksand"/>
                <a:sym typeface="Quicksand"/>
              </a:defRPr>
            </a:lvl8pPr>
            <a:lvl9pPr lvl="8" marR="0" rtl="0" algn="l">
              <a:lnSpc>
                <a:spcPct val="100000"/>
              </a:lnSpc>
              <a:spcBef>
                <a:spcPts val="0"/>
              </a:spcBef>
              <a:spcAft>
                <a:spcPts val="0"/>
              </a:spcAft>
              <a:buClr>
                <a:schemeClr val="dk1"/>
              </a:buClr>
              <a:buSzPts val="3000"/>
              <a:buFont typeface="Quicksand"/>
              <a:buNone/>
              <a:defRPr b="1" i="0" sz="3000" u="none" cap="none" strike="noStrike">
                <a:solidFill>
                  <a:schemeClr val="dk1"/>
                </a:solidFill>
                <a:latin typeface="Quicksand"/>
                <a:ea typeface="Quicksand"/>
                <a:cs typeface="Quicksand"/>
                <a:sym typeface="Quicksand"/>
              </a:defRPr>
            </a:lvl9pPr>
          </a:lstStyle>
          <a:p/>
        </p:txBody>
      </p:sp>
      <p:sp>
        <p:nvSpPr>
          <p:cNvPr id="11" name="Google Shape;11;p1"/>
          <p:cNvSpPr txBox="1"/>
          <p:nvPr>
            <p:ph idx="1" type="body"/>
          </p:nvPr>
        </p:nvSpPr>
        <p:spPr>
          <a:xfrm>
            <a:off x="951200" y="1536633"/>
            <a:ext cx="10290000" cy="45552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Mulish"/>
              <a:buChar char="●"/>
              <a:defRPr b="0" i="0" sz="1867" u="none" cap="none" strike="noStrike">
                <a:solidFill>
                  <a:schemeClr val="dk1"/>
                </a:solidFill>
                <a:latin typeface="Mulish"/>
                <a:ea typeface="Mulish"/>
                <a:cs typeface="Mulish"/>
                <a:sym typeface="Mulish"/>
              </a:defRPr>
            </a:lvl1pPr>
            <a:lvl2pPr indent="-317500" lvl="1" marL="914400" marR="0" rtl="0" algn="l">
              <a:lnSpc>
                <a:spcPct val="115000"/>
              </a:lnSpc>
              <a:spcBef>
                <a:spcPts val="1600"/>
              </a:spcBef>
              <a:spcAft>
                <a:spcPts val="0"/>
              </a:spcAft>
              <a:buClr>
                <a:schemeClr val="dk1"/>
              </a:buClr>
              <a:buSzPts val="1400"/>
              <a:buFont typeface="Mulish"/>
              <a:buChar char="○"/>
              <a:defRPr b="0" i="0" sz="1867" u="none" cap="none" strike="noStrike">
                <a:solidFill>
                  <a:schemeClr val="dk1"/>
                </a:solidFill>
                <a:latin typeface="Mulish"/>
                <a:ea typeface="Mulish"/>
                <a:cs typeface="Mulish"/>
                <a:sym typeface="Mulish"/>
              </a:defRPr>
            </a:lvl2pPr>
            <a:lvl3pPr indent="-317500" lvl="2" marL="1371600" marR="0" rtl="0" algn="l">
              <a:lnSpc>
                <a:spcPct val="115000"/>
              </a:lnSpc>
              <a:spcBef>
                <a:spcPts val="1600"/>
              </a:spcBef>
              <a:spcAft>
                <a:spcPts val="0"/>
              </a:spcAft>
              <a:buClr>
                <a:schemeClr val="dk1"/>
              </a:buClr>
              <a:buSzPts val="1400"/>
              <a:buFont typeface="Mulish"/>
              <a:buChar char="■"/>
              <a:defRPr b="0" i="0" sz="1867" u="none" cap="none" strike="noStrike">
                <a:solidFill>
                  <a:schemeClr val="dk1"/>
                </a:solidFill>
                <a:latin typeface="Mulish"/>
                <a:ea typeface="Mulish"/>
                <a:cs typeface="Mulish"/>
                <a:sym typeface="Mulish"/>
              </a:defRPr>
            </a:lvl3pPr>
            <a:lvl4pPr indent="-317500" lvl="3" marL="1828800" marR="0" rtl="0" algn="l">
              <a:lnSpc>
                <a:spcPct val="115000"/>
              </a:lnSpc>
              <a:spcBef>
                <a:spcPts val="1600"/>
              </a:spcBef>
              <a:spcAft>
                <a:spcPts val="0"/>
              </a:spcAft>
              <a:buClr>
                <a:schemeClr val="dk1"/>
              </a:buClr>
              <a:buSzPts val="1400"/>
              <a:buFont typeface="Mulish"/>
              <a:buChar char="●"/>
              <a:defRPr b="0" i="0" sz="1867" u="none" cap="none" strike="noStrike">
                <a:solidFill>
                  <a:schemeClr val="dk1"/>
                </a:solidFill>
                <a:latin typeface="Mulish"/>
                <a:ea typeface="Mulish"/>
                <a:cs typeface="Mulish"/>
                <a:sym typeface="Mulish"/>
              </a:defRPr>
            </a:lvl4pPr>
            <a:lvl5pPr indent="-317500" lvl="4" marL="2286000" marR="0" rtl="0" algn="l">
              <a:lnSpc>
                <a:spcPct val="115000"/>
              </a:lnSpc>
              <a:spcBef>
                <a:spcPts val="1600"/>
              </a:spcBef>
              <a:spcAft>
                <a:spcPts val="0"/>
              </a:spcAft>
              <a:buClr>
                <a:schemeClr val="dk1"/>
              </a:buClr>
              <a:buSzPts val="1400"/>
              <a:buFont typeface="Mulish"/>
              <a:buChar char="○"/>
              <a:defRPr b="0" i="0" sz="1867" u="none" cap="none" strike="noStrike">
                <a:solidFill>
                  <a:schemeClr val="dk1"/>
                </a:solidFill>
                <a:latin typeface="Mulish"/>
                <a:ea typeface="Mulish"/>
                <a:cs typeface="Mulish"/>
                <a:sym typeface="Mulish"/>
              </a:defRPr>
            </a:lvl5pPr>
            <a:lvl6pPr indent="-317500" lvl="5" marL="2743200" marR="0" rtl="0" algn="l">
              <a:lnSpc>
                <a:spcPct val="115000"/>
              </a:lnSpc>
              <a:spcBef>
                <a:spcPts val="1600"/>
              </a:spcBef>
              <a:spcAft>
                <a:spcPts val="0"/>
              </a:spcAft>
              <a:buClr>
                <a:schemeClr val="dk1"/>
              </a:buClr>
              <a:buSzPts val="1400"/>
              <a:buFont typeface="Mulish"/>
              <a:buChar char="■"/>
              <a:defRPr b="0" i="0" sz="1867" u="none" cap="none" strike="noStrike">
                <a:solidFill>
                  <a:schemeClr val="dk1"/>
                </a:solidFill>
                <a:latin typeface="Mulish"/>
                <a:ea typeface="Mulish"/>
                <a:cs typeface="Mulish"/>
                <a:sym typeface="Mulish"/>
              </a:defRPr>
            </a:lvl6pPr>
            <a:lvl7pPr indent="-317500" lvl="6" marL="3200400" marR="0" rtl="0" algn="l">
              <a:lnSpc>
                <a:spcPct val="115000"/>
              </a:lnSpc>
              <a:spcBef>
                <a:spcPts val="1600"/>
              </a:spcBef>
              <a:spcAft>
                <a:spcPts val="0"/>
              </a:spcAft>
              <a:buClr>
                <a:schemeClr val="dk1"/>
              </a:buClr>
              <a:buSzPts val="1400"/>
              <a:buFont typeface="Mulish"/>
              <a:buChar char="●"/>
              <a:defRPr b="0" i="0" sz="1867" u="none" cap="none" strike="noStrike">
                <a:solidFill>
                  <a:schemeClr val="dk1"/>
                </a:solidFill>
                <a:latin typeface="Mulish"/>
                <a:ea typeface="Mulish"/>
                <a:cs typeface="Mulish"/>
                <a:sym typeface="Mulish"/>
              </a:defRPr>
            </a:lvl7pPr>
            <a:lvl8pPr indent="-317500" lvl="7" marL="3657600" marR="0" rtl="0" algn="l">
              <a:lnSpc>
                <a:spcPct val="115000"/>
              </a:lnSpc>
              <a:spcBef>
                <a:spcPts val="1600"/>
              </a:spcBef>
              <a:spcAft>
                <a:spcPts val="0"/>
              </a:spcAft>
              <a:buClr>
                <a:schemeClr val="dk1"/>
              </a:buClr>
              <a:buSzPts val="1400"/>
              <a:buFont typeface="Mulish"/>
              <a:buChar char="○"/>
              <a:defRPr b="0" i="0" sz="1867" u="none" cap="none" strike="noStrike">
                <a:solidFill>
                  <a:schemeClr val="dk1"/>
                </a:solidFill>
                <a:latin typeface="Mulish"/>
                <a:ea typeface="Mulish"/>
                <a:cs typeface="Mulish"/>
                <a:sym typeface="Mulish"/>
              </a:defRPr>
            </a:lvl8pPr>
            <a:lvl9pPr indent="-317500" lvl="8" marL="4114800" marR="0" rtl="0" algn="l">
              <a:lnSpc>
                <a:spcPct val="115000"/>
              </a:lnSpc>
              <a:spcBef>
                <a:spcPts val="1600"/>
              </a:spcBef>
              <a:spcAft>
                <a:spcPts val="1600"/>
              </a:spcAft>
              <a:buClr>
                <a:schemeClr val="dk1"/>
              </a:buClr>
              <a:buSzPts val="1400"/>
              <a:buFont typeface="Mulish"/>
              <a:buChar char="■"/>
              <a:defRPr b="0" i="0" sz="1867" u="none" cap="none" strike="noStrike">
                <a:solidFill>
                  <a:schemeClr val="dk1"/>
                </a:solidFill>
                <a:latin typeface="Mulish"/>
                <a:ea typeface="Mulish"/>
                <a:cs typeface="Mulish"/>
                <a:sym typeface="Mulish"/>
              </a:defRPr>
            </a:lvl9pPr>
          </a:lstStyle>
          <a:p/>
        </p:txBody>
      </p:sp>
      <p:sp>
        <p:nvSpPr>
          <p:cNvPr id="12" name="Google Shape;12;p1"/>
          <p:cNvSpPr txBox="1"/>
          <p:nvPr>
            <p:ph idx="12" type="sldNum"/>
          </p:nvPr>
        </p:nvSpPr>
        <p:spPr>
          <a:xfrm>
            <a:off x="11409045" y="6333135"/>
            <a:ext cx="731600" cy="5248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1pPr>
            <a:lvl2pPr indent="0" lvl="1" marL="0" marR="0" rtl="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2pPr>
            <a:lvl3pPr indent="0" lvl="2" marL="0" marR="0" rtl="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3pPr>
            <a:lvl4pPr indent="0" lvl="3" marL="0" marR="0" rtl="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4pPr>
            <a:lvl5pPr indent="0" lvl="4" marL="0" marR="0" rtl="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5pPr>
            <a:lvl6pPr indent="0" lvl="5" marL="0" marR="0" rtl="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6pPr>
            <a:lvl7pPr indent="0" lvl="6" marL="0" marR="0" rtl="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7pPr>
            <a:lvl8pPr indent="0" lvl="7" marL="0" marR="0" rtl="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8pPr>
            <a:lvl9pPr indent="0" lvl="8" marL="0" marR="0" rtl="0" algn="r">
              <a:lnSpc>
                <a:spcPct val="100000"/>
              </a:lnSpc>
              <a:spcBef>
                <a:spcPts val="0"/>
              </a:spcBef>
              <a:spcAft>
                <a:spcPts val="0"/>
              </a:spcAft>
              <a:buClr>
                <a:srgbClr val="000000"/>
              </a:buClr>
              <a:buSzPts val="1733"/>
              <a:buFont typeface="Arial"/>
              <a:buNone/>
              <a:defRPr b="0" i="0" sz="1733" u="none" cap="none" strike="noStrike">
                <a:solidFill>
                  <a:schemeClr val="dk1"/>
                </a:solidFill>
                <a:latin typeface="Mulish"/>
                <a:ea typeface="Mulish"/>
                <a:cs typeface="Mulish"/>
                <a:sym typeface="Mulish"/>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A47"/>
        </a:solidFill>
      </p:bgPr>
    </p:bg>
    <p:spTree>
      <p:nvGrpSpPr>
        <p:cNvPr id="278" name="Shape 278"/>
        <p:cNvGrpSpPr/>
        <p:nvPr/>
      </p:nvGrpSpPr>
      <p:grpSpPr>
        <a:xfrm>
          <a:off x="0" y="0"/>
          <a:ext cx="0" cy="0"/>
          <a:chOff x="0" y="0"/>
          <a:chExt cx="0" cy="0"/>
        </a:xfrm>
      </p:grpSpPr>
      <p:sp>
        <p:nvSpPr>
          <p:cNvPr id="279" name="Google Shape;279;p25"/>
          <p:cNvSpPr txBox="1"/>
          <p:nvPr>
            <p:ph type="title"/>
          </p:nvPr>
        </p:nvSpPr>
        <p:spPr>
          <a:xfrm>
            <a:off x="1424133" y="1244600"/>
            <a:ext cx="9396400" cy="6432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1pPr>
            <a:lvl2pPr lvl="1"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2pPr>
            <a:lvl3pPr lvl="2"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3pPr>
            <a:lvl4pPr lvl="3"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4pPr>
            <a:lvl5pPr lvl="4"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5pPr>
            <a:lvl6pPr lvl="5"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6pPr>
            <a:lvl7pPr lvl="6"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7pPr>
            <a:lvl8pPr lvl="7"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8pPr>
            <a:lvl9pPr lvl="8" marR="0" rtl="0" algn="ctr">
              <a:lnSpc>
                <a:spcPct val="100000"/>
              </a:lnSpc>
              <a:spcBef>
                <a:spcPts val="0"/>
              </a:spcBef>
              <a:spcAft>
                <a:spcPts val="0"/>
              </a:spcAft>
              <a:buClr>
                <a:srgbClr val="FFFFFF"/>
              </a:buClr>
              <a:buSzPts val="2400"/>
              <a:buFont typeface="Arial"/>
              <a:buNone/>
              <a:defRPr b="0" i="0" sz="2400" u="none" cap="none" strike="noStrike">
                <a:solidFill>
                  <a:srgbClr val="FFFFFF"/>
                </a:solidFill>
                <a:latin typeface="Arial"/>
                <a:ea typeface="Arial"/>
                <a:cs typeface="Arial"/>
                <a:sym typeface="Arial"/>
              </a:defRPr>
            </a:lvl9pPr>
          </a:lstStyle>
          <a:p/>
        </p:txBody>
      </p:sp>
      <p:sp>
        <p:nvSpPr>
          <p:cNvPr id="280" name="Google Shape;280;p25"/>
          <p:cNvSpPr txBox="1"/>
          <p:nvPr>
            <p:ph idx="1" type="body"/>
          </p:nvPr>
        </p:nvSpPr>
        <p:spPr>
          <a:xfrm>
            <a:off x="1424133" y="2260600"/>
            <a:ext cx="9396400" cy="33360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1pPr>
            <a:lvl2pPr indent="-298450" lvl="1" marL="914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2pPr>
            <a:lvl3pPr indent="-298450" lvl="2" marL="1371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3pPr>
            <a:lvl4pPr indent="-298450" lvl="3" marL="1828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4pPr>
            <a:lvl5pPr indent="-298450" lvl="4" marL="22860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5pPr>
            <a:lvl6pPr indent="-298450" lvl="5" marL="27432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6pPr>
            <a:lvl7pPr indent="-298450" lvl="6" marL="32004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7pPr>
            <a:lvl8pPr indent="-298450" lvl="7" marL="36576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8pPr>
            <a:lvl9pPr indent="-298450" lvl="8" marL="4114800" marR="0" rtl="0" algn="l">
              <a:lnSpc>
                <a:spcPct val="115000"/>
              </a:lnSpc>
              <a:spcBef>
                <a:spcPts val="0"/>
              </a:spcBef>
              <a:spcAft>
                <a:spcPts val="0"/>
              </a:spcAft>
              <a:buClr>
                <a:srgbClr val="435D74"/>
              </a:buClr>
              <a:buSzPts val="1100"/>
              <a:buFont typeface="Proxima Nova"/>
              <a:buChar char="■"/>
              <a:defRPr b="0" i="0" sz="1100" u="none" cap="none" strike="noStrike">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aggle.com/datasets/simranvolunesia/pest-datase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doi.org/10.1016/j.patcog.2017.05.015" TargetMode="External"/><Relationship Id="rId4" Type="http://schemas.openxmlformats.org/officeDocument/2006/relationships/hyperlink" Target="https://doi.org/10.1109/ACCESS.2021.3096550" TargetMode="External"/><Relationship Id="rId5" Type="http://schemas.openxmlformats.org/officeDocument/2006/relationships/hyperlink" Target="https://doi.org/10.1109/ACCESS.2019.290952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ieeexplore.ieee.org/author/3708696311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28"/>
          <p:cNvSpPr txBox="1"/>
          <p:nvPr>
            <p:ph type="ctrTitle"/>
          </p:nvPr>
        </p:nvSpPr>
        <p:spPr>
          <a:xfrm>
            <a:off x="87087" y="1899833"/>
            <a:ext cx="11898084" cy="1206924"/>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5200"/>
              <a:buNone/>
            </a:pPr>
            <a:r>
              <a:rPr b="1" lang="en-IN" sz="3600"/>
              <a:t>Real-Time Pest Detection with Automated Alerts</a:t>
            </a:r>
            <a:endParaRPr b="1" sz="3600">
              <a:solidFill>
                <a:schemeClr val="dk1"/>
              </a:solidFill>
            </a:endParaRPr>
          </a:p>
        </p:txBody>
      </p:sp>
      <p:pic>
        <p:nvPicPr>
          <p:cNvPr descr="Applicant Login" id="289" name="Google Shape;289;p28"/>
          <p:cNvPicPr preferRelativeResize="0"/>
          <p:nvPr/>
        </p:nvPicPr>
        <p:blipFill rotWithShape="1">
          <a:blip r:embed="rId3">
            <a:alphaModFix/>
          </a:blip>
          <a:srcRect b="0" l="0" r="0" t="0"/>
          <a:stretch/>
        </p:blipFill>
        <p:spPr>
          <a:xfrm>
            <a:off x="3028721" y="241557"/>
            <a:ext cx="6553200" cy="1312862"/>
          </a:xfrm>
          <a:prstGeom prst="rect">
            <a:avLst/>
          </a:prstGeom>
          <a:noFill/>
          <a:ln>
            <a:noFill/>
          </a:ln>
        </p:spPr>
      </p:pic>
      <p:sp>
        <p:nvSpPr>
          <p:cNvPr id="290" name="Google Shape;290;p28"/>
          <p:cNvSpPr txBox="1"/>
          <p:nvPr/>
        </p:nvSpPr>
        <p:spPr>
          <a:xfrm>
            <a:off x="8610600" y="4765031"/>
            <a:ext cx="3723000" cy="163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sng" cap="none" strike="noStrike">
                <a:solidFill>
                  <a:srgbClr val="000000"/>
                </a:solidFill>
                <a:latin typeface="Times New Roman"/>
                <a:ea typeface="Times New Roman"/>
                <a:cs typeface="Times New Roman"/>
                <a:sym typeface="Times New Roman"/>
              </a:rPr>
              <a:t>GUIDE</a:t>
            </a:r>
            <a:endParaRPr b="0" i="0" sz="1400" u="none" cap="none" strike="noStrike">
              <a:solidFill>
                <a:srgbClr val="000000"/>
              </a:solidFill>
              <a:latin typeface="Arial"/>
              <a:ea typeface="Arial"/>
              <a:cs typeface="Arial"/>
              <a:sym typeface="Arial"/>
            </a:endParaRPr>
          </a:p>
          <a:p>
            <a:pPr indent="0" lvl="0" marL="12700" marR="459122" rtl="0" algn="l">
              <a:lnSpc>
                <a:spcPct val="100000"/>
              </a:lnSpc>
              <a:spcBef>
                <a:spcPts val="680"/>
              </a:spcBef>
              <a:spcAft>
                <a:spcPts val="0"/>
              </a:spcAft>
              <a:buClr>
                <a:srgbClr val="000000"/>
              </a:buClr>
              <a:buSzPts val="1800"/>
              <a:buFont typeface="Arial"/>
              <a:buNone/>
            </a:pPr>
            <a:r>
              <a:rPr b="0" i="0" lang="en-IN" sz="1800" u="none" cap="none" strike="noStrike">
                <a:solidFill>
                  <a:srgbClr val="000000"/>
                </a:solidFill>
                <a:latin typeface="Times New Roman"/>
                <a:ea typeface="Times New Roman"/>
                <a:cs typeface="Times New Roman"/>
                <a:sym typeface="Times New Roman"/>
              </a:rPr>
              <a:t>Mr. Ramesh R</a:t>
            </a:r>
            <a:endParaRPr b="0" i="0" sz="1400" u="none" cap="none" strike="noStrike">
              <a:solidFill>
                <a:srgbClr val="000000"/>
              </a:solidFill>
              <a:latin typeface="Arial"/>
              <a:ea typeface="Arial"/>
              <a:cs typeface="Arial"/>
              <a:sym typeface="Arial"/>
            </a:endParaRPr>
          </a:p>
          <a:p>
            <a:pPr indent="0" lvl="0" marL="1270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Times New Roman"/>
                <a:ea typeface="Times New Roman"/>
                <a:cs typeface="Times New Roman"/>
                <a:sym typeface="Times New Roman"/>
              </a:rPr>
              <a:t>Srinivasa Ramanujan Centre</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25000"/>
              </a:lnSpc>
              <a:spcBef>
                <a:spcPts val="0"/>
              </a:spcBef>
              <a:spcAft>
                <a:spcPts val="0"/>
              </a:spcAft>
              <a:buClr>
                <a:srgbClr val="000000"/>
              </a:buClr>
              <a:buSzPts val="1800"/>
              <a:buFont typeface="Arial"/>
              <a:buNone/>
            </a:pPr>
            <a:r>
              <a:rPr b="0" i="0" lang="en-IN" sz="1800" u="none" cap="none" strike="noStrike">
                <a:solidFill>
                  <a:srgbClr val="000000"/>
                </a:solidFill>
                <a:latin typeface="Times New Roman"/>
                <a:ea typeface="Times New Roman"/>
                <a:cs typeface="Times New Roman"/>
                <a:sym typeface="Times New Roman"/>
              </a:rPr>
              <a:t>SASTRA Deemed to be University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91" name="Google Shape;291;p28"/>
          <p:cNvSpPr txBox="1"/>
          <p:nvPr/>
        </p:nvSpPr>
        <p:spPr>
          <a:xfrm>
            <a:off x="2692819" y="3452171"/>
            <a:ext cx="6281057"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IN" sz="2400" u="none" cap="none" strike="noStrike">
                <a:solidFill>
                  <a:srgbClr val="000000"/>
                </a:solidFill>
                <a:latin typeface="Times New Roman"/>
                <a:ea typeface="Times New Roman"/>
                <a:cs typeface="Times New Roman"/>
                <a:sym typeface="Times New Roman"/>
              </a:rPr>
              <a:t>CSS 400 -  MINOR PROJECT</a:t>
            </a:r>
            <a:endParaRPr b="0" i="0" sz="1400" u="none" cap="none" strike="noStrike">
              <a:solidFill>
                <a:srgbClr val="000000"/>
              </a:solidFill>
              <a:latin typeface="Arial"/>
              <a:ea typeface="Arial"/>
              <a:cs typeface="Arial"/>
              <a:sym typeface="Arial"/>
            </a:endParaRPr>
          </a:p>
        </p:txBody>
      </p:sp>
      <p:sp>
        <p:nvSpPr>
          <p:cNvPr id="292" name="Google Shape;292;p28"/>
          <p:cNvSpPr txBox="1"/>
          <p:nvPr/>
        </p:nvSpPr>
        <p:spPr>
          <a:xfrm>
            <a:off x="1012370" y="4774362"/>
            <a:ext cx="61674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IN" sz="1800" u="sng" cap="none" strike="noStrike">
                <a:solidFill>
                  <a:srgbClr val="000000"/>
                </a:solidFill>
                <a:latin typeface="Arial"/>
                <a:ea typeface="Arial"/>
                <a:cs typeface="Arial"/>
                <a:sym typeface="Arial"/>
              </a:rPr>
              <a:t>Presented by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Chilukuri Hemanth Sai Nag	-  226003030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Devireddy Dee</a:t>
            </a:r>
            <a:r>
              <a:rPr lang="en-IN" sz="1800"/>
              <a:t>p</a:t>
            </a:r>
            <a:r>
              <a:rPr b="0" i="0" lang="en-IN" sz="1800" u="none" cap="none" strike="noStrike">
                <a:solidFill>
                  <a:srgbClr val="000000"/>
                </a:solidFill>
                <a:latin typeface="Arial"/>
                <a:ea typeface="Arial"/>
                <a:cs typeface="Arial"/>
                <a:sym typeface="Arial"/>
              </a:rPr>
              <a:t>ak Reddy		-  226003039</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rgbClr val="000000"/>
                </a:solidFill>
                <a:latin typeface="Arial"/>
                <a:ea typeface="Arial"/>
                <a:cs typeface="Arial"/>
                <a:sym typeface="Arial"/>
              </a:rPr>
              <a:t>Gogula Sai Aasish		-  2260030</a:t>
            </a:r>
            <a:r>
              <a:rPr lang="en-IN" sz="1800"/>
              <a:t>50</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7"/>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IN">
                <a:latin typeface="Times New Roman"/>
                <a:ea typeface="Times New Roman"/>
                <a:cs typeface="Times New Roman"/>
                <a:sym typeface="Times New Roman"/>
              </a:rPr>
              <a:t>PROPOSED METHOD</a:t>
            </a:r>
            <a:endParaRPr/>
          </a:p>
        </p:txBody>
      </p:sp>
      <p:sp>
        <p:nvSpPr>
          <p:cNvPr id="352" name="Google Shape;352;p37"/>
          <p:cNvSpPr txBox="1"/>
          <p:nvPr>
            <p:ph idx="1" type="body"/>
          </p:nvPr>
        </p:nvSpPr>
        <p:spPr>
          <a:xfrm>
            <a:off x="871885" y="1203767"/>
            <a:ext cx="10448229" cy="5168899"/>
          </a:xfrm>
          <a:prstGeom prst="rect">
            <a:avLst/>
          </a:prstGeom>
          <a:noFill/>
          <a:ln>
            <a:noFill/>
          </a:ln>
        </p:spPr>
        <p:txBody>
          <a:bodyPr anchorCtr="0" anchor="t" bIns="91425" lIns="91425" spcFirstLastPara="1" rIns="91425" wrap="square" tIns="91425">
            <a:noAutofit/>
          </a:bodyPr>
          <a:lstStyle/>
          <a:p>
            <a:pPr indent="0" lvl="0" marL="237060" rtl="0" algn="just">
              <a:lnSpc>
                <a:spcPct val="115000"/>
              </a:lnSpc>
              <a:spcBef>
                <a:spcPts val="0"/>
              </a:spcBef>
              <a:spcAft>
                <a:spcPts val="0"/>
              </a:spcAft>
              <a:buSzPts val="800"/>
              <a:buNone/>
            </a:pPr>
            <a:r>
              <a:t/>
            </a:r>
            <a:endParaRPr sz="2000">
              <a:solidFill>
                <a:srgbClr val="222222"/>
              </a:solidFill>
              <a:latin typeface="Times New Roman"/>
              <a:ea typeface="Times New Roman"/>
              <a:cs typeface="Times New Roman"/>
              <a:sym typeface="Times New Roman"/>
            </a:endParaRPr>
          </a:p>
          <a:p>
            <a:pPr indent="-245522" lvl="0" marL="609585" rtl="0" algn="just">
              <a:lnSpc>
                <a:spcPct val="150000"/>
              </a:lnSpc>
              <a:spcBef>
                <a:spcPts val="0"/>
              </a:spcBef>
              <a:spcAft>
                <a:spcPts val="0"/>
              </a:spcAft>
              <a:buSzPts val="2000"/>
              <a:buFont typeface="Noto Sans Symbols"/>
              <a:buNone/>
            </a:pPr>
            <a:r>
              <a:t/>
            </a:r>
            <a:endParaRPr sz="1700">
              <a:solidFill>
                <a:srgbClr val="222222"/>
              </a:solidFill>
              <a:latin typeface="Arial"/>
              <a:ea typeface="Arial"/>
              <a:cs typeface="Arial"/>
              <a:sym typeface="Arial"/>
            </a:endParaRPr>
          </a:p>
          <a:p>
            <a:pPr indent="-353474" lvl="0" marL="609583" rtl="0" algn="just">
              <a:lnSpc>
                <a:spcPct val="150000"/>
              </a:lnSpc>
              <a:spcBef>
                <a:spcPts val="0"/>
              </a:spcBef>
              <a:spcAft>
                <a:spcPts val="0"/>
              </a:spcAft>
              <a:buClr>
                <a:srgbClr val="222222"/>
              </a:buClr>
              <a:buSzPts val="1700"/>
              <a:buFont typeface="Arial"/>
              <a:buChar char="⮚"/>
            </a:pPr>
            <a:r>
              <a:rPr lang="en-IN" sz="1700">
                <a:solidFill>
                  <a:srgbClr val="222222"/>
                </a:solidFill>
                <a:latin typeface="Arial"/>
                <a:ea typeface="Arial"/>
                <a:cs typeface="Arial"/>
                <a:sym typeface="Arial"/>
              </a:rPr>
              <a:t>A hybrid deep learning approach for precise pest detection using minimal labeled data. Few-Shot Learning (FSL) or Capsule Networks (CapsNet) will handle small datasets, while Vision Transformers (ViT) improve accuracy for larger datasets. Real-time processing with OpenCV and TensorFlow Lite ensures efficient mobile inference and instant detection. Graph Neural Networks (GNNs) and Self-Supervised Learning will enhance detection accuracy with minimal training data. NumPy optimizes data handling, and an SMS notification system will provide real-time alerts to farmers for timely pest control.</a:t>
            </a:r>
            <a:r>
              <a:rPr lang="en-IN" sz="2000">
                <a:solidFill>
                  <a:srgbClr val="222222"/>
                </a:solidFill>
                <a:latin typeface="Times New Roman"/>
                <a:ea typeface="Times New Roman"/>
                <a:cs typeface="Times New Roman"/>
                <a:sym typeface="Times New Roman"/>
              </a:rPr>
              <a:t>	</a:t>
            </a:r>
            <a:endParaRPr>
              <a:solidFill>
                <a:srgbClr val="222222"/>
              </a:solidFill>
            </a:endParaRPr>
          </a:p>
          <a:p>
            <a:pPr indent="0" lvl="1" marL="812780" rtl="0" algn="just">
              <a:lnSpc>
                <a:spcPct val="115000"/>
              </a:lnSpc>
              <a:spcBef>
                <a:spcPts val="0"/>
              </a:spcBef>
              <a:spcAft>
                <a:spcPts val="0"/>
              </a:spcAft>
              <a:buSzPts val="500"/>
              <a:buNone/>
            </a:pPr>
            <a:r>
              <a:t/>
            </a:r>
            <a:endParaRPr sz="2000">
              <a:solidFill>
                <a:srgbClr val="222222"/>
              </a:solidFill>
              <a:latin typeface="Times New Roman"/>
              <a:ea typeface="Times New Roman"/>
              <a:cs typeface="Times New Roman"/>
              <a:sym typeface="Times New Roman"/>
            </a:endParaRPr>
          </a:p>
          <a:p>
            <a:pPr indent="-330188" lvl="1" marL="1219170" rtl="0" algn="just">
              <a:lnSpc>
                <a:spcPct val="115000"/>
              </a:lnSpc>
              <a:spcBef>
                <a:spcPts val="0"/>
              </a:spcBef>
              <a:spcAft>
                <a:spcPts val="0"/>
              </a:spcAft>
              <a:buSzPts val="1200"/>
              <a:buFont typeface="Noto Sans Symbols"/>
              <a:buNone/>
            </a:pPr>
            <a:r>
              <a:t/>
            </a:r>
            <a:endParaRPr sz="2000">
              <a:solidFill>
                <a:srgbClr val="22222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8"/>
          <p:cNvSpPr txBox="1"/>
          <p:nvPr>
            <p:ph type="title"/>
          </p:nvPr>
        </p:nvSpPr>
        <p:spPr>
          <a:xfrm>
            <a:off x="742625" y="593367"/>
            <a:ext cx="10272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a:solidFill>
                  <a:srgbClr val="0E2A47"/>
                </a:solidFill>
                <a:latin typeface="Arial"/>
                <a:ea typeface="Arial"/>
                <a:cs typeface="Arial"/>
                <a:sym typeface="Arial"/>
              </a:rPr>
              <a:t>Dataset Details:</a:t>
            </a:r>
            <a:endParaRPr>
              <a:solidFill>
                <a:srgbClr val="0E2A47"/>
              </a:solidFill>
              <a:latin typeface="Arial"/>
              <a:ea typeface="Arial"/>
              <a:cs typeface="Arial"/>
              <a:sym typeface="Arial"/>
            </a:endParaRPr>
          </a:p>
        </p:txBody>
      </p:sp>
      <p:sp>
        <p:nvSpPr>
          <p:cNvPr id="359" name="Google Shape;359;p38"/>
          <p:cNvSpPr txBox="1"/>
          <p:nvPr/>
        </p:nvSpPr>
        <p:spPr>
          <a:xfrm>
            <a:off x="742625" y="1432375"/>
            <a:ext cx="10888200" cy="46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67">
                <a:solidFill>
                  <a:schemeClr val="dk1"/>
                </a:solidFill>
                <a:latin typeface="Mulish"/>
                <a:ea typeface="Mulish"/>
                <a:cs typeface="Mulish"/>
                <a:sym typeface="Mulish"/>
              </a:rPr>
              <a:t>Dataset Link: </a:t>
            </a:r>
            <a:r>
              <a:rPr lang="en-IN" sz="1600" u="sng">
                <a:solidFill>
                  <a:schemeClr val="hlink"/>
                </a:solidFill>
                <a:hlinkClick r:id="rId3"/>
              </a:rPr>
              <a:t>Pest Classification Dataset</a:t>
            </a:r>
            <a:endParaRPr sz="2367">
              <a:solidFill>
                <a:schemeClr val="dk1"/>
              </a:solidFill>
              <a:latin typeface="Mulish"/>
              <a:ea typeface="Mulish"/>
              <a:cs typeface="Mulish"/>
              <a:sym typeface="Mulish"/>
            </a:endParaRPr>
          </a:p>
          <a:p>
            <a:pPr indent="0" lvl="0" marL="0" rtl="0" algn="l">
              <a:spcBef>
                <a:spcPts val="0"/>
              </a:spcBef>
              <a:spcAft>
                <a:spcPts val="0"/>
              </a:spcAft>
              <a:buNone/>
            </a:pPr>
            <a:r>
              <a:t/>
            </a:r>
            <a:endParaRPr sz="2667">
              <a:solidFill>
                <a:schemeClr val="dk1"/>
              </a:solidFill>
              <a:latin typeface="Mulish"/>
              <a:ea typeface="Mulish"/>
              <a:cs typeface="Mulish"/>
              <a:sym typeface="Mulish"/>
            </a:endParaRPr>
          </a:p>
          <a:p>
            <a:pPr indent="0" lvl="0" marL="0" rtl="0" algn="l">
              <a:lnSpc>
                <a:spcPct val="115000"/>
              </a:lnSpc>
              <a:spcBef>
                <a:spcPts val="0"/>
              </a:spcBef>
              <a:spcAft>
                <a:spcPts val="0"/>
              </a:spcAft>
              <a:buNone/>
            </a:pPr>
            <a:r>
              <a:rPr lang="en-IN" sz="2050">
                <a:solidFill>
                  <a:srgbClr val="3C4043"/>
                </a:solidFill>
              </a:rPr>
              <a:t>Pests are a huge threat! Farmers are hard at work however their productivity is reduced due to pests, so this dataset can be used to identify pests or maybe other use cases involving pest identification.</a:t>
            </a:r>
            <a:endParaRPr sz="2050">
              <a:solidFill>
                <a:srgbClr val="3C4043"/>
              </a:solidFill>
            </a:endParaRPr>
          </a:p>
          <a:p>
            <a:pPr indent="0" lvl="0" marL="0" rtl="0" algn="l">
              <a:lnSpc>
                <a:spcPct val="115000"/>
              </a:lnSpc>
              <a:spcBef>
                <a:spcPts val="1200"/>
              </a:spcBef>
              <a:spcAft>
                <a:spcPts val="0"/>
              </a:spcAft>
              <a:buNone/>
            </a:pPr>
            <a:r>
              <a:rPr lang="en-IN" sz="2050">
                <a:solidFill>
                  <a:srgbClr val="3C4043"/>
                </a:solidFill>
              </a:rPr>
              <a:t>Dataset Description a. Type of dataset: Image Dataset b. No. of training images: 300 images per pest c. No. of testing images: 50 images per pest d. Data Source: Automatic script to scrape images of pest from Google through Selenium and Chrome Driver e. Pests: aphids, armyworm, beetle, bollworm, grasshopper, mites, mosquito, sawfly, stem borer.</a:t>
            </a:r>
            <a:endParaRPr sz="2050">
              <a:solidFill>
                <a:srgbClr val="3C4043"/>
              </a:solidFill>
            </a:endParaRPr>
          </a:p>
          <a:p>
            <a:pPr indent="0" lvl="0" marL="0" rtl="0" algn="l">
              <a:spcBef>
                <a:spcPts val="1200"/>
              </a:spcBef>
              <a:spcAft>
                <a:spcPts val="0"/>
              </a:spcAft>
              <a:buNone/>
            </a:pPr>
            <a:r>
              <a:t/>
            </a:r>
            <a:endParaRPr sz="2367">
              <a:solidFill>
                <a:schemeClr val="dk1"/>
              </a:solidFill>
              <a:latin typeface="Mulish"/>
              <a:ea typeface="Mulish"/>
              <a:cs typeface="Mulish"/>
              <a:sym typeface="Mulish"/>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9"/>
          <p:cNvSpPr txBox="1"/>
          <p:nvPr>
            <p:ph type="title"/>
          </p:nvPr>
        </p:nvSpPr>
        <p:spPr>
          <a:xfrm>
            <a:off x="960000" y="593367"/>
            <a:ext cx="102720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IN" sz="1700">
                <a:solidFill>
                  <a:srgbClr val="222222"/>
                </a:solidFill>
                <a:latin typeface="Arial"/>
                <a:ea typeface="Arial"/>
                <a:cs typeface="Arial"/>
                <a:sym typeface="Arial"/>
              </a:rPr>
              <a:t>pest/</a:t>
            </a:r>
            <a:endParaRPr sz="1700">
              <a:solidFill>
                <a:srgbClr val="222222"/>
              </a:solidFill>
              <a:latin typeface="Arial"/>
              <a:ea typeface="Arial"/>
              <a:cs typeface="Arial"/>
              <a:sym typeface="Arial"/>
            </a:endParaRPr>
          </a:p>
          <a:p>
            <a:pPr indent="0" lvl="0" marL="0" rtl="0" algn="l">
              <a:spcBef>
                <a:spcPts val="0"/>
              </a:spcBef>
              <a:spcAft>
                <a:spcPts val="0"/>
              </a:spcAft>
              <a:buNone/>
            </a:pPr>
            <a:r>
              <a:rPr lang="en-IN" sz="1700">
                <a:solidFill>
                  <a:srgbClr val="222222"/>
                </a:solidFill>
                <a:latin typeface="Arial"/>
                <a:ea typeface="Arial"/>
                <a:cs typeface="Arial"/>
                <a:sym typeface="Arial"/>
              </a:rPr>
              <a:t>│── train/</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|-aphids</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armyworm</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beetle</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bollworm</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grasshopper</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mites</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mosquito</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sawfly</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stem_borer</a:t>
            </a:r>
            <a:endParaRPr sz="1700">
              <a:solidFill>
                <a:srgbClr val="222222"/>
              </a:solidFill>
              <a:latin typeface="Arial"/>
              <a:ea typeface="Arial"/>
              <a:cs typeface="Arial"/>
              <a:sym typeface="Arial"/>
            </a:endParaRPr>
          </a:p>
          <a:p>
            <a:pPr indent="0" lvl="0" marL="0" rtl="0" algn="l">
              <a:spcBef>
                <a:spcPts val="0"/>
              </a:spcBef>
              <a:spcAft>
                <a:spcPts val="0"/>
              </a:spcAft>
              <a:buNone/>
            </a:pPr>
            <a:r>
              <a:rPr lang="en-IN" sz="1700">
                <a:solidFill>
                  <a:srgbClr val="222222"/>
                </a:solidFill>
                <a:latin typeface="Arial"/>
                <a:ea typeface="Arial"/>
                <a:cs typeface="Arial"/>
                <a:sym typeface="Arial"/>
              </a:rPr>
              <a:t>│── test/</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|-aphids</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armyworm</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beetle</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bollworm</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grasshopper</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mites</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mosquito</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sawfly</a:t>
            </a:r>
            <a:endParaRPr sz="1700">
              <a:solidFill>
                <a:srgbClr val="222222"/>
              </a:solidFill>
              <a:latin typeface="Arial"/>
              <a:ea typeface="Arial"/>
              <a:cs typeface="Arial"/>
              <a:sym typeface="Arial"/>
            </a:endParaRPr>
          </a:p>
          <a:p>
            <a:pPr indent="457200" lvl="0" marL="1371600" rtl="0" algn="l">
              <a:spcBef>
                <a:spcPts val="0"/>
              </a:spcBef>
              <a:spcAft>
                <a:spcPts val="0"/>
              </a:spcAft>
              <a:buNone/>
            </a:pPr>
            <a:r>
              <a:rPr lang="en-IN" sz="1700">
                <a:solidFill>
                  <a:srgbClr val="222222"/>
                </a:solidFill>
                <a:latin typeface="Arial"/>
                <a:ea typeface="Arial"/>
                <a:cs typeface="Arial"/>
                <a:sym typeface="Arial"/>
              </a:rPr>
              <a:t>|- stem_borer</a:t>
            </a:r>
            <a:endParaRPr sz="1700">
              <a:solidFill>
                <a:srgbClr val="222222"/>
              </a:solidFill>
              <a:latin typeface="Arial"/>
              <a:ea typeface="Arial"/>
              <a:cs typeface="Arial"/>
              <a:sym typeface="Arial"/>
            </a:endParaRPr>
          </a:p>
          <a:p>
            <a:pPr indent="0" lvl="0" marL="0" rtl="0" algn="l">
              <a:spcBef>
                <a:spcPts val="0"/>
              </a:spcBef>
              <a:spcAft>
                <a:spcPts val="0"/>
              </a:spcAft>
              <a:buNone/>
            </a:pPr>
            <a:r>
              <a:t/>
            </a:r>
            <a:endParaRPr sz="1900">
              <a:solidFill>
                <a:srgbClr val="222222"/>
              </a:solidFill>
              <a:latin typeface="Arial"/>
              <a:ea typeface="Arial"/>
              <a:cs typeface="Arial"/>
              <a:sym typeface="Arial"/>
            </a:endParaRPr>
          </a:p>
          <a:p>
            <a:pPr indent="0" lvl="0" marL="0" rtl="0" algn="l">
              <a:spcBef>
                <a:spcPts val="0"/>
              </a:spcBef>
              <a:spcAft>
                <a:spcPts val="0"/>
              </a:spcAft>
              <a:buNone/>
            </a:pPr>
            <a:r>
              <a:t/>
            </a:r>
            <a:endParaRPr sz="1900">
              <a:solidFill>
                <a:srgbClr val="222222"/>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0"/>
          <p:cNvSpPr txBox="1"/>
          <p:nvPr>
            <p:ph type="title"/>
          </p:nvPr>
        </p:nvSpPr>
        <p:spPr>
          <a:xfrm>
            <a:off x="1918400" y="626024"/>
            <a:ext cx="8355200" cy="76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IN">
                <a:latin typeface="Times New Roman"/>
                <a:ea typeface="Times New Roman"/>
                <a:cs typeface="Times New Roman"/>
                <a:sym typeface="Times New Roman"/>
              </a:rPr>
              <a:t>WORKPLAN</a:t>
            </a:r>
            <a:endParaRPr/>
          </a:p>
        </p:txBody>
      </p:sp>
      <p:sp>
        <p:nvSpPr>
          <p:cNvPr id="372" name="Google Shape;372;p40"/>
          <p:cNvSpPr txBox="1"/>
          <p:nvPr>
            <p:ph idx="1" type="subTitle"/>
          </p:nvPr>
        </p:nvSpPr>
        <p:spPr>
          <a:xfrm>
            <a:off x="1006653" y="1389624"/>
            <a:ext cx="9766000" cy="4231200"/>
          </a:xfrm>
          <a:prstGeom prst="rect">
            <a:avLst/>
          </a:prstGeom>
          <a:noFill/>
          <a:ln>
            <a:noFill/>
          </a:ln>
        </p:spPr>
        <p:txBody>
          <a:bodyPr anchorCtr="0" anchor="t" bIns="91425" lIns="91425" spcFirstLastPara="1" rIns="91425" wrap="square" tIns="91425">
            <a:noAutofit/>
          </a:bodyPr>
          <a:lstStyle/>
          <a:p>
            <a:pPr indent="-342900" lvl="0" marL="342900" rtl="0" algn="just">
              <a:lnSpc>
                <a:spcPct val="115000"/>
              </a:lnSpc>
              <a:spcBef>
                <a:spcPts val="0"/>
              </a:spcBef>
              <a:spcAft>
                <a:spcPts val="0"/>
              </a:spcAft>
              <a:buClr>
                <a:srgbClr val="222222"/>
              </a:buClr>
              <a:buSzPts val="1600"/>
              <a:buFont typeface="Arial"/>
              <a:buChar char="⮚"/>
            </a:pPr>
            <a:r>
              <a:rPr lang="en-IN" sz="2400">
                <a:solidFill>
                  <a:srgbClr val="222222"/>
                </a:solidFill>
                <a:latin typeface="Arial"/>
                <a:ea typeface="Arial"/>
                <a:cs typeface="Arial"/>
                <a:sym typeface="Arial"/>
              </a:rPr>
              <a:t>Data Collection</a:t>
            </a:r>
            <a:endParaRPr>
              <a:solidFill>
                <a:srgbClr val="222222"/>
              </a:solidFill>
              <a:latin typeface="Arial"/>
              <a:ea typeface="Arial"/>
              <a:cs typeface="Arial"/>
              <a:sym typeface="Arial"/>
            </a:endParaRPr>
          </a:p>
          <a:p>
            <a:pPr indent="-241300" lvl="0" marL="342900" rtl="0" algn="just">
              <a:lnSpc>
                <a:spcPct val="115000"/>
              </a:lnSpc>
              <a:spcBef>
                <a:spcPts val="0"/>
              </a:spcBef>
              <a:spcAft>
                <a:spcPts val="0"/>
              </a:spcAft>
              <a:buSzPts val="1600"/>
              <a:buFont typeface="Noto Sans Symbols"/>
              <a:buNone/>
            </a:pPr>
            <a:r>
              <a:t/>
            </a:r>
            <a:endParaRPr sz="2400">
              <a:solidFill>
                <a:srgbClr val="222222"/>
              </a:solidFill>
              <a:latin typeface="Arial"/>
              <a:ea typeface="Arial"/>
              <a:cs typeface="Arial"/>
              <a:sym typeface="Arial"/>
            </a:endParaRPr>
          </a:p>
          <a:p>
            <a:pPr indent="-342900" lvl="0" marL="342900" rtl="0" algn="just">
              <a:lnSpc>
                <a:spcPct val="115000"/>
              </a:lnSpc>
              <a:spcBef>
                <a:spcPts val="0"/>
              </a:spcBef>
              <a:spcAft>
                <a:spcPts val="0"/>
              </a:spcAft>
              <a:buClr>
                <a:srgbClr val="222222"/>
              </a:buClr>
              <a:buSzPts val="1600"/>
              <a:buFont typeface="Arial"/>
              <a:buChar char="⮚"/>
            </a:pPr>
            <a:r>
              <a:rPr lang="en-IN" sz="2400">
                <a:solidFill>
                  <a:srgbClr val="222222"/>
                </a:solidFill>
                <a:latin typeface="Arial"/>
                <a:ea typeface="Arial"/>
                <a:cs typeface="Arial"/>
                <a:sym typeface="Arial"/>
              </a:rPr>
              <a:t>Model Development</a:t>
            </a:r>
            <a:endParaRPr>
              <a:solidFill>
                <a:srgbClr val="222222"/>
              </a:solidFill>
              <a:latin typeface="Arial"/>
              <a:ea typeface="Arial"/>
              <a:cs typeface="Arial"/>
              <a:sym typeface="Arial"/>
            </a:endParaRPr>
          </a:p>
          <a:p>
            <a:pPr indent="-241300" lvl="0" marL="342900" rtl="0" algn="just">
              <a:lnSpc>
                <a:spcPct val="115000"/>
              </a:lnSpc>
              <a:spcBef>
                <a:spcPts val="0"/>
              </a:spcBef>
              <a:spcAft>
                <a:spcPts val="0"/>
              </a:spcAft>
              <a:buSzPts val="1600"/>
              <a:buFont typeface="Noto Sans Symbols"/>
              <a:buNone/>
            </a:pPr>
            <a:r>
              <a:t/>
            </a:r>
            <a:endParaRPr sz="2400">
              <a:solidFill>
                <a:srgbClr val="222222"/>
              </a:solidFill>
              <a:latin typeface="Arial"/>
              <a:ea typeface="Arial"/>
              <a:cs typeface="Arial"/>
              <a:sym typeface="Arial"/>
            </a:endParaRPr>
          </a:p>
          <a:p>
            <a:pPr indent="-342900" lvl="0" marL="342900" rtl="0" algn="just">
              <a:lnSpc>
                <a:spcPct val="115000"/>
              </a:lnSpc>
              <a:spcBef>
                <a:spcPts val="0"/>
              </a:spcBef>
              <a:spcAft>
                <a:spcPts val="0"/>
              </a:spcAft>
              <a:buClr>
                <a:srgbClr val="222222"/>
              </a:buClr>
              <a:buSzPts val="1600"/>
              <a:buFont typeface="Arial"/>
              <a:buChar char="⮚"/>
            </a:pPr>
            <a:r>
              <a:rPr lang="en-IN" sz="2400">
                <a:solidFill>
                  <a:srgbClr val="222222"/>
                </a:solidFill>
                <a:latin typeface="Arial"/>
                <a:ea typeface="Arial"/>
                <a:cs typeface="Arial"/>
                <a:sym typeface="Arial"/>
              </a:rPr>
              <a:t>Testing and Validation</a:t>
            </a:r>
            <a:endParaRPr>
              <a:solidFill>
                <a:srgbClr val="222222"/>
              </a:solidFill>
              <a:latin typeface="Arial"/>
              <a:ea typeface="Arial"/>
              <a:cs typeface="Arial"/>
              <a:sym typeface="Arial"/>
            </a:endParaRPr>
          </a:p>
          <a:p>
            <a:pPr indent="-241300" lvl="0" marL="342900" rtl="0" algn="just">
              <a:lnSpc>
                <a:spcPct val="115000"/>
              </a:lnSpc>
              <a:spcBef>
                <a:spcPts val="0"/>
              </a:spcBef>
              <a:spcAft>
                <a:spcPts val="0"/>
              </a:spcAft>
              <a:buSzPts val="1600"/>
              <a:buFont typeface="Noto Sans Symbols"/>
              <a:buNone/>
            </a:pPr>
            <a:r>
              <a:t/>
            </a:r>
            <a:endParaRPr sz="2400">
              <a:solidFill>
                <a:srgbClr val="222222"/>
              </a:solidFill>
              <a:latin typeface="Arial"/>
              <a:ea typeface="Arial"/>
              <a:cs typeface="Arial"/>
              <a:sym typeface="Arial"/>
            </a:endParaRPr>
          </a:p>
          <a:p>
            <a:pPr indent="-342900" lvl="0" marL="342900" rtl="0" algn="just">
              <a:lnSpc>
                <a:spcPct val="115000"/>
              </a:lnSpc>
              <a:spcBef>
                <a:spcPts val="0"/>
              </a:spcBef>
              <a:spcAft>
                <a:spcPts val="0"/>
              </a:spcAft>
              <a:buClr>
                <a:srgbClr val="222222"/>
              </a:buClr>
              <a:buSzPts val="1600"/>
              <a:buFont typeface="Arial"/>
              <a:buChar char="⮚"/>
            </a:pPr>
            <a:r>
              <a:rPr lang="en-IN" sz="2400">
                <a:solidFill>
                  <a:srgbClr val="222222"/>
                </a:solidFill>
                <a:latin typeface="Arial"/>
                <a:ea typeface="Arial"/>
                <a:cs typeface="Arial"/>
                <a:sym typeface="Arial"/>
              </a:rPr>
              <a:t>System Develop</a:t>
            </a:r>
            <a:r>
              <a:rPr lang="en-IN" sz="2400">
                <a:solidFill>
                  <a:srgbClr val="222222"/>
                </a:solidFill>
                <a:latin typeface="Arial"/>
                <a:ea typeface="Arial"/>
                <a:cs typeface="Arial"/>
                <a:sym typeface="Arial"/>
              </a:rPr>
              <a:t>ment</a:t>
            </a:r>
            <a:endParaRPr>
              <a:solidFill>
                <a:srgbClr val="222222"/>
              </a:solidFill>
              <a:latin typeface="Arial"/>
              <a:ea typeface="Arial"/>
              <a:cs typeface="Arial"/>
              <a:sym typeface="Arial"/>
            </a:endParaRPr>
          </a:p>
          <a:p>
            <a:pPr indent="-321754" lvl="0" marL="596900" rtl="0" algn="just">
              <a:lnSpc>
                <a:spcPct val="115000"/>
              </a:lnSpc>
              <a:spcBef>
                <a:spcPts val="0"/>
              </a:spcBef>
              <a:spcAft>
                <a:spcPts val="0"/>
              </a:spcAft>
              <a:buSzPts val="2133"/>
              <a:buFont typeface="Arial"/>
              <a:buNone/>
            </a:pPr>
            <a:r>
              <a:t/>
            </a:r>
            <a:endParaRPr>
              <a:solidFill>
                <a:srgbClr val="22222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1"/>
          <p:cNvSpPr txBox="1"/>
          <p:nvPr>
            <p:ph type="title"/>
          </p:nvPr>
        </p:nvSpPr>
        <p:spPr>
          <a:xfrm>
            <a:off x="1918399" y="555361"/>
            <a:ext cx="8355200" cy="76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IN">
                <a:latin typeface="Times New Roman"/>
                <a:ea typeface="Times New Roman"/>
                <a:cs typeface="Times New Roman"/>
                <a:sym typeface="Times New Roman"/>
              </a:rPr>
              <a:t>REFERENCES</a:t>
            </a:r>
            <a:endParaRPr/>
          </a:p>
        </p:txBody>
      </p:sp>
      <p:sp>
        <p:nvSpPr>
          <p:cNvPr id="379" name="Google Shape;379;p41"/>
          <p:cNvSpPr txBox="1"/>
          <p:nvPr>
            <p:ph idx="1" type="subTitle"/>
          </p:nvPr>
        </p:nvSpPr>
        <p:spPr>
          <a:xfrm>
            <a:off x="487125" y="555348"/>
            <a:ext cx="11217900" cy="5647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600"/>
              <a:buNone/>
            </a:pPr>
            <a:r>
              <a:t/>
            </a:r>
            <a:endParaRPr sz="1800">
              <a:latin typeface="Times New Roman"/>
              <a:ea typeface="Times New Roman"/>
              <a:cs typeface="Times New Roman"/>
              <a:sym typeface="Times New Roman"/>
            </a:endParaRPr>
          </a:p>
          <a:p>
            <a:pPr indent="0" lvl="0" marL="0" rtl="0" algn="just">
              <a:lnSpc>
                <a:spcPct val="115000"/>
              </a:lnSpc>
              <a:spcBef>
                <a:spcPts val="0"/>
              </a:spcBef>
              <a:spcAft>
                <a:spcPts val="0"/>
              </a:spcAft>
              <a:buSzPts val="1600"/>
              <a:buNone/>
            </a:pPr>
            <a:r>
              <a:t/>
            </a:r>
            <a:endParaRPr sz="1800">
              <a:solidFill>
                <a:srgbClr val="333333"/>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333333"/>
              </a:buClr>
              <a:buSzPts val="1800"/>
              <a:buFont typeface="Times New Roman"/>
              <a:buChar char="●"/>
            </a:pPr>
            <a:r>
              <a:rPr lang="en-IN" sz="1800">
                <a:solidFill>
                  <a:srgbClr val="333333"/>
                </a:solidFill>
                <a:latin typeface="Times New Roman"/>
                <a:ea typeface="Times New Roman"/>
                <a:cs typeface="Times New Roman"/>
                <a:sym typeface="Times New Roman"/>
              </a:rPr>
              <a:t>S.H. Lee, C.S. Chan, S.J. Mayo, P. Remagnino, How deep learning extracts and learns leaf features for plant classification, Pattern Recognit 71 (2017) 1–13, </a:t>
            </a:r>
            <a:r>
              <a:rPr lang="en-IN" sz="1800" u="sng">
                <a:solidFill>
                  <a:schemeClr val="hlink"/>
                </a:solidFill>
                <a:latin typeface="Times New Roman"/>
                <a:ea typeface="Times New Roman"/>
                <a:cs typeface="Times New Roman"/>
                <a:sym typeface="Times New Roman"/>
                <a:hlinkClick r:id="rId3"/>
              </a:rPr>
              <a:t>https://doi.org/10.1016/j.patcog.2017.05.015</a:t>
            </a:r>
            <a:r>
              <a:rPr lang="en-IN" sz="1800">
                <a:solidFill>
                  <a:srgbClr val="333333"/>
                </a:solidFill>
                <a:latin typeface="Times New Roman"/>
                <a:ea typeface="Times New Roman"/>
                <a:cs typeface="Times New Roman"/>
                <a:sym typeface="Times New Roman"/>
              </a:rPr>
              <a:t>.</a:t>
            </a:r>
            <a:endParaRPr sz="1800">
              <a:solidFill>
                <a:srgbClr val="333333"/>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333333"/>
              </a:buClr>
              <a:buSzPts val="1800"/>
              <a:buFont typeface="Times New Roman"/>
              <a:buChar char="●"/>
            </a:pPr>
            <a:r>
              <a:rPr lang="en-IN" sz="1800">
                <a:solidFill>
                  <a:srgbClr val="333333"/>
                </a:solidFill>
                <a:latin typeface="Times New Roman"/>
                <a:ea typeface="Times New Roman"/>
                <a:cs typeface="Times New Roman"/>
                <a:sym typeface="Times New Roman"/>
              </a:rPr>
              <a:t>J. Liu, X. Wang, Plant diseases and pests detection based on deep learning: a review, Plant Methods 17 (2021) 1–18, https://doi.org/10.1186/s13007-021- 00722-9.</a:t>
            </a:r>
            <a:endParaRPr sz="1800">
              <a:solidFill>
                <a:srgbClr val="333333"/>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333333"/>
              </a:buClr>
              <a:buSzPts val="1800"/>
              <a:buFont typeface="Times New Roman"/>
              <a:buChar char="●"/>
            </a:pPr>
            <a:r>
              <a:rPr lang="en-IN" sz="1800">
                <a:solidFill>
                  <a:srgbClr val="333333"/>
                </a:solidFill>
                <a:latin typeface="Times New Roman"/>
                <a:ea typeface="Times New Roman"/>
                <a:cs typeface="Times New Roman"/>
                <a:sym typeface="Times New Roman"/>
              </a:rPr>
              <a:t>S.H.M. Ashtiani, S. Javanmardi, M. Jahanbanifard, A. Martynenko, F.J. Verbeek, Detection of mulberry ripeness stages using deep learning models, IEEE Access 9 (2021) 100380–100394, </a:t>
            </a:r>
            <a:r>
              <a:rPr lang="en-IN" sz="1800" u="sng">
                <a:solidFill>
                  <a:schemeClr val="hlink"/>
                </a:solidFill>
                <a:latin typeface="Times New Roman"/>
                <a:ea typeface="Times New Roman"/>
                <a:cs typeface="Times New Roman"/>
                <a:sym typeface="Times New Roman"/>
                <a:hlinkClick r:id="rId4"/>
              </a:rPr>
              <a:t>https://doi.org/10.1109/ACCESS.2021.3096550</a:t>
            </a:r>
            <a:r>
              <a:rPr lang="en-IN" sz="1800">
                <a:solidFill>
                  <a:srgbClr val="333333"/>
                </a:solidFill>
                <a:latin typeface="Times New Roman"/>
                <a:ea typeface="Times New Roman"/>
                <a:cs typeface="Times New Roman"/>
                <a:sym typeface="Times New Roman"/>
              </a:rPr>
              <a:t>.</a:t>
            </a:r>
            <a:endParaRPr sz="1800">
              <a:solidFill>
                <a:srgbClr val="333333"/>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333333"/>
              </a:buClr>
              <a:buSzPts val="1800"/>
              <a:buFont typeface="Times New Roman"/>
              <a:buChar char="●"/>
            </a:pPr>
            <a:r>
              <a:rPr lang="en-IN" sz="1800">
                <a:solidFill>
                  <a:srgbClr val="333333"/>
                </a:solidFill>
                <a:latin typeface="Times New Roman"/>
                <a:ea typeface="Times New Roman"/>
                <a:cs typeface="Times New Roman"/>
                <a:sym typeface="Times New Roman"/>
              </a:rPr>
              <a:t>H. Kuzuhara, H. Takimoto, Y. Sato, A. Kanagawa, Insect pest detection and identification method based on deep learning for realizing a pest control system, in: 2020 59th Annual Conference of the Society of Instrument and Control Engineers of Japan (SICE), IEEE, 2020, pp. 709–714.</a:t>
            </a:r>
            <a:endParaRPr sz="1800">
              <a:solidFill>
                <a:srgbClr val="333333"/>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333333"/>
              </a:buClr>
              <a:buSzPts val="1800"/>
              <a:buFont typeface="Times New Roman"/>
              <a:buChar char="●"/>
            </a:pPr>
            <a:r>
              <a:rPr lang="en-IN" sz="1800">
                <a:solidFill>
                  <a:srgbClr val="333333"/>
                </a:solidFill>
                <a:latin typeface="Times New Roman"/>
                <a:ea typeface="Times New Roman"/>
                <a:cs typeface="Times New Roman"/>
                <a:sym typeface="Times New Roman"/>
              </a:rPr>
              <a:t>L. Liu, R. Wang, C. Xie, P. Yang, F. Wang, S. Sudirman, et al., PestNet: an end-to-end deep learning approach for large-scale multi-class pest detection and classification, IEEE Access 7 (2019) 45301–45312, </a:t>
            </a:r>
            <a:r>
              <a:rPr lang="en-IN" sz="1800" u="sng">
                <a:solidFill>
                  <a:schemeClr val="hlink"/>
                </a:solidFill>
                <a:latin typeface="Times New Roman"/>
                <a:ea typeface="Times New Roman"/>
                <a:cs typeface="Times New Roman"/>
                <a:sym typeface="Times New Roman"/>
                <a:hlinkClick r:id="rId5"/>
              </a:rPr>
              <a:t>https://doi.org/10.1109/ACCESS.2019.2909522</a:t>
            </a:r>
            <a:r>
              <a:rPr lang="en-IN" sz="1800">
                <a:solidFill>
                  <a:srgbClr val="333333"/>
                </a:solidFill>
                <a:latin typeface="Times New Roman"/>
                <a:ea typeface="Times New Roman"/>
                <a:cs typeface="Times New Roman"/>
                <a:sym typeface="Times New Roman"/>
              </a:rPr>
              <a:t>.</a:t>
            </a:r>
            <a:endParaRPr sz="1800">
              <a:solidFill>
                <a:srgbClr val="333333"/>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rgbClr val="333333"/>
              </a:buClr>
              <a:buSzPts val="1800"/>
              <a:buFont typeface="Times New Roman"/>
              <a:buChar char="●"/>
            </a:pPr>
            <a:r>
              <a:rPr lang="en-IN" sz="1800">
                <a:solidFill>
                  <a:srgbClr val="333333"/>
                </a:solidFill>
                <a:latin typeface="Times New Roman"/>
                <a:ea typeface="Times New Roman"/>
                <a:cs typeface="Times New Roman"/>
                <a:sym typeface="Times New Roman"/>
              </a:rPr>
              <a:t>Y. Wang, Q. Yao, J.T. Kwok, L.M. Ni, Generalizing from a few examples: a survey on few-shot learning, ACM Comp. Surv. 53 (2020) 1–34, https://doi.org/ 10.1145/3386252.</a:t>
            </a:r>
            <a:endParaRPr sz="1800">
              <a:solidFill>
                <a:srgbClr val="333333"/>
              </a:solidFill>
              <a:latin typeface="Times New Roman"/>
              <a:ea typeface="Times New Roman"/>
              <a:cs typeface="Times New Roman"/>
              <a:sym typeface="Times New Roman"/>
            </a:endParaRPr>
          </a:p>
          <a:p>
            <a:pPr indent="-215900" lvl="0" marL="457200" rtl="0" algn="just">
              <a:lnSpc>
                <a:spcPct val="115000"/>
              </a:lnSpc>
              <a:spcBef>
                <a:spcPts val="0"/>
              </a:spcBef>
              <a:spcAft>
                <a:spcPts val="0"/>
              </a:spcAft>
              <a:buSzPts val="1600"/>
              <a:buNone/>
            </a:pPr>
            <a:r>
              <a:t/>
            </a:r>
            <a:endParaRPr b="0" i="0" sz="1800">
              <a:solidFill>
                <a:srgbClr val="222222"/>
              </a:solidFill>
              <a:latin typeface="Times New Roman"/>
              <a:ea typeface="Times New Roman"/>
              <a:cs typeface="Times New Roman"/>
              <a:sym typeface="Times New Roman"/>
            </a:endParaRPr>
          </a:p>
          <a:p>
            <a:pPr indent="-241300" lvl="0" marL="342900" rtl="0" algn="just">
              <a:lnSpc>
                <a:spcPct val="115000"/>
              </a:lnSpc>
              <a:spcBef>
                <a:spcPts val="0"/>
              </a:spcBef>
              <a:spcAft>
                <a:spcPts val="0"/>
              </a:spcAft>
              <a:buSzPts val="1600"/>
              <a:buNone/>
            </a:pPr>
            <a:r>
              <a:t/>
            </a:r>
            <a:endParaRPr sz="1800">
              <a:latin typeface="Times New Roman"/>
              <a:ea typeface="Times New Roman"/>
              <a:cs typeface="Times New Roman"/>
              <a:sym typeface="Times New Roman"/>
            </a:endParaRPr>
          </a:p>
          <a:p>
            <a:pPr indent="-241300" lvl="0" marL="342900" rtl="0" algn="just">
              <a:lnSpc>
                <a:spcPct val="115000"/>
              </a:lnSpc>
              <a:spcBef>
                <a:spcPts val="0"/>
              </a:spcBef>
              <a:spcAft>
                <a:spcPts val="0"/>
              </a:spcAft>
              <a:buSzPts val="1600"/>
              <a:buNone/>
            </a:pPr>
            <a:r>
              <a:t/>
            </a:r>
            <a:endParaRPr sz="1800">
              <a:latin typeface="Times New Roman"/>
              <a:ea typeface="Times New Roman"/>
              <a:cs typeface="Times New Roman"/>
              <a:sym typeface="Times New Roman"/>
            </a:endParaRPr>
          </a:p>
          <a:p>
            <a:pPr indent="-241300" lvl="0" marL="342900" rtl="0" algn="just">
              <a:lnSpc>
                <a:spcPct val="115000"/>
              </a:lnSpc>
              <a:spcBef>
                <a:spcPts val="0"/>
              </a:spcBef>
              <a:spcAft>
                <a:spcPts val="0"/>
              </a:spcAft>
              <a:buSzPts val="1600"/>
              <a:buNone/>
            </a:pPr>
            <a:r>
              <a:t/>
            </a:r>
            <a:endParaRPr sz="1800">
              <a:latin typeface="Times New Roman"/>
              <a:ea typeface="Times New Roman"/>
              <a:cs typeface="Times New Roman"/>
              <a:sym typeface="Times New Roman"/>
            </a:endParaRPr>
          </a:p>
          <a:p>
            <a:pPr indent="-241300" lvl="0" marL="342900" rtl="0" algn="just">
              <a:lnSpc>
                <a:spcPct val="115000"/>
              </a:lnSpc>
              <a:spcBef>
                <a:spcPts val="0"/>
              </a:spcBef>
              <a:spcAft>
                <a:spcPts val="0"/>
              </a:spcAft>
              <a:buSzPts val="1600"/>
              <a:buNone/>
            </a:pPr>
            <a:r>
              <a:t/>
            </a:r>
            <a:endParaRPr sz="1800">
              <a:latin typeface="Times New Roman"/>
              <a:ea typeface="Times New Roman"/>
              <a:cs typeface="Times New Roman"/>
              <a:sym typeface="Times New Roman"/>
            </a:endParaRPr>
          </a:p>
          <a:p>
            <a:pPr indent="0" lvl="0" marL="139700" rtl="0" algn="l">
              <a:lnSpc>
                <a:spcPct val="115000"/>
              </a:lnSpc>
              <a:spcBef>
                <a:spcPts val="0"/>
              </a:spcBef>
              <a:spcAft>
                <a:spcPts val="0"/>
              </a:spcAft>
              <a:buSzPts val="1600"/>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2"/>
          <p:cNvSpPr txBox="1"/>
          <p:nvPr>
            <p:ph type="title"/>
          </p:nvPr>
        </p:nvSpPr>
        <p:spPr>
          <a:xfrm>
            <a:off x="1293100" y="2772345"/>
            <a:ext cx="9606000" cy="1172000"/>
          </a:xfrm>
          <a:prstGeom prst="rect">
            <a:avLst/>
          </a:prstGeom>
          <a:noFill/>
          <a:ln>
            <a:noFill/>
          </a:ln>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4800"/>
              <a:buNone/>
            </a:pPr>
            <a:r>
              <a:rPr lang="en-IN" sz="3200">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type="title"/>
          </p:nvPr>
        </p:nvSpPr>
        <p:spPr>
          <a:xfrm>
            <a:off x="960000" y="593367"/>
            <a:ext cx="8355200" cy="76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IN">
                <a:latin typeface="Times New Roman"/>
                <a:ea typeface="Times New Roman"/>
                <a:cs typeface="Times New Roman"/>
                <a:sym typeface="Times New Roman"/>
              </a:rPr>
              <a:t>		AGENDA</a:t>
            </a:r>
            <a:endParaRPr/>
          </a:p>
        </p:txBody>
      </p:sp>
      <p:sp>
        <p:nvSpPr>
          <p:cNvPr id="298" name="Google Shape;298;p29"/>
          <p:cNvSpPr txBox="1"/>
          <p:nvPr>
            <p:ph idx="1" type="subTitle"/>
          </p:nvPr>
        </p:nvSpPr>
        <p:spPr>
          <a:xfrm>
            <a:off x="960000" y="1356966"/>
            <a:ext cx="9766000" cy="4977331"/>
          </a:xfrm>
          <a:prstGeom prst="rect">
            <a:avLst/>
          </a:prstGeom>
          <a:noFill/>
          <a:ln>
            <a:noFill/>
          </a:ln>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SzPts val="1600"/>
              <a:buFont typeface="Noto Sans Symbols"/>
              <a:buChar char="❑"/>
            </a:pPr>
            <a:r>
              <a:rPr lang="en-IN" sz="2000">
                <a:latin typeface="Times New Roman"/>
                <a:ea typeface="Times New Roman"/>
                <a:cs typeface="Times New Roman"/>
                <a:sym typeface="Times New Roman"/>
              </a:rPr>
              <a:t>Base Paper</a:t>
            </a:r>
            <a:endParaRPr/>
          </a:p>
          <a:p>
            <a:pPr indent="-317500" lvl="0" marL="457200" rtl="0" algn="l">
              <a:lnSpc>
                <a:spcPct val="150000"/>
              </a:lnSpc>
              <a:spcBef>
                <a:spcPts val="0"/>
              </a:spcBef>
              <a:spcAft>
                <a:spcPts val="0"/>
              </a:spcAft>
              <a:buSzPts val="1600"/>
              <a:buFont typeface="Noto Sans Symbols"/>
              <a:buChar char="❑"/>
            </a:pPr>
            <a:r>
              <a:rPr lang="en-IN" sz="2000">
                <a:latin typeface="Times New Roman"/>
                <a:ea typeface="Times New Roman"/>
                <a:cs typeface="Times New Roman"/>
                <a:sym typeface="Times New Roman"/>
              </a:rPr>
              <a:t>Abstract</a:t>
            </a:r>
            <a:endParaRPr/>
          </a:p>
          <a:p>
            <a:pPr indent="-317500" lvl="0" marL="457200" rtl="0" algn="l">
              <a:lnSpc>
                <a:spcPct val="150000"/>
              </a:lnSpc>
              <a:spcBef>
                <a:spcPts val="0"/>
              </a:spcBef>
              <a:spcAft>
                <a:spcPts val="0"/>
              </a:spcAft>
              <a:buSzPts val="1600"/>
              <a:buFont typeface="Noto Sans Symbols"/>
              <a:buChar char="❑"/>
            </a:pPr>
            <a:r>
              <a:rPr lang="en-IN" sz="2000">
                <a:latin typeface="Times New Roman"/>
                <a:ea typeface="Times New Roman"/>
                <a:cs typeface="Times New Roman"/>
                <a:sym typeface="Times New Roman"/>
              </a:rPr>
              <a:t>Problem Statement</a:t>
            </a:r>
            <a:endParaRPr/>
          </a:p>
          <a:p>
            <a:pPr indent="-317500" lvl="0" marL="457200" rtl="0" algn="l">
              <a:lnSpc>
                <a:spcPct val="150000"/>
              </a:lnSpc>
              <a:spcBef>
                <a:spcPts val="0"/>
              </a:spcBef>
              <a:spcAft>
                <a:spcPts val="0"/>
              </a:spcAft>
              <a:buSzPts val="1600"/>
              <a:buFont typeface="Noto Sans Symbols"/>
              <a:buChar char="❑"/>
            </a:pPr>
            <a:r>
              <a:rPr lang="en-IN" sz="2000">
                <a:latin typeface="Times New Roman"/>
                <a:ea typeface="Times New Roman"/>
                <a:cs typeface="Times New Roman"/>
                <a:sym typeface="Times New Roman"/>
              </a:rPr>
              <a:t>Objective</a:t>
            </a:r>
            <a:endParaRPr/>
          </a:p>
          <a:p>
            <a:pPr indent="-317500" lvl="0" marL="457200" rtl="0" algn="l">
              <a:lnSpc>
                <a:spcPct val="150000"/>
              </a:lnSpc>
              <a:spcBef>
                <a:spcPts val="0"/>
              </a:spcBef>
              <a:spcAft>
                <a:spcPts val="0"/>
              </a:spcAft>
              <a:buSzPts val="1600"/>
              <a:buFont typeface="Noto Sans Symbols"/>
              <a:buChar char="❑"/>
            </a:pPr>
            <a:r>
              <a:rPr lang="en-IN" sz="2000">
                <a:latin typeface="Times New Roman"/>
                <a:ea typeface="Times New Roman"/>
                <a:cs typeface="Times New Roman"/>
                <a:sym typeface="Times New Roman"/>
              </a:rPr>
              <a:t>Literature Review</a:t>
            </a:r>
            <a:endParaRPr sz="20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2000"/>
              <a:buFont typeface="Times New Roman"/>
              <a:buChar char="❑"/>
            </a:pPr>
            <a:r>
              <a:rPr lang="en-IN" sz="2000">
                <a:latin typeface="Times New Roman"/>
                <a:ea typeface="Times New Roman"/>
                <a:cs typeface="Times New Roman"/>
                <a:sym typeface="Times New Roman"/>
              </a:rPr>
              <a:t>Dataset Details</a:t>
            </a:r>
            <a:endParaRPr sz="20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600"/>
              <a:buFont typeface="Noto Sans Symbols"/>
              <a:buChar char="❑"/>
            </a:pPr>
            <a:r>
              <a:rPr lang="en-IN" sz="2000">
                <a:latin typeface="Times New Roman"/>
                <a:ea typeface="Times New Roman"/>
                <a:cs typeface="Times New Roman"/>
                <a:sym typeface="Times New Roman"/>
              </a:rPr>
              <a:t>Proposed Method</a:t>
            </a:r>
            <a:endParaRPr/>
          </a:p>
          <a:p>
            <a:pPr indent="-317500" lvl="0" marL="457200" rtl="0" algn="l">
              <a:lnSpc>
                <a:spcPct val="150000"/>
              </a:lnSpc>
              <a:spcBef>
                <a:spcPts val="0"/>
              </a:spcBef>
              <a:spcAft>
                <a:spcPts val="0"/>
              </a:spcAft>
              <a:buSzPts val="1600"/>
              <a:buFont typeface="Noto Sans Symbols"/>
              <a:buChar char="❑"/>
            </a:pPr>
            <a:r>
              <a:rPr lang="en-IN" sz="2000">
                <a:latin typeface="Times New Roman"/>
                <a:ea typeface="Times New Roman"/>
                <a:cs typeface="Times New Roman"/>
                <a:sym typeface="Times New Roman"/>
              </a:rPr>
              <a:t>Workplan</a:t>
            </a:r>
            <a:endParaRPr sz="20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600"/>
              <a:buFont typeface="Noto Sans Symbols"/>
              <a:buChar char="❑"/>
            </a:pPr>
            <a:r>
              <a:rPr lang="en-IN" sz="2000">
                <a:latin typeface="Times New Roman"/>
                <a:ea typeface="Times New Roman"/>
                <a:cs typeface="Times New Roman"/>
                <a:sym typeface="Times New Roman"/>
              </a:rPr>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0"/>
          <p:cNvSpPr txBox="1"/>
          <p:nvPr/>
        </p:nvSpPr>
        <p:spPr>
          <a:xfrm>
            <a:off x="3937907" y="391886"/>
            <a:ext cx="4490357" cy="7078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IN" sz="4000" u="none" cap="none" strike="noStrike">
                <a:solidFill>
                  <a:srgbClr val="000000"/>
                </a:solidFill>
                <a:latin typeface="Times New Roman"/>
                <a:ea typeface="Times New Roman"/>
                <a:cs typeface="Times New Roman"/>
                <a:sym typeface="Times New Roman"/>
              </a:rPr>
              <a:t>Base Paper</a:t>
            </a:r>
            <a:endParaRPr b="0" i="0" sz="1400" u="none" cap="none" strike="noStrike">
              <a:solidFill>
                <a:srgbClr val="000000"/>
              </a:solidFill>
              <a:latin typeface="Arial"/>
              <a:ea typeface="Arial"/>
              <a:cs typeface="Arial"/>
              <a:sym typeface="Arial"/>
            </a:endParaRPr>
          </a:p>
        </p:txBody>
      </p:sp>
      <p:sp>
        <p:nvSpPr>
          <p:cNvPr id="305" name="Google Shape;305;p30"/>
          <p:cNvSpPr txBox="1"/>
          <p:nvPr/>
        </p:nvSpPr>
        <p:spPr>
          <a:xfrm>
            <a:off x="8848404" y="5789868"/>
            <a:ext cx="3102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000000"/>
                </a:solidFill>
                <a:latin typeface="Times New Roman"/>
                <a:ea typeface="Times New Roman"/>
                <a:cs typeface="Times New Roman"/>
                <a:sym typeface="Times New Roman"/>
              </a:rPr>
              <a:t>Indexing: SCIE</a:t>
            </a:r>
            <a:endParaRPr b="0" i="0" sz="1400" u="none" cap="none" strike="noStrike">
              <a:solidFill>
                <a:srgbClr val="000000"/>
              </a:solidFill>
              <a:latin typeface="Arial"/>
              <a:ea typeface="Arial"/>
              <a:cs typeface="Arial"/>
              <a:sym typeface="Arial"/>
            </a:endParaRPr>
          </a:p>
        </p:txBody>
      </p:sp>
      <p:pic>
        <p:nvPicPr>
          <p:cNvPr id="306" name="Google Shape;306;p30"/>
          <p:cNvPicPr preferRelativeResize="0"/>
          <p:nvPr/>
        </p:nvPicPr>
        <p:blipFill rotWithShape="1">
          <a:blip r:embed="rId3">
            <a:alphaModFix/>
          </a:blip>
          <a:srcRect b="0" l="0" r="0" t="0"/>
          <a:stretch/>
        </p:blipFill>
        <p:spPr>
          <a:xfrm>
            <a:off x="3023800" y="1099775"/>
            <a:ext cx="5824599" cy="5213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1"/>
          <p:cNvSpPr txBox="1"/>
          <p:nvPr>
            <p:ph type="title"/>
          </p:nvPr>
        </p:nvSpPr>
        <p:spPr>
          <a:xfrm>
            <a:off x="1918400" y="609696"/>
            <a:ext cx="8355200" cy="76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IN">
                <a:latin typeface="Times New Roman"/>
                <a:ea typeface="Times New Roman"/>
                <a:cs typeface="Times New Roman"/>
                <a:sym typeface="Times New Roman"/>
              </a:rPr>
              <a:t>ABSTRACT</a:t>
            </a:r>
            <a:endParaRPr/>
          </a:p>
        </p:txBody>
      </p:sp>
      <p:sp>
        <p:nvSpPr>
          <p:cNvPr id="313" name="Google Shape;313;p31"/>
          <p:cNvSpPr txBox="1"/>
          <p:nvPr/>
        </p:nvSpPr>
        <p:spPr>
          <a:xfrm>
            <a:off x="557625" y="1175100"/>
            <a:ext cx="11192100" cy="4876200"/>
          </a:xfrm>
          <a:prstGeom prst="rect">
            <a:avLst/>
          </a:prstGeom>
          <a:noFill/>
          <a:ln>
            <a:noFill/>
          </a:ln>
        </p:spPr>
        <p:txBody>
          <a:bodyPr anchorCtr="0" anchor="t" bIns="45700" lIns="91425" spcFirstLastPara="1" rIns="91425" wrap="square" tIns="45700">
            <a:spAutoFit/>
          </a:bodyPr>
          <a:lstStyle/>
          <a:p>
            <a:pPr indent="0" lvl="0" marL="0" marR="0" rtl="0" algn="just">
              <a:lnSpc>
                <a:spcPct val="115000"/>
              </a:lnSpc>
              <a:spcBef>
                <a:spcPts val="0"/>
              </a:spcBef>
              <a:spcAft>
                <a:spcPts val="0"/>
              </a:spcAft>
              <a:buClr>
                <a:srgbClr val="000000"/>
              </a:buClr>
              <a:buSzPts val="2100"/>
              <a:buFont typeface="Arial"/>
              <a:buNone/>
            </a:pPr>
            <a:r>
              <a:rPr b="0" i="0" lang="en-IN" sz="2100" u="none" cap="none" strike="noStrike">
                <a:solidFill>
                  <a:srgbClr val="000000"/>
                </a:solidFill>
                <a:latin typeface="Times New Roman"/>
                <a:ea typeface="Times New Roman"/>
                <a:cs typeface="Times New Roman"/>
                <a:sym typeface="Times New Roman"/>
              </a:rPr>
              <a:t>This problem is detecting pests in agriculture under minimal labeled data and real-time constraints. The hybrid approach integrating advanced machine learning and real-time processing tools will be developed to address this challenge. When the datasets are small, FSL or CapsNet will be applied for pest detection. For large datasets, Vision Transformers (ViT) will ensure high accuracy. Graph Neural Networks (GNNs) will train on pest relationships to improve detection, while Self-Supervised Learning will fine-tune performance with minimal labelled datasets. TensorFlow Lite will allow for optimized mobile inference and allow lightweight yet high performance pest detection. OpenCV will process real time video feeds, allowing immediate analysis. NumPy will aid in data handling for optimal computational performance. Integration with SMS notification is to ensure prompt action as this will notify the farmer about the activity of the pest. A scalable and self-sustaining solution to the problem of precision pest detection can be established for the purpose. The application combines machine learning with real-time processing, providing a very efficient and accurate method toward field-ready management of pests. </a:t>
            </a:r>
            <a:endParaRPr b="0" i="0" sz="2100" u="none" cap="none" strike="noStrik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2"/>
          <p:cNvSpPr txBox="1"/>
          <p:nvPr>
            <p:ph type="title"/>
          </p:nvPr>
        </p:nvSpPr>
        <p:spPr>
          <a:xfrm>
            <a:off x="1918400" y="609696"/>
            <a:ext cx="8355200" cy="76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IN">
                <a:latin typeface="Times New Roman"/>
                <a:ea typeface="Times New Roman"/>
                <a:cs typeface="Times New Roman"/>
                <a:sym typeface="Times New Roman"/>
              </a:rPr>
              <a:t>PROBLEM STATEMENT</a:t>
            </a:r>
            <a:endParaRPr/>
          </a:p>
        </p:txBody>
      </p:sp>
      <p:sp>
        <p:nvSpPr>
          <p:cNvPr id="320" name="Google Shape;320;p32"/>
          <p:cNvSpPr txBox="1"/>
          <p:nvPr>
            <p:ph idx="1" type="subTitle"/>
          </p:nvPr>
        </p:nvSpPr>
        <p:spPr>
          <a:xfrm>
            <a:off x="1048460" y="1371600"/>
            <a:ext cx="10095080" cy="4939360"/>
          </a:xfrm>
          <a:prstGeom prst="rect">
            <a:avLst/>
          </a:prstGeom>
          <a:noFill/>
          <a:ln>
            <a:noFill/>
          </a:ln>
        </p:spPr>
        <p:txBody>
          <a:bodyPr anchorCtr="0" anchor="t" bIns="91425" lIns="91425" spcFirstLastPara="1" rIns="91425" wrap="square" tIns="91425">
            <a:noAutofit/>
          </a:bodyPr>
          <a:lstStyle/>
          <a:p>
            <a:pPr indent="-317500" lvl="0" marL="457200" rtl="0" algn="just">
              <a:lnSpc>
                <a:spcPct val="150000"/>
              </a:lnSpc>
              <a:spcBef>
                <a:spcPts val="0"/>
              </a:spcBef>
              <a:spcAft>
                <a:spcPts val="0"/>
              </a:spcAft>
              <a:buClr>
                <a:srgbClr val="222222"/>
              </a:buClr>
              <a:buSzPts val="1600"/>
              <a:buFont typeface="Noto Sans Symbols"/>
              <a:buChar char="⮚"/>
            </a:pPr>
            <a:r>
              <a:rPr lang="en-IN" sz="2000">
                <a:solidFill>
                  <a:srgbClr val="222222"/>
                </a:solidFill>
              </a:rPr>
              <a:t>Manual pest detection is slow, error-prone, and relies on expert knowledge, while existing AI models require large labeled datasets. </a:t>
            </a:r>
            <a:endParaRPr>
              <a:solidFill>
                <a:srgbClr val="222222"/>
              </a:solidFill>
            </a:endParaRPr>
          </a:p>
          <a:p>
            <a:pPr indent="-317500" lvl="0" marL="457200" rtl="0" algn="just">
              <a:lnSpc>
                <a:spcPct val="150000"/>
              </a:lnSpc>
              <a:spcBef>
                <a:spcPts val="0"/>
              </a:spcBef>
              <a:spcAft>
                <a:spcPts val="0"/>
              </a:spcAft>
              <a:buClr>
                <a:srgbClr val="222222"/>
              </a:buClr>
              <a:buSzPts val="1600"/>
              <a:buFont typeface="Noto Sans Symbols"/>
              <a:buChar char="⮚"/>
            </a:pPr>
            <a:r>
              <a:rPr lang="en-IN" sz="2000">
                <a:solidFill>
                  <a:srgbClr val="222222"/>
                </a:solidFill>
              </a:rPr>
              <a:t>Conventional deep learning models struggle with accuracy in data-scarce environments and lack interpretability, making them difficult to trust. </a:t>
            </a:r>
            <a:endParaRPr>
              <a:solidFill>
                <a:srgbClr val="222222"/>
              </a:solidFill>
            </a:endParaRPr>
          </a:p>
          <a:p>
            <a:pPr indent="-317500" lvl="0" marL="457200" rtl="0" algn="just">
              <a:lnSpc>
                <a:spcPct val="150000"/>
              </a:lnSpc>
              <a:spcBef>
                <a:spcPts val="0"/>
              </a:spcBef>
              <a:spcAft>
                <a:spcPts val="0"/>
              </a:spcAft>
              <a:buClr>
                <a:srgbClr val="222222"/>
              </a:buClr>
              <a:buSzPts val="1600"/>
              <a:buFont typeface="Noto Sans Symbols"/>
              <a:buChar char="⮚"/>
            </a:pPr>
            <a:r>
              <a:rPr lang="en-IN" sz="2000">
                <a:solidFill>
                  <a:srgbClr val="222222"/>
                </a:solidFill>
              </a:rPr>
              <a:t>Therefore leverages Explainable Few-Shot Learning (FSL) to enhance pest classification accuracy, reduce data dependency, and provide transparent, trustworthy AI decisions.</a:t>
            </a:r>
            <a:endParaRPr sz="2000">
              <a:solidFill>
                <a:srgbClr val="222222"/>
              </a:solidFill>
              <a:latin typeface="Times New Roman"/>
              <a:ea typeface="Times New Roman"/>
              <a:cs typeface="Times New Roman"/>
              <a:sym typeface="Times New Roman"/>
            </a:endParaRPr>
          </a:p>
          <a:p>
            <a:pPr indent="0" lvl="0" marL="139700" rtl="0" algn="just">
              <a:lnSpc>
                <a:spcPct val="150000"/>
              </a:lnSpc>
              <a:spcBef>
                <a:spcPts val="0"/>
              </a:spcBef>
              <a:spcAft>
                <a:spcPts val="0"/>
              </a:spcAft>
              <a:buSzPts val="1600"/>
              <a:buNone/>
            </a:pPr>
            <a:r>
              <a:t/>
            </a:r>
            <a:endParaRPr sz="2000">
              <a:solidFill>
                <a:srgbClr val="22222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3"/>
          <p:cNvSpPr txBox="1"/>
          <p:nvPr>
            <p:ph type="title"/>
          </p:nvPr>
        </p:nvSpPr>
        <p:spPr>
          <a:xfrm>
            <a:off x="1918400" y="609696"/>
            <a:ext cx="8355200" cy="76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IN">
                <a:latin typeface="Times New Roman"/>
                <a:ea typeface="Times New Roman"/>
                <a:cs typeface="Times New Roman"/>
                <a:sym typeface="Times New Roman"/>
              </a:rPr>
              <a:t>OBJECTIVE</a:t>
            </a:r>
            <a:endParaRPr/>
          </a:p>
        </p:txBody>
      </p:sp>
      <p:sp>
        <p:nvSpPr>
          <p:cNvPr id="327" name="Google Shape;327;p33"/>
          <p:cNvSpPr txBox="1"/>
          <p:nvPr>
            <p:ph idx="1" type="subTitle"/>
          </p:nvPr>
        </p:nvSpPr>
        <p:spPr>
          <a:xfrm>
            <a:off x="1048460" y="1371600"/>
            <a:ext cx="10095080" cy="4939360"/>
          </a:xfrm>
          <a:prstGeom prst="rect">
            <a:avLst/>
          </a:prstGeom>
          <a:noFill/>
          <a:ln>
            <a:noFill/>
          </a:ln>
        </p:spPr>
        <p:txBody>
          <a:bodyPr anchorCtr="0" anchor="t" bIns="91425" lIns="91425" spcFirstLastPara="1" rIns="91425" wrap="square" tIns="91425">
            <a:noAutofit/>
          </a:bodyPr>
          <a:lstStyle/>
          <a:p>
            <a:pPr indent="0" lvl="0" marL="12700" rtl="0" algn="just">
              <a:lnSpc>
                <a:spcPct val="150000"/>
              </a:lnSpc>
              <a:spcBef>
                <a:spcPts val="0"/>
              </a:spcBef>
              <a:spcAft>
                <a:spcPts val="0"/>
              </a:spcAft>
              <a:buNone/>
            </a:pPr>
            <a:r>
              <a:rPr lang="en-IN" sz="1600">
                <a:solidFill>
                  <a:srgbClr val="222222"/>
                </a:solidFill>
                <a:latin typeface="Noto Sans Symbols"/>
                <a:ea typeface="Noto Sans Symbols"/>
                <a:cs typeface="Noto Sans Symbols"/>
                <a:sym typeface="Noto Sans Symbols"/>
              </a:rPr>
              <a:t>➢</a:t>
            </a:r>
            <a:r>
              <a:rPr lang="en-IN" sz="2000">
                <a:solidFill>
                  <a:srgbClr val="222222"/>
                </a:solidFill>
              </a:rPr>
              <a:t>Develop and evaluate an Explainable Few-Shot Learning (FSL)-based pest classification system to improve accuracy, efficiency, and transparency in smart agriculture.</a:t>
            </a:r>
            <a:endParaRPr sz="2000">
              <a:solidFill>
                <a:srgbClr val="222222"/>
              </a:solidFill>
            </a:endParaRPr>
          </a:p>
          <a:p>
            <a:pPr indent="0" lvl="0" marL="12700" rtl="0" algn="just">
              <a:lnSpc>
                <a:spcPct val="150000"/>
              </a:lnSpc>
              <a:spcBef>
                <a:spcPts val="0"/>
              </a:spcBef>
              <a:spcAft>
                <a:spcPts val="0"/>
              </a:spcAft>
              <a:buNone/>
            </a:pPr>
            <a:r>
              <a:rPr lang="en-IN" sz="2000">
                <a:solidFill>
                  <a:srgbClr val="222222"/>
                </a:solidFill>
                <a:latin typeface="Arial"/>
                <a:ea typeface="Arial"/>
                <a:cs typeface="Arial"/>
                <a:sym typeface="Arial"/>
              </a:rPr>
              <a:t>➢</a:t>
            </a:r>
            <a:r>
              <a:rPr lang="en-IN" sz="2000">
                <a:solidFill>
                  <a:srgbClr val="222222"/>
                </a:solidFill>
              </a:rPr>
              <a:t>Compare FSL models with traditional deep learning approaches to achieve high classification accuracy with minimal data while integrating explainability techniques like Grad-CAM for better interpretability and trust.</a:t>
            </a:r>
            <a:endParaRPr sz="2000">
              <a:solidFill>
                <a:srgbClr val="222222"/>
              </a:solidFill>
            </a:endParaRPr>
          </a:p>
          <a:p>
            <a:pPr indent="0" lvl="0" marL="0" rtl="0" algn="just">
              <a:lnSpc>
                <a:spcPct val="150000"/>
              </a:lnSpc>
              <a:spcBef>
                <a:spcPts val="0"/>
              </a:spcBef>
              <a:spcAft>
                <a:spcPts val="0"/>
              </a:spcAft>
              <a:buNone/>
            </a:pPr>
            <a:r>
              <a:t/>
            </a:r>
            <a:endParaRPr b="1" sz="1600">
              <a:solidFill>
                <a:srgbClr val="222222"/>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IN" sz="2800">
                <a:latin typeface="Times New Roman"/>
                <a:ea typeface="Times New Roman"/>
                <a:cs typeface="Times New Roman"/>
                <a:sym typeface="Times New Roman"/>
              </a:rPr>
              <a:t>LITERATURE REVIEW</a:t>
            </a:r>
            <a:endParaRPr/>
          </a:p>
        </p:txBody>
      </p:sp>
      <p:graphicFrame>
        <p:nvGraphicFramePr>
          <p:cNvPr id="333" name="Google Shape;333;p34"/>
          <p:cNvGraphicFramePr/>
          <p:nvPr/>
        </p:nvGraphicFramePr>
        <p:xfrm>
          <a:off x="374131" y="1180907"/>
          <a:ext cx="3000000" cy="3000000"/>
        </p:xfrm>
        <a:graphic>
          <a:graphicData uri="http://schemas.openxmlformats.org/drawingml/2006/table">
            <a:tbl>
              <a:tblPr bandRow="1" firstRow="1">
                <a:noFill/>
                <a:tableStyleId>{6419BC4A-AA11-40AB-BA27-E23C1231EF8E}</a:tableStyleId>
              </a:tblPr>
              <a:tblGrid>
                <a:gridCol w="712125"/>
                <a:gridCol w="1274375"/>
                <a:gridCol w="1190200"/>
                <a:gridCol w="871875"/>
                <a:gridCol w="1212975"/>
                <a:gridCol w="1215275"/>
                <a:gridCol w="2721475"/>
                <a:gridCol w="2245425"/>
              </a:tblGrid>
              <a:tr h="731850">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TITLE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AUTHOR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YEAR</a:t>
                      </a:r>
                      <a:endParaRPr sz="1600" u="none" cap="none" strike="noStrike">
                        <a:solidFill>
                          <a:srgbClr val="B16924"/>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METHOD</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JOURNAL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MERITS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DEMERITS</a:t>
                      </a:r>
                      <a:endParaRPr sz="1400" u="none" cap="none" strike="noStrike"/>
                    </a:p>
                  </a:txBody>
                  <a:tcPr marT="45725" marB="45725" marR="91450" marL="91450"/>
                </a:tc>
              </a:tr>
              <a:tr h="4040125">
                <a:tc>
                  <a:txBody>
                    <a:bodyPr/>
                    <a:lstStyle/>
                    <a:p>
                      <a:pPr indent="0" lvl="0" marL="0" marR="0" rtl="0" algn="ctr">
                        <a:lnSpc>
                          <a:spcPct val="100000"/>
                        </a:lnSpc>
                        <a:spcBef>
                          <a:spcPts val="0"/>
                        </a:spcBef>
                        <a:spcAft>
                          <a:spcPts val="0"/>
                        </a:spcAft>
                        <a:buClr>
                          <a:srgbClr val="000000"/>
                        </a:buClr>
                        <a:buSzPts val="1600"/>
                        <a:buFont typeface="Arial"/>
                        <a:buNone/>
                      </a:pPr>
                      <a:r>
                        <a:rPr lang="en-IN" u="none" cap="none" strike="noStrike">
                          <a:solidFill>
                            <a:srgbClr val="444447"/>
                          </a:solidFill>
                          <a:latin typeface="Arial"/>
                          <a:ea typeface="Arial"/>
                          <a:cs typeface="Arial"/>
                          <a:sym typeface="Arial"/>
                        </a:rPr>
                        <a:t>1.</a:t>
                      </a:r>
                      <a:endParaRPr u="none" cap="none" strike="noStrike">
                        <a:solidFill>
                          <a:srgbClr val="444447"/>
                        </a:solidFill>
                        <a:latin typeface="Arial"/>
                        <a:ea typeface="Arial"/>
                        <a:cs typeface="Arial"/>
                        <a:sym typeface="Arial"/>
                      </a:endParaRPr>
                    </a:p>
                  </a:txBody>
                  <a:tcPr marT="45725" marB="45725" marR="91450" marL="91450"/>
                </a:tc>
                <a:tc>
                  <a:txBody>
                    <a:bodyPr/>
                    <a:lstStyle/>
                    <a:p>
                      <a:pPr indent="0" lvl="0" marL="0" rtl="0" algn="l">
                        <a:lnSpc>
                          <a:spcPct val="120000"/>
                        </a:lnSpc>
                        <a:spcBef>
                          <a:spcPts val="1200"/>
                        </a:spcBef>
                        <a:spcAft>
                          <a:spcPts val="0"/>
                        </a:spcAft>
                        <a:buNone/>
                      </a:pPr>
                      <a:r>
                        <a:rPr lang="en-IN">
                          <a:solidFill>
                            <a:srgbClr val="222222"/>
                          </a:solidFill>
                          <a:highlight>
                            <a:srgbClr val="FFFFFF"/>
                          </a:highlight>
                        </a:rPr>
                        <a:t>Plant diseases and pests detection based on deep learning: a review</a:t>
                      </a:r>
                      <a:endParaRPr>
                        <a:solidFill>
                          <a:srgbClr val="222222"/>
                        </a:solidFill>
                        <a:highlight>
                          <a:srgbClr val="FFFFFF"/>
                        </a:highlight>
                      </a:endParaRPr>
                    </a:p>
                    <a:p>
                      <a:pPr indent="0" lvl="0" marL="0" marR="0" rtl="0" algn="l">
                        <a:lnSpc>
                          <a:spcPct val="100000"/>
                        </a:lnSpc>
                        <a:spcBef>
                          <a:spcPts val="1200"/>
                        </a:spcBef>
                        <a:spcAft>
                          <a:spcPts val="0"/>
                        </a:spcAft>
                        <a:buClr>
                          <a:srgbClr val="000000"/>
                        </a:buClr>
                        <a:buSzPts val="1600"/>
                        <a:buFont typeface="Arial"/>
                        <a:buNone/>
                      </a:pPr>
                      <a:r>
                        <a:t/>
                      </a:r>
                      <a:endParaRPr>
                        <a:solidFill>
                          <a:srgbClr val="444447"/>
                        </a:solidFill>
                      </a:endParaRPr>
                    </a:p>
                    <a:p>
                      <a:pPr indent="0" lvl="0" marL="0" marR="0" rtl="0" algn="l">
                        <a:lnSpc>
                          <a:spcPct val="100000"/>
                        </a:lnSpc>
                        <a:spcBef>
                          <a:spcPts val="0"/>
                        </a:spcBef>
                        <a:spcAft>
                          <a:spcPts val="0"/>
                        </a:spcAft>
                        <a:buClr>
                          <a:srgbClr val="000000"/>
                        </a:buClr>
                        <a:buSzPts val="1600"/>
                        <a:buFont typeface="Arial"/>
                        <a:buNone/>
                      </a:pPr>
                      <a:r>
                        <a:t/>
                      </a:r>
                      <a:endParaRPr u="none" cap="none" strike="noStrike">
                        <a:solidFill>
                          <a:srgbClr val="444447"/>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u="none" cap="none" strike="noStrike">
                        <a:solidFill>
                          <a:srgbClr val="444447"/>
                        </a:solidFill>
                        <a:latin typeface="Arial"/>
                        <a:ea typeface="Arial"/>
                        <a:cs typeface="Arial"/>
                        <a:sym typeface="Arial"/>
                      </a:endParaRPr>
                    </a:p>
                  </a:txBody>
                  <a:tcPr marT="45725" marB="45725" marR="91450" marL="91450"/>
                </a:tc>
                <a:tc>
                  <a:txBody>
                    <a:bodyPr/>
                    <a:lstStyle/>
                    <a:p>
                      <a:pPr indent="0" lvl="0" marL="0" rtl="0" algn="l">
                        <a:lnSpc>
                          <a:spcPct val="120000"/>
                        </a:lnSpc>
                        <a:spcBef>
                          <a:spcPts val="0"/>
                        </a:spcBef>
                        <a:spcAft>
                          <a:spcPts val="0"/>
                        </a:spcAft>
                        <a:buNone/>
                      </a:pPr>
                      <a:r>
                        <a:rPr lang="en-IN">
                          <a:solidFill>
                            <a:srgbClr val="222222"/>
                          </a:solidFill>
                          <a:highlight>
                            <a:srgbClr val="FFFFFF"/>
                          </a:highlight>
                        </a:rPr>
                        <a:t>Jun Liu</a:t>
                      </a:r>
                      <a:endParaRPr>
                        <a:solidFill>
                          <a:srgbClr val="222222"/>
                        </a:solidFill>
                        <a:highlight>
                          <a:srgbClr val="FFFFFF"/>
                        </a:highlight>
                      </a:endParaRPr>
                    </a:p>
                    <a:p>
                      <a:pPr indent="0" lvl="0" marL="0" marR="0" rtl="0" algn="l">
                        <a:lnSpc>
                          <a:spcPct val="100000"/>
                        </a:lnSpc>
                        <a:spcBef>
                          <a:spcPts val="0"/>
                        </a:spcBef>
                        <a:spcAft>
                          <a:spcPts val="0"/>
                        </a:spcAft>
                        <a:buClr>
                          <a:srgbClr val="000000"/>
                        </a:buClr>
                        <a:buSzPts val="1600"/>
                        <a:buFont typeface="Arial"/>
                        <a:buNone/>
                      </a:pPr>
                      <a:r>
                        <a:t/>
                      </a:r>
                      <a:endParaRPr>
                        <a:solidFill>
                          <a:srgbClr val="444447"/>
                        </a:solidFill>
                        <a:highlight>
                          <a:srgbClr val="FFFFFF"/>
                        </a:highlight>
                      </a:endParaRPr>
                    </a:p>
                    <a:p>
                      <a:pPr indent="0" lvl="0" marL="0" marR="0" rtl="0" algn="l">
                        <a:lnSpc>
                          <a:spcPct val="100000"/>
                        </a:lnSpc>
                        <a:spcBef>
                          <a:spcPts val="0"/>
                        </a:spcBef>
                        <a:spcAft>
                          <a:spcPts val="0"/>
                        </a:spcAft>
                        <a:buClr>
                          <a:srgbClr val="000000"/>
                        </a:buClr>
                        <a:buSzPts val="1600"/>
                        <a:buFont typeface="Arial"/>
                        <a:buNone/>
                      </a:pPr>
                      <a:r>
                        <a:t/>
                      </a:r>
                      <a:endParaRPr b="1"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IN" u="none" cap="none" strike="noStrike">
                          <a:solidFill>
                            <a:srgbClr val="444447"/>
                          </a:solidFill>
                          <a:latin typeface="Arial"/>
                          <a:ea typeface="Arial"/>
                          <a:cs typeface="Arial"/>
                          <a:sym typeface="Arial"/>
                        </a:rPr>
                        <a:t>2021</a:t>
                      </a:r>
                      <a:endParaRPr b="0"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IN" u="none" cap="none" strike="noStrike">
                          <a:solidFill>
                            <a:srgbClr val="444447"/>
                          </a:solidFill>
                          <a:latin typeface="Arial"/>
                          <a:ea typeface="Arial"/>
                          <a:cs typeface="Arial"/>
                          <a:sym typeface="Arial"/>
                        </a:rPr>
                        <a:t> The study employs deep learning models, specifically Convolutional Neural Networks (CNNs), to classify mulberry ripeness stages based on image data.</a:t>
                      </a:r>
                      <a:endParaRPr u="none" cap="none" strike="noStrike">
                        <a:solidFill>
                          <a:srgbClr val="44444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IN">
                          <a:solidFill>
                            <a:srgbClr val="444447"/>
                          </a:solidFill>
                        </a:rPr>
                        <a:t>Springer</a:t>
                      </a:r>
                      <a:endParaRPr u="none" cap="none" strike="noStrike">
                        <a:solidFill>
                          <a:srgbClr val="444447"/>
                        </a:solidFill>
                        <a:latin typeface="Arial"/>
                        <a:ea typeface="Arial"/>
                        <a:cs typeface="Arial"/>
                        <a:sym typeface="Arial"/>
                      </a:endParaRPr>
                    </a:p>
                  </a:txBody>
                  <a:tcPr marT="45725" marB="45725" marR="91450" marL="91450"/>
                </a:tc>
                <a:tc>
                  <a:txBody>
                    <a:bodyPr/>
                    <a:lstStyle/>
                    <a:p>
                      <a:pPr indent="-273050" lvl="0" marL="285750" marR="0" rtl="0" algn="l">
                        <a:lnSpc>
                          <a:spcPct val="100000"/>
                        </a:lnSpc>
                        <a:spcBef>
                          <a:spcPts val="0"/>
                        </a:spcBef>
                        <a:spcAft>
                          <a:spcPts val="0"/>
                        </a:spcAft>
                        <a:buClr>
                          <a:srgbClr val="000000"/>
                        </a:buClr>
                        <a:buSzPts val="1400"/>
                        <a:buFont typeface="Arial"/>
                        <a:buChar char="•"/>
                      </a:pPr>
                      <a:r>
                        <a:rPr lang="en-IN">
                          <a:solidFill>
                            <a:srgbClr val="444447"/>
                          </a:solidFill>
                        </a:rPr>
                        <a:t>The study highlights improved efficiency, reduced risks, fewer complications, and faster recovery with dual-modality endoscopy compared to traditional laparotomy.</a:t>
                      </a:r>
                      <a:endParaRPr u="none" cap="none" strike="noStrike">
                        <a:solidFill>
                          <a:srgbClr val="444447"/>
                        </a:solidFill>
                        <a:latin typeface="Arial"/>
                        <a:ea typeface="Arial"/>
                        <a:cs typeface="Arial"/>
                        <a:sym typeface="Arial"/>
                      </a:endParaRPr>
                    </a:p>
                    <a:p>
                      <a:pPr indent="-184150" lvl="0" marL="285750" marR="0" rtl="0" algn="l">
                        <a:lnSpc>
                          <a:spcPct val="100000"/>
                        </a:lnSpc>
                        <a:spcBef>
                          <a:spcPts val="0"/>
                        </a:spcBef>
                        <a:spcAft>
                          <a:spcPts val="0"/>
                        </a:spcAft>
                        <a:buClr>
                          <a:srgbClr val="000000"/>
                        </a:buClr>
                        <a:buSzPts val="1600"/>
                        <a:buFont typeface="Arial"/>
                        <a:buNone/>
                      </a:pPr>
                      <a:r>
                        <a:t/>
                      </a:r>
                      <a:endParaRPr u="none" cap="none" strike="noStrike">
                        <a:solidFill>
                          <a:srgbClr val="444447"/>
                        </a:solidFill>
                        <a:latin typeface="Arial"/>
                        <a:ea typeface="Arial"/>
                        <a:cs typeface="Arial"/>
                        <a:sym typeface="Arial"/>
                      </a:endParaRPr>
                    </a:p>
                  </a:txBody>
                  <a:tcPr marT="45725" marB="45725" marR="91450" marL="91450"/>
                </a:tc>
                <a:tc>
                  <a:txBody>
                    <a:bodyPr/>
                    <a:lstStyle/>
                    <a:p>
                      <a:pPr indent="-298450" lvl="0" marL="457200" rtl="0" algn="l">
                        <a:lnSpc>
                          <a:spcPct val="115000"/>
                        </a:lnSpc>
                        <a:spcBef>
                          <a:spcPts val="1200"/>
                        </a:spcBef>
                        <a:spcAft>
                          <a:spcPts val="0"/>
                        </a:spcAft>
                        <a:buSzPts val="1100"/>
                        <a:buChar char="•"/>
                      </a:pPr>
                      <a:r>
                        <a:rPr lang="en-IN">
                          <a:solidFill>
                            <a:srgbClr val="444447"/>
                          </a:solidFill>
                        </a:rPr>
                        <a:t>Limitations include a single-center study design, small sample size, lack of prognosis analysis, and insufficient exploration of influencing factors.</a:t>
                      </a:r>
                      <a:endParaRPr>
                        <a:solidFill>
                          <a:srgbClr val="444447"/>
                        </a:solidFill>
                      </a:endParaRPr>
                    </a:p>
                    <a:p>
                      <a:pPr indent="0" lvl="0" marL="0" marR="0" rtl="0" algn="l">
                        <a:lnSpc>
                          <a:spcPct val="100000"/>
                        </a:lnSpc>
                        <a:spcBef>
                          <a:spcPts val="1200"/>
                        </a:spcBef>
                        <a:spcAft>
                          <a:spcPts val="0"/>
                        </a:spcAft>
                        <a:buClr>
                          <a:srgbClr val="000000"/>
                        </a:buClr>
                        <a:buSzPts val="1600"/>
                        <a:buFont typeface="Arial"/>
                        <a:buNone/>
                      </a:pPr>
                      <a:r>
                        <a:t/>
                      </a:r>
                      <a:endParaRPr u="none" cap="none" strike="noStrike">
                        <a:solidFill>
                          <a:srgbClr val="444447"/>
                        </a:solidFill>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5"/>
          <p:cNvSpPr txBox="1"/>
          <p:nvPr>
            <p:ph type="title"/>
          </p:nvPr>
        </p:nvSpPr>
        <p:spPr>
          <a:xfrm>
            <a:off x="960000" y="593367"/>
            <a:ext cx="10272000" cy="76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IN" sz="2800">
                <a:latin typeface="Times New Roman"/>
                <a:ea typeface="Times New Roman"/>
                <a:cs typeface="Times New Roman"/>
                <a:sym typeface="Times New Roman"/>
              </a:rPr>
              <a:t>LITERATURE REVIEW</a:t>
            </a:r>
            <a:endParaRPr/>
          </a:p>
        </p:txBody>
      </p:sp>
      <p:graphicFrame>
        <p:nvGraphicFramePr>
          <p:cNvPr id="339" name="Google Shape;339;p35"/>
          <p:cNvGraphicFramePr/>
          <p:nvPr/>
        </p:nvGraphicFramePr>
        <p:xfrm>
          <a:off x="210313" y="221663"/>
          <a:ext cx="3000000" cy="3000000"/>
        </p:xfrm>
        <a:graphic>
          <a:graphicData uri="http://schemas.openxmlformats.org/drawingml/2006/table">
            <a:tbl>
              <a:tblPr bandRow="1" firstRow="1">
                <a:noFill/>
                <a:tableStyleId>{6419BC4A-AA11-40AB-BA27-E23C1231EF8E}</a:tableStyleId>
              </a:tblPr>
              <a:tblGrid>
                <a:gridCol w="596225"/>
                <a:gridCol w="1442425"/>
                <a:gridCol w="1282300"/>
                <a:gridCol w="921375"/>
                <a:gridCol w="1510300"/>
                <a:gridCol w="1358300"/>
                <a:gridCol w="2415525"/>
                <a:gridCol w="2251025"/>
              </a:tblGrid>
              <a:tr h="599250">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TITLE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AUTHOR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YEAR</a:t>
                      </a:r>
                      <a:endParaRPr sz="1600" u="none" cap="none" strike="noStrike">
                        <a:solidFill>
                          <a:srgbClr val="B16924"/>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METHOD</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JOURNAL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MERITS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DEMERITS</a:t>
                      </a:r>
                      <a:endParaRPr sz="1400" u="none" cap="none" strike="noStrike"/>
                    </a:p>
                  </a:txBody>
                  <a:tcPr marT="45725" marB="45725" marR="91450" marL="91450"/>
                </a:tc>
              </a:tr>
              <a:tr h="2364250">
                <a:tc>
                  <a:txBody>
                    <a:bodyPr/>
                    <a:lstStyle/>
                    <a:p>
                      <a:pPr indent="0" lvl="0" marL="0" marR="0" rtl="0" algn="ctr">
                        <a:lnSpc>
                          <a:spcPct val="100000"/>
                        </a:lnSpc>
                        <a:spcBef>
                          <a:spcPts val="0"/>
                        </a:spcBef>
                        <a:spcAft>
                          <a:spcPts val="0"/>
                        </a:spcAft>
                        <a:buClr>
                          <a:srgbClr val="000000"/>
                        </a:buClr>
                        <a:buSzPts val="1400"/>
                        <a:buFont typeface="Arial"/>
                        <a:buNone/>
                      </a:pPr>
                      <a:r>
                        <a:rPr lang="en-IN" sz="1400" u="none" cap="none" strike="noStrike">
                          <a:solidFill>
                            <a:srgbClr val="444447"/>
                          </a:solidFill>
                          <a:latin typeface="Arial"/>
                          <a:ea typeface="Arial"/>
                          <a:cs typeface="Arial"/>
                          <a:sym typeface="Arial"/>
                        </a:rPr>
                        <a:t>2.</a:t>
                      </a:r>
                      <a:endParaRPr sz="1400"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23913"/>
                        </a:lnSpc>
                        <a:spcBef>
                          <a:spcPts val="0"/>
                        </a:spcBef>
                        <a:spcAft>
                          <a:spcPts val="0"/>
                        </a:spcAft>
                        <a:buClr>
                          <a:srgbClr val="000000"/>
                        </a:buClr>
                        <a:buSzPts val="1400"/>
                        <a:buFont typeface="Arial"/>
                        <a:buNone/>
                      </a:pPr>
                      <a:r>
                        <a:rPr lang="en-IN" sz="1400" u="none" cap="none" strike="noStrike">
                          <a:solidFill>
                            <a:srgbClr val="444447"/>
                          </a:solidFill>
                          <a:highlight>
                            <a:srgbClr val="FFFFFF"/>
                          </a:highlight>
                          <a:latin typeface="Arial"/>
                          <a:ea typeface="Arial"/>
                          <a:cs typeface="Arial"/>
                          <a:sym typeface="Arial"/>
                        </a:rPr>
                        <a:t>Machine Learning based Pest Identification in Paddy Plants.</a:t>
                      </a:r>
                      <a:endParaRPr sz="1400"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chemeClr val="hlink"/>
                          </a:solidFill>
                          <a:highlight>
                            <a:srgbClr val="FFFFFF"/>
                          </a:highlight>
                          <a:uFill>
                            <a:noFill/>
                          </a:uFill>
                          <a:latin typeface="Arial"/>
                          <a:ea typeface="Arial"/>
                          <a:cs typeface="Arial"/>
                          <a:sym typeface="Arial"/>
                          <a:hlinkClick r:id="rId3"/>
                        </a:rPr>
                        <a:t>Vivek Agnihotri</a:t>
                      </a:r>
                      <a:endParaRPr sz="1400" u="none" cap="none" strike="noStrike">
                        <a:solidFill>
                          <a:srgbClr val="44444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sz="1400"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IN" sz="1400" u="none" cap="none" strike="noStrike">
                          <a:solidFill>
                            <a:srgbClr val="444447"/>
                          </a:solidFill>
                          <a:highlight>
                            <a:srgbClr val="FFFFFF"/>
                          </a:highlight>
                          <a:latin typeface="Arial"/>
                          <a:ea typeface="Arial"/>
                          <a:cs typeface="Arial"/>
                          <a:sym typeface="Arial"/>
                        </a:rPr>
                        <a:t>2019</a:t>
                      </a:r>
                      <a:endParaRPr sz="1400"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444447"/>
                          </a:solidFill>
                          <a:latin typeface="Arial"/>
                          <a:ea typeface="Arial"/>
                          <a:cs typeface="Arial"/>
                          <a:sym typeface="Arial"/>
                        </a:rPr>
                        <a:t>The authors propose an OTA-C (Operational Transconductance </a:t>
                      </a:r>
                      <a:endParaRPr sz="1400"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444447"/>
                          </a:solidFill>
                          <a:latin typeface="Arial"/>
                          <a:ea typeface="Arial"/>
                          <a:cs typeface="Arial"/>
                          <a:sym typeface="Arial"/>
                        </a:rPr>
                        <a:t>IEEE</a:t>
                      </a:r>
                      <a:endParaRPr sz="1400" u="none" cap="none" strike="noStrike">
                        <a:solidFill>
                          <a:srgbClr val="444447"/>
                        </a:solidFill>
                        <a:latin typeface="Arial"/>
                        <a:ea typeface="Arial"/>
                        <a:cs typeface="Arial"/>
                        <a:sym typeface="Arial"/>
                      </a:endParaRPr>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600"/>
                        <a:buFont typeface="Arial"/>
                        <a:buChar char="•"/>
                      </a:pPr>
                      <a:r>
                        <a:rPr lang="en-IN" sz="1400" u="none" cap="none" strike="noStrike">
                          <a:solidFill>
                            <a:srgbClr val="444447"/>
                          </a:solidFill>
                          <a:latin typeface="Arial"/>
                          <a:ea typeface="Arial"/>
                          <a:cs typeface="Arial"/>
                          <a:sym typeface="Arial"/>
                        </a:rPr>
                        <a:t>The proposed design offers a flexible approach to implementing fractional-order filters.</a:t>
                      </a:r>
                      <a:endParaRPr sz="1400" u="none" cap="none" strike="noStrike">
                        <a:solidFill>
                          <a:srgbClr val="44444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sz="1400" u="none" cap="none" strike="noStrike">
                        <a:solidFill>
                          <a:srgbClr val="444447"/>
                        </a:solidFill>
                        <a:latin typeface="Arial"/>
                        <a:ea typeface="Arial"/>
                        <a:cs typeface="Arial"/>
                        <a:sym typeface="Arial"/>
                      </a:endParaRPr>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600"/>
                        <a:buFont typeface="Arial"/>
                        <a:buChar char="•"/>
                      </a:pPr>
                      <a:r>
                        <a:rPr lang="en-IN" sz="1400" u="none" cap="none" strike="noStrike">
                          <a:solidFill>
                            <a:srgbClr val="444447"/>
                          </a:solidFill>
                          <a:latin typeface="Arial"/>
                          <a:ea typeface="Arial"/>
                          <a:cs typeface="Arial"/>
                          <a:sym typeface="Arial"/>
                        </a:rPr>
                        <a:t> The practical implementation of fractional-order capacitors can be challenging, and the performance may be affected by non-idealities in the OTA and other circuit components. </a:t>
                      </a:r>
                      <a:endParaRPr sz="1400" u="none" cap="none" strike="noStrike">
                        <a:solidFill>
                          <a:srgbClr val="444447"/>
                        </a:solidFill>
                        <a:latin typeface="Arial"/>
                        <a:ea typeface="Arial"/>
                        <a:cs typeface="Arial"/>
                        <a:sym typeface="Arial"/>
                      </a:endParaRPr>
                    </a:p>
                  </a:txBody>
                  <a:tcPr marT="45725" marB="45725" marR="91450" marL="91450"/>
                </a:tc>
              </a:tr>
              <a:tr h="2004925">
                <a:tc>
                  <a:txBody>
                    <a:bodyPr/>
                    <a:lstStyle/>
                    <a:p>
                      <a:pPr indent="0" lvl="0" marL="0" marR="0" rtl="0" algn="ctr">
                        <a:lnSpc>
                          <a:spcPct val="100000"/>
                        </a:lnSpc>
                        <a:spcBef>
                          <a:spcPts val="0"/>
                        </a:spcBef>
                        <a:spcAft>
                          <a:spcPts val="0"/>
                        </a:spcAft>
                        <a:buClr>
                          <a:srgbClr val="000000"/>
                        </a:buClr>
                        <a:buSzPts val="1400"/>
                        <a:buFont typeface="Arial"/>
                        <a:buNone/>
                      </a:pPr>
                      <a:r>
                        <a:rPr lang="en-IN" sz="1400" u="none" cap="none" strike="noStrike">
                          <a:solidFill>
                            <a:srgbClr val="444447"/>
                          </a:solidFill>
                          <a:latin typeface="Arial"/>
                          <a:ea typeface="Arial"/>
                          <a:cs typeface="Arial"/>
                          <a:sym typeface="Arial"/>
                        </a:rPr>
                        <a:t>3.</a:t>
                      </a:r>
                      <a:endParaRPr sz="1400" u="none" cap="none" strike="noStrike">
                        <a:solidFill>
                          <a:srgbClr val="444447"/>
                        </a:solidFill>
                        <a:latin typeface="Arial"/>
                        <a:ea typeface="Arial"/>
                        <a:cs typeface="Arial"/>
                        <a:sym typeface="Arial"/>
                      </a:endParaRPr>
                    </a:p>
                  </a:txBody>
                  <a:tcPr marT="45725" marB="45725" marR="91450" marL="91450"/>
                </a:tc>
                <a:tc>
                  <a:txBody>
                    <a:bodyPr/>
                    <a:lstStyle/>
                    <a:p>
                      <a:pPr indent="0" lvl="0" marL="0" rtl="0" algn="l">
                        <a:lnSpc>
                          <a:spcPct val="123913"/>
                        </a:lnSpc>
                        <a:spcBef>
                          <a:spcPts val="0"/>
                        </a:spcBef>
                        <a:spcAft>
                          <a:spcPts val="0"/>
                        </a:spcAft>
                        <a:buNone/>
                      </a:pPr>
                      <a:r>
                        <a:rPr lang="en-IN">
                          <a:solidFill>
                            <a:srgbClr val="222222"/>
                          </a:solidFill>
                          <a:highlight>
                            <a:srgbClr val="FFFFFF"/>
                          </a:highlight>
                        </a:rPr>
                        <a:t>Pest Detection and Recognition: An approach using Deep Learning Techniques</a:t>
                      </a:r>
                      <a:endParaRPr>
                        <a:solidFill>
                          <a:srgbClr val="222222"/>
                        </a:solidFill>
                        <a:highlight>
                          <a:srgbClr val="FFFFFF"/>
                        </a:highlight>
                      </a:endParaRPr>
                    </a:p>
                    <a:p>
                      <a:pPr indent="0" lvl="0" marL="0" marR="0" rtl="0" algn="l">
                        <a:lnSpc>
                          <a:spcPct val="123000"/>
                        </a:lnSpc>
                        <a:spcBef>
                          <a:spcPts val="0"/>
                        </a:spcBef>
                        <a:spcAft>
                          <a:spcPts val="0"/>
                        </a:spcAft>
                        <a:buClr>
                          <a:srgbClr val="000000"/>
                        </a:buClr>
                        <a:buSzPts val="1400"/>
                        <a:buFont typeface="Arial"/>
                        <a:buNone/>
                      </a:pPr>
                      <a:r>
                        <a:t/>
                      </a:r>
                      <a:endParaRPr>
                        <a:solidFill>
                          <a:srgbClr val="444447"/>
                        </a:solidFill>
                        <a:highlight>
                          <a:srgbClr val="FFFFFF"/>
                        </a:highlight>
                      </a:endParaRPr>
                    </a:p>
                  </a:txBody>
                  <a:tcPr marT="45725" marB="45725" marR="91450" marL="91450"/>
                </a:tc>
                <a:tc>
                  <a:txBody>
                    <a:bodyPr/>
                    <a:lstStyle/>
                    <a:p>
                      <a:pPr indent="0" lvl="0" marL="0" rtl="0" algn="l">
                        <a:lnSpc>
                          <a:spcPct val="130000"/>
                        </a:lnSpc>
                        <a:spcBef>
                          <a:spcPts val="0"/>
                        </a:spcBef>
                        <a:spcAft>
                          <a:spcPts val="0"/>
                        </a:spcAft>
                        <a:buNone/>
                      </a:pPr>
                      <a:r>
                        <a:rPr lang="en-IN">
                          <a:solidFill>
                            <a:schemeClr val="hlink"/>
                          </a:solidFill>
                          <a:highlight>
                            <a:srgbClr val="FFFFFF"/>
                          </a:highlight>
                        </a:rPr>
                        <a:t>Niranjan C. Kundur</a:t>
                      </a:r>
                      <a:endParaRPr>
                        <a:solidFill>
                          <a:schemeClr val="hlink"/>
                        </a:solidFill>
                        <a:highlight>
                          <a:srgbClr val="FFFFFF"/>
                        </a:highlight>
                      </a:endParaRPr>
                    </a:p>
                    <a:p>
                      <a:pPr indent="0" lvl="0" marL="0" marR="0" rtl="0" algn="l">
                        <a:lnSpc>
                          <a:spcPct val="100000"/>
                        </a:lnSpc>
                        <a:spcBef>
                          <a:spcPts val="1200"/>
                        </a:spcBef>
                        <a:spcAft>
                          <a:spcPts val="0"/>
                        </a:spcAft>
                        <a:buClr>
                          <a:srgbClr val="000000"/>
                        </a:buClr>
                        <a:buSzPts val="1400"/>
                        <a:buFont typeface="Arial"/>
                        <a:buNone/>
                      </a:pPr>
                      <a:r>
                        <a:t/>
                      </a:r>
                      <a:endParaRPr>
                        <a:solidFill>
                          <a:srgbClr val="444447"/>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444447"/>
                          </a:solidFill>
                          <a:latin typeface="Arial"/>
                          <a:ea typeface="Arial"/>
                          <a:cs typeface="Arial"/>
                          <a:sym typeface="Arial"/>
                        </a:rPr>
                        <a:t>202</a:t>
                      </a:r>
                      <a:r>
                        <a:rPr lang="en-IN">
                          <a:solidFill>
                            <a:srgbClr val="444447"/>
                          </a:solidFill>
                        </a:rPr>
                        <a:t>2</a:t>
                      </a:r>
                      <a:endParaRPr sz="1400"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a:solidFill>
                            <a:srgbClr val="444447"/>
                          </a:solidFill>
                        </a:rPr>
                        <a:t>Video Compression using Deep Neural Networks</a:t>
                      </a:r>
                      <a:endParaRPr>
                        <a:solidFill>
                          <a:srgbClr val="444447"/>
                        </a:solidFill>
                      </a:endParaRPr>
                    </a:p>
                    <a:p>
                      <a:pPr indent="0" lvl="0" marL="0" marR="0" rtl="0" algn="l">
                        <a:lnSpc>
                          <a:spcPct val="100000"/>
                        </a:lnSpc>
                        <a:spcBef>
                          <a:spcPts val="0"/>
                        </a:spcBef>
                        <a:spcAft>
                          <a:spcPts val="0"/>
                        </a:spcAft>
                        <a:buClr>
                          <a:srgbClr val="000000"/>
                        </a:buClr>
                        <a:buSzPts val="1400"/>
                        <a:buFont typeface="Arial"/>
                        <a:buNone/>
                      </a:pPr>
                      <a:r>
                        <a:rPr lang="en-IN">
                          <a:solidFill>
                            <a:srgbClr val="444447"/>
                          </a:solidFill>
                        </a:rPr>
                        <a:t>(CNN)</a:t>
                      </a:r>
                      <a:endParaRPr>
                        <a:solidFill>
                          <a:srgbClr val="444447"/>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IN">
                          <a:solidFill>
                            <a:srgbClr val="444447"/>
                          </a:solidFill>
                        </a:rPr>
                        <a:t>IEEE</a:t>
                      </a:r>
                      <a:endParaRPr sz="1400" u="none" cap="none" strike="noStrike">
                        <a:solidFill>
                          <a:srgbClr val="444447"/>
                        </a:solidFill>
                        <a:latin typeface="Arial"/>
                        <a:ea typeface="Arial"/>
                        <a:cs typeface="Arial"/>
                        <a:sym typeface="Arial"/>
                      </a:endParaRPr>
                    </a:p>
                  </a:txBody>
                  <a:tcPr marT="45725" marB="45725" marR="91450" marL="91450"/>
                </a:tc>
                <a:tc>
                  <a:txBody>
                    <a:bodyPr/>
                    <a:lstStyle/>
                    <a:p>
                      <a:pPr indent="-325945" lvl="0" marL="342900" marR="0" rtl="0" algn="l">
                        <a:lnSpc>
                          <a:spcPct val="100000"/>
                        </a:lnSpc>
                        <a:spcBef>
                          <a:spcPts val="0"/>
                        </a:spcBef>
                        <a:spcAft>
                          <a:spcPts val="0"/>
                        </a:spcAft>
                        <a:buClr>
                          <a:srgbClr val="000000"/>
                        </a:buClr>
                        <a:buSzPts val="1600"/>
                        <a:buFont typeface="Arial"/>
                        <a:buChar char="•"/>
                      </a:pPr>
                      <a:r>
                        <a:rPr lang="en-IN">
                          <a:solidFill>
                            <a:srgbClr val="444447"/>
                          </a:solidFill>
                        </a:rPr>
                        <a:t>The study demonstrates that deep neural networks can enhance video compression efficiency, potentially surpassing traditional H.264 standards in performance.</a:t>
                      </a:r>
                      <a:endParaRPr sz="1400" u="none" cap="none" strike="noStrike">
                        <a:solidFill>
                          <a:srgbClr val="444447"/>
                        </a:solidFill>
                        <a:latin typeface="Arial"/>
                        <a:ea typeface="Arial"/>
                        <a:cs typeface="Arial"/>
                        <a:sym typeface="Arial"/>
                      </a:endParaRPr>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600"/>
                        <a:buFont typeface="Arial"/>
                        <a:buChar char="•"/>
                      </a:pPr>
                      <a:r>
                        <a:rPr lang="en-IN" sz="1400" u="none" cap="none" strike="noStrike">
                          <a:solidFill>
                            <a:srgbClr val="444447"/>
                          </a:solidFill>
                          <a:latin typeface="Arial"/>
                          <a:ea typeface="Arial"/>
                          <a:cs typeface="Arial"/>
                          <a:sym typeface="Arial"/>
                        </a:rPr>
                        <a:t>The study may face challenges in generalizing the model to diverse remote sensing datasets due to potential overfitting.</a:t>
                      </a:r>
                      <a:endParaRPr sz="1400" u="none" cap="none" strike="noStrike">
                        <a:solidFill>
                          <a:srgbClr val="44444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sz="1400" u="none" cap="none" strike="noStrike">
                        <a:solidFill>
                          <a:srgbClr val="444447"/>
                        </a:solidFill>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6"/>
          <p:cNvSpPr txBox="1"/>
          <p:nvPr>
            <p:ph type="title"/>
          </p:nvPr>
        </p:nvSpPr>
        <p:spPr>
          <a:xfrm>
            <a:off x="960000" y="674667"/>
            <a:ext cx="102720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IN" sz="2800">
                <a:latin typeface="Times New Roman"/>
                <a:ea typeface="Times New Roman"/>
                <a:cs typeface="Times New Roman"/>
                <a:sym typeface="Times New Roman"/>
              </a:rPr>
              <a:t>LITERATURE REVIEW</a:t>
            </a:r>
            <a:endParaRPr/>
          </a:p>
        </p:txBody>
      </p:sp>
      <p:graphicFrame>
        <p:nvGraphicFramePr>
          <p:cNvPr id="345" name="Google Shape;345;p36"/>
          <p:cNvGraphicFramePr/>
          <p:nvPr/>
        </p:nvGraphicFramePr>
        <p:xfrm>
          <a:off x="225552" y="674671"/>
          <a:ext cx="3000000" cy="3000000"/>
        </p:xfrm>
        <a:graphic>
          <a:graphicData uri="http://schemas.openxmlformats.org/drawingml/2006/table">
            <a:tbl>
              <a:tblPr bandRow="1" firstRow="1">
                <a:noFill/>
                <a:tableStyleId>{6419BC4A-AA11-40AB-BA27-E23C1231EF8E}</a:tableStyleId>
              </a:tblPr>
              <a:tblGrid>
                <a:gridCol w="708375"/>
                <a:gridCol w="1448025"/>
                <a:gridCol w="1287275"/>
                <a:gridCol w="924950"/>
                <a:gridCol w="1872900"/>
                <a:gridCol w="795400"/>
                <a:gridCol w="2636325"/>
                <a:gridCol w="2067650"/>
              </a:tblGrid>
              <a:tr h="575700">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TITLE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AUTHOR</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YEAR</a:t>
                      </a:r>
                      <a:endParaRPr sz="1600" u="none" cap="none" strike="noStrike">
                        <a:solidFill>
                          <a:srgbClr val="B16924"/>
                        </a:solidFill>
                        <a:latin typeface="Times New Roman"/>
                        <a:ea typeface="Times New Roman"/>
                        <a:cs typeface="Times New Roman"/>
                        <a:sym typeface="Times New Roman"/>
                      </a:endParaRPr>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METHOD</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JOURNAL</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MERITS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IN" sz="1600" u="none" cap="none" strike="noStrike">
                          <a:solidFill>
                            <a:srgbClr val="B16924"/>
                          </a:solidFill>
                          <a:latin typeface="Times New Roman"/>
                          <a:ea typeface="Times New Roman"/>
                          <a:cs typeface="Times New Roman"/>
                          <a:sym typeface="Times New Roman"/>
                        </a:rPr>
                        <a:t>DEMERITS</a:t>
                      </a:r>
                      <a:endParaRPr sz="1400" u="none" cap="none" strike="noStrike"/>
                    </a:p>
                  </a:txBody>
                  <a:tcPr marT="45725" marB="45725" marR="91450" marL="91450"/>
                </a:tc>
              </a:tr>
              <a:tr h="1644025">
                <a:tc>
                  <a:txBody>
                    <a:bodyPr/>
                    <a:lstStyle/>
                    <a:p>
                      <a:pPr indent="0" lvl="0" marL="0" marR="0" rtl="0" algn="ctr">
                        <a:lnSpc>
                          <a:spcPct val="100000"/>
                        </a:lnSpc>
                        <a:spcBef>
                          <a:spcPts val="0"/>
                        </a:spcBef>
                        <a:spcAft>
                          <a:spcPts val="0"/>
                        </a:spcAft>
                        <a:buClr>
                          <a:srgbClr val="000000"/>
                        </a:buClr>
                        <a:buSzPts val="1400"/>
                        <a:buFont typeface="Arial"/>
                        <a:buNone/>
                      </a:pPr>
                      <a:r>
                        <a:rPr b="0" lang="en-IN" sz="1400" u="none" cap="none" strike="noStrike">
                          <a:solidFill>
                            <a:srgbClr val="444447"/>
                          </a:solidFill>
                          <a:latin typeface="Arial"/>
                          <a:ea typeface="Arial"/>
                          <a:cs typeface="Arial"/>
                          <a:sym typeface="Arial"/>
                        </a:rPr>
                        <a:t>4.</a:t>
                      </a:r>
                      <a:endParaRPr b="0" sz="1400"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rgbClr val="444447"/>
                          </a:solidFill>
                          <a:highlight>
                            <a:srgbClr val="FFFFFF"/>
                          </a:highlight>
                          <a:latin typeface="Arial"/>
                          <a:ea typeface="Arial"/>
                          <a:cs typeface="Arial"/>
                          <a:sym typeface="Arial"/>
                        </a:rPr>
                        <a:t>Multi-Domain Few-Shot Learning and Dataset for Agricultural Applications</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rgbClr val="444447"/>
                          </a:solidFill>
                          <a:highlight>
                            <a:srgbClr val="FFFFFF"/>
                          </a:highlight>
                          <a:latin typeface="Arial"/>
                          <a:ea typeface="Arial"/>
                          <a:cs typeface="Arial"/>
                          <a:sym typeface="Arial"/>
                        </a:rPr>
                        <a:t>Sai Vidyaranya Nuthalapati</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b="0" lang="en-IN" sz="1400" u="none" cap="none" strike="noStrike">
                          <a:solidFill>
                            <a:srgbClr val="444447"/>
                          </a:solidFill>
                          <a:highlight>
                            <a:srgbClr val="FFFFFF"/>
                          </a:highlight>
                          <a:latin typeface="Arial"/>
                          <a:ea typeface="Arial"/>
                          <a:cs typeface="Arial"/>
                          <a:sym typeface="Arial"/>
                        </a:rPr>
                        <a:t>2021</a:t>
                      </a:r>
                      <a:endParaRPr b="0" sz="1400"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lang="en-IN" sz="1400" u="none" cap="none" strike="noStrike">
                          <a:solidFill>
                            <a:srgbClr val="444447"/>
                          </a:solidFill>
                        </a:rPr>
                        <a:t>Introduces a group-aware contrastive network using context graphs.</a:t>
                      </a:r>
                      <a:endParaRPr b="0" sz="1400"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rgbClr val="444447"/>
                          </a:solidFill>
                          <a:latin typeface="Arial"/>
                          <a:ea typeface="Arial"/>
                          <a:cs typeface="Arial"/>
                          <a:sym typeface="Arial"/>
                        </a:rPr>
                        <a:t>IEEE</a:t>
                      </a:r>
                      <a:endParaRPr b="0" sz="1400" u="none" cap="none" strike="noStrike">
                        <a:solidFill>
                          <a:srgbClr val="444447"/>
                        </a:solidFill>
                        <a:latin typeface="Arial"/>
                        <a:ea typeface="Arial"/>
                        <a:cs typeface="Arial"/>
                        <a:sym typeface="Arial"/>
                      </a:endParaRPr>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600"/>
                        <a:buFont typeface="Arial"/>
                        <a:buChar char="•"/>
                      </a:pPr>
                      <a:r>
                        <a:rPr b="0" lang="en-IN" sz="1400" u="none" cap="none" strike="noStrike">
                          <a:solidFill>
                            <a:srgbClr val="444447"/>
                          </a:solidFill>
                          <a:latin typeface="Arial"/>
                          <a:ea typeface="Arial"/>
                          <a:cs typeface="Arial"/>
                          <a:sym typeface="Arial"/>
                        </a:rPr>
                        <a:t>One merit of this method could be its innovative approach to person re-identification using group-aware contrastive networks. </a:t>
                      </a:r>
                      <a:endParaRPr b="0" sz="1400" u="none" cap="none" strike="noStrike">
                        <a:solidFill>
                          <a:srgbClr val="444447"/>
                        </a:solidFill>
                        <a:latin typeface="Arial"/>
                        <a:ea typeface="Arial"/>
                        <a:cs typeface="Arial"/>
                        <a:sym typeface="Arial"/>
                      </a:endParaRPr>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600"/>
                        <a:buFont typeface="Arial"/>
                        <a:buChar char="•"/>
                      </a:pPr>
                      <a:r>
                        <a:rPr b="0" lang="en-IN" sz="1400" u="none" cap="none" strike="noStrike">
                          <a:solidFill>
                            <a:srgbClr val="444447"/>
                          </a:solidFill>
                          <a:latin typeface="Arial"/>
                          <a:ea typeface="Arial"/>
                          <a:cs typeface="Arial"/>
                          <a:sym typeface="Arial"/>
                        </a:rPr>
                        <a:t>A potential demerit could be the complexity of implementing and fine-tuning such a specialized network.</a:t>
                      </a:r>
                      <a:endParaRPr b="0" sz="1400" u="none" cap="none" strike="noStrike">
                        <a:solidFill>
                          <a:srgbClr val="444447"/>
                        </a:solidFill>
                        <a:latin typeface="Arial"/>
                        <a:ea typeface="Arial"/>
                        <a:cs typeface="Arial"/>
                        <a:sym typeface="Arial"/>
                      </a:endParaRPr>
                    </a:p>
                  </a:txBody>
                  <a:tcPr marT="45725" marB="45725" marR="91450" marL="91450"/>
                </a:tc>
              </a:tr>
              <a:tr h="2249075">
                <a:tc>
                  <a:txBody>
                    <a:bodyPr/>
                    <a:lstStyle/>
                    <a:p>
                      <a:pPr indent="0" lvl="0" marL="0" marR="0" rtl="0" algn="ctr">
                        <a:lnSpc>
                          <a:spcPct val="100000"/>
                        </a:lnSpc>
                        <a:spcBef>
                          <a:spcPts val="0"/>
                        </a:spcBef>
                        <a:spcAft>
                          <a:spcPts val="0"/>
                        </a:spcAft>
                        <a:buClr>
                          <a:srgbClr val="000000"/>
                        </a:buClr>
                        <a:buSzPts val="1400"/>
                        <a:buFont typeface="Arial"/>
                        <a:buNone/>
                      </a:pPr>
                      <a:r>
                        <a:rPr b="0" lang="en-IN" sz="1400" u="none" cap="none" strike="noStrike">
                          <a:solidFill>
                            <a:srgbClr val="444447"/>
                          </a:solidFill>
                          <a:latin typeface="Arial"/>
                          <a:ea typeface="Arial"/>
                          <a:cs typeface="Arial"/>
                          <a:sym typeface="Arial"/>
                        </a:rPr>
                        <a:t>5.</a:t>
                      </a:r>
                      <a:endParaRPr b="0" sz="1400"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rgbClr val="444447"/>
                          </a:solidFill>
                          <a:highlight>
                            <a:srgbClr val="FFFFFF"/>
                          </a:highlight>
                          <a:latin typeface="Arial"/>
                          <a:ea typeface="Arial"/>
                          <a:cs typeface="Arial"/>
                          <a:sym typeface="Arial"/>
                        </a:rPr>
                        <a:t>Insect Pest Detection and Identification Method Based on Deep Learning for Realizing a Pest Control System</a:t>
                      </a:r>
                      <a:endParaRPr/>
                    </a:p>
                  </a:txBody>
                  <a:tcPr marT="45725" marB="45725" marR="91450" marL="91450"/>
                </a:tc>
                <a:tc>
                  <a:txBody>
                    <a:bodyPr/>
                    <a:lstStyle/>
                    <a:p>
                      <a:pPr indent="0" lvl="0" marL="0" marR="0" rtl="0" algn="l">
                        <a:lnSpc>
                          <a:spcPct val="100000"/>
                        </a:lnSpc>
                        <a:spcBef>
                          <a:spcPts val="0"/>
                        </a:spcBef>
                        <a:spcAft>
                          <a:spcPts val="0"/>
                        </a:spcAft>
                        <a:buNone/>
                      </a:pPr>
                      <a:r>
                        <a:rPr b="0" i="0" lang="en-IN" sz="1400" u="none" cap="none" strike="noStrike">
                          <a:solidFill>
                            <a:srgbClr val="444447"/>
                          </a:solidFill>
                          <a:latin typeface="Arial"/>
                          <a:ea typeface="Arial"/>
                          <a:cs typeface="Arial"/>
                          <a:sym typeface="Arial"/>
                        </a:rPr>
                        <a:t>Hiroaki Kuzuhara</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rgbClr val="444447"/>
                          </a:solidFill>
                          <a:latin typeface="Arial"/>
                          <a:ea typeface="Arial"/>
                          <a:cs typeface="Arial"/>
                          <a:sym typeface="Arial"/>
                        </a:rPr>
                        <a:t>2020</a:t>
                      </a:r>
                      <a:endParaRPr b="0" sz="1400"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rgbClr val="444447"/>
                          </a:solidFill>
                          <a:latin typeface="Arial"/>
                          <a:ea typeface="Arial"/>
                          <a:cs typeface="Arial"/>
                          <a:sym typeface="Arial"/>
                        </a:rPr>
                        <a:t>The authors propose a two-stage detection and identification method for small insect pests utilizing Convolutional Neural Networks (CNNs). </a:t>
                      </a:r>
                      <a:endParaRPr b="0" sz="1400" u="none" cap="none" strike="noStrike">
                        <a:solidFill>
                          <a:srgbClr val="444447"/>
                        </a:solidFill>
                        <a:latin typeface="Arial"/>
                        <a:ea typeface="Arial"/>
                        <a:cs typeface="Arial"/>
                        <a:sym typeface="Aria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lang="en-IN" sz="1400" u="none" cap="none" strike="noStrike">
                          <a:solidFill>
                            <a:srgbClr val="444447"/>
                          </a:solidFill>
                          <a:latin typeface="Arial"/>
                          <a:ea typeface="Arial"/>
                          <a:cs typeface="Arial"/>
                          <a:sym typeface="Arial"/>
                        </a:rPr>
                        <a:t>SCI-E</a:t>
                      </a:r>
                      <a:endParaRPr b="0" sz="1400" u="none" cap="none" strike="noStrike">
                        <a:solidFill>
                          <a:srgbClr val="444447"/>
                        </a:solidFill>
                        <a:latin typeface="Arial"/>
                        <a:ea typeface="Arial"/>
                        <a:cs typeface="Arial"/>
                        <a:sym typeface="Arial"/>
                      </a:endParaRPr>
                    </a:p>
                  </a:txBody>
                  <a:tcPr marT="45725" marB="45725" marR="91450" marL="91450"/>
                </a:tc>
                <a:tc>
                  <a:txBody>
                    <a:bodyPr/>
                    <a:lstStyle/>
                    <a:p>
                      <a:pPr indent="-325945" lvl="0" marL="342900" marR="0" rtl="0" algn="l">
                        <a:lnSpc>
                          <a:spcPct val="100000"/>
                        </a:lnSpc>
                        <a:spcBef>
                          <a:spcPts val="0"/>
                        </a:spcBef>
                        <a:spcAft>
                          <a:spcPts val="0"/>
                        </a:spcAft>
                        <a:buClr>
                          <a:srgbClr val="000000"/>
                        </a:buClr>
                        <a:buSzPts val="1600"/>
                        <a:buFont typeface="Arial"/>
                        <a:buChar char="•"/>
                      </a:pPr>
                      <a:r>
                        <a:rPr b="0" lang="en-IN" sz="1400" u="none" cap="none" strike="noStrike">
                          <a:solidFill>
                            <a:srgbClr val="444447"/>
                          </a:solidFill>
                          <a:latin typeface="Arial"/>
                          <a:ea typeface="Arial"/>
                          <a:cs typeface="Arial"/>
                          <a:sym typeface="Arial"/>
                        </a:rPr>
                        <a:t>A significant advantage of this method is its ability to accurately detect and identify small insect pests, which are often challenging to recognize</a:t>
                      </a:r>
                      <a:r>
                        <a:rPr lang="en-IN">
                          <a:solidFill>
                            <a:srgbClr val="444447"/>
                          </a:solidFill>
                        </a:rPr>
                        <a:t>.</a:t>
                      </a:r>
                      <a:endParaRPr b="0" sz="1400" u="none" cap="none" strike="noStrike">
                        <a:solidFill>
                          <a:srgbClr val="444447"/>
                        </a:solidFill>
                        <a:latin typeface="Arial"/>
                        <a:ea typeface="Arial"/>
                        <a:cs typeface="Arial"/>
                        <a:sym typeface="Arial"/>
                      </a:endParaRPr>
                    </a:p>
                  </a:txBody>
                  <a:tcPr marT="45725" marB="45725" marR="91450" marL="91450"/>
                </a:tc>
                <a:tc>
                  <a:txBody>
                    <a:bodyPr/>
                    <a:lstStyle/>
                    <a:p>
                      <a:pPr indent="-285750" lvl="0" marL="285750" marR="0" rtl="0" algn="l">
                        <a:lnSpc>
                          <a:spcPct val="100000"/>
                        </a:lnSpc>
                        <a:spcBef>
                          <a:spcPts val="0"/>
                        </a:spcBef>
                        <a:spcAft>
                          <a:spcPts val="0"/>
                        </a:spcAft>
                        <a:buClr>
                          <a:srgbClr val="000000"/>
                        </a:buClr>
                        <a:buSzPts val="1600"/>
                        <a:buFont typeface="Arial"/>
                        <a:buChar char="•"/>
                      </a:pPr>
                      <a:r>
                        <a:rPr b="0" lang="en-IN" sz="1400" u="none" cap="none" strike="noStrike">
                          <a:solidFill>
                            <a:srgbClr val="444447"/>
                          </a:solidFill>
                          <a:latin typeface="Arial"/>
                          <a:ea typeface="Arial"/>
                          <a:cs typeface="Arial"/>
                          <a:sym typeface="Arial"/>
                        </a:rPr>
                        <a:t>A potential drawback is that the two-stage process may result in increased computational complexity and longer processing times.</a:t>
                      </a:r>
                      <a:endParaRPr b="0" sz="1400" u="none" cap="none" strike="noStrike">
                        <a:solidFill>
                          <a:srgbClr val="444447"/>
                        </a:solidFill>
                        <a:latin typeface="Arial"/>
                        <a:ea typeface="Arial"/>
                        <a:cs typeface="Arial"/>
                        <a:sym typeface="Arial"/>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achelor Thesis by Slidesgo">
  <a:themeElements>
    <a:clrScheme name="Simple Light">
      <a:dk1>
        <a:srgbClr val="5C5C5F"/>
      </a:dk1>
      <a:lt1>
        <a:srgbClr val="F1D5BA"/>
      </a:lt1>
      <a:dk2>
        <a:srgbClr val="E2A977"/>
      </a:dk2>
      <a:lt2>
        <a:srgbClr val="FAFAFA"/>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