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sz="2400" lang="en-US"/>
              <a:t>H</a:t>
            </a:r>
            <a:r>
              <a:rPr sz="2400" lang="en-US"/>
              <a:t>E</a:t>
            </a:r>
            <a:r>
              <a:rPr sz="2400" lang="en-US"/>
              <a:t>M</a:t>
            </a:r>
            <a:r>
              <a:rPr sz="2400" lang="en-US"/>
              <a:t>A</a:t>
            </a:r>
            <a:r>
              <a:rPr sz="2400" lang="en-US"/>
              <a:t>N</a:t>
            </a:r>
            <a:r>
              <a:rPr sz="2400" lang="en-US"/>
              <a:t>T</a:t>
            </a:r>
            <a:r>
              <a:rPr sz="2400" lang="en-US"/>
              <a:t>H</a:t>
            </a:r>
            <a:r>
              <a:rPr sz="2400" lang="en-US"/>
              <a:t> </a:t>
            </a:r>
            <a:r>
              <a:rPr sz="2400" lang="en-US"/>
              <a:t>K</a:t>
            </a:r>
            <a:r>
              <a:rPr sz="2400" lang="en-US"/>
              <a:t>U</a:t>
            </a:r>
            <a:r>
              <a:rPr sz="2400" lang="en-US"/>
              <a:t>M</a:t>
            </a:r>
            <a:r>
              <a:rPr sz="2400" lang="en-US"/>
              <a:t>A</a:t>
            </a:r>
            <a:r>
              <a:rPr sz="2400" lang="en-US"/>
              <a:t>R</a:t>
            </a:r>
            <a:r>
              <a:rPr sz="2400" lang="en-US"/>
              <a:t> </a:t>
            </a:r>
            <a:r>
              <a:rPr sz="2400" lang="en-US"/>
              <a:t>A</a:t>
            </a:r>
            <a:r>
              <a:rPr sz="2400" lang="en-US"/>
              <a:t>P</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8</a:t>
            </a:r>
            <a:r>
              <a:rPr altLang="en-IN" b="1" dirty="0" sz="2400" lang="en-US"/>
              <a:t>4</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b="1" dirty="0" sz="2400" lang="en-US"/>
              <a:t>5</a:t>
            </a:r>
            <a:r>
              <a:rPr b="1" dirty="0" sz="2400" lang="en-US"/>
              <a:t>8</a:t>
            </a:r>
            <a:r>
              <a:rPr b="1" dirty="0" sz="2400" lang="en-US"/>
              <a:t>4</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532228" y="447675"/>
            <a:ext cx="7592972" cy="4282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2024-09-30T04:26:37Z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