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9601200"/>
            <a:ext cx="18287640" cy="68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9501480"/>
            <a:ext cx="18287640" cy="9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1790280" y="2606760"/>
            <a:ext cx="14950440" cy="360"/>
          </a:xfrm>
          <a:prstGeom prst="line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4"/>
          <p:cNvSpPr/>
          <p:nvPr/>
        </p:nvSpPr>
        <p:spPr>
          <a:xfrm>
            <a:off x="4680" y="9601200"/>
            <a:ext cx="18282960" cy="68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5"/>
          <p:cNvSpPr/>
          <p:nvPr/>
        </p:nvSpPr>
        <p:spPr>
          <a:xfrm>
            <a:off x="0" y="9501480"/>
            <a:ext cx="18282960" cy="9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1645920" y="9689760"/>
            <a:ext cx="370800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921654CE-1382-484D-B3F0-242C2E650967}" type="datetime">
              <a:rPr b="0" lang="en-US" sz="1350" spc="-1" strike="noStrike">
                <a:solidFill>
                  <a:srgbClr val="ffffff"/>
                </a:solidFill>
                <a:latin typeface="Calibri"/>
              </a:rPr>
              <a:t>3/7/24</a:t>
            </a:fld>
            <a:endParaRPr b="0" lang="en-IN" sz="135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5529240" y="9689760"/>
            <a:ext cx="7233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DEPARTMENT OF COMPUTER SCIENCE &amp; ENGINEERING   / PROJECT TITLE</a:t>
            </a:r>
            <a:endParaRPr b="0" lang="en-IN" sz="135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/>
          </p:nvPr>
        </p:nvSpPr>
        <p:spPr>
          <a:xfrm>
            <a:off x="14850720" y="9689760"/>
            <a:ext cx="196776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8791E92-C82B-4F8E-B6D2-6E50996665A9}" type="slidenum">
              <a:rPr b="0" lang="en-US" sz="158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58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3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21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 descr="C:\Users\Sharad\Desktop\download veltech.png"/>
          <p:cNvPicPr/>
          <p:nvPr/>
        </p:nvPicPr>
        <p:blipFill>
          <a:blip r:embed="rId1"/>
          <a:stretch/>
        </p:blipFill>
        <p:spPr>
          <a:xfrm>
            <a:off x="6825960" y="0"/>
            <a:ext cx="4295160" cy="1437840"/>
          </a:xfrm>
          <a:prstGeom prst="rect">
            <a:avLst/>
          </a:prstGeom>
          <a:ln w="0">
            <a:noFill/>
          </a:ln>
        </p:spPr>
      </p:pic>
      <p:sp>
        <p:nvSpPr>
          <p:cNvPr id="47" name="Rectangle 21"/>
          <p:cNvSpPr/>
          <p:nvPr/>
        </p:nvSpPr>
        <p:spPr>
          <a:xfrm>
            <a:off x="602640" y="2009880"/>
            <a:ext cx="17414640" cy="30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240" algn="ctr">
              <a:lnSpc>
                <a:spcPct val="101000"/>
              </a:lnSpc>
              <a:spcBef>
                <a:spcPts val="71"/>
              </a:spcBef>
            </a:pPr>
            <a:r>
              <a:rPr b="1" lang="en-IN" sz="2000" spc="-26" strike="noStrike">
                <a:solidFill>
                  <a:srgbClr val="000000"/>
                </a:solidFill>
                <a:latin typeface="Times New Roman"/>
              </a:rPr>
              <a:t>DEPARTMENT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OF COMPUTER SCIENCE</a:t>
            </a:r>
            <a:r>
              <a:rPr b="1" lang="en-IN" sz="2000" spc="-12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&amp; 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ENGINEERING </a:t>
            </a:r>
            <a:endParaRPr b="0" lang="en-IN" sz="2000" spc="-1" strike="noStrike">
              <a:latin typeface="Arial"/>
            </a:endParaRPr>
          </a:p>
          <a:p>
            <a:pPr marL="12240" algn="ctr">
              <a:lnSpc>
                <a:spcPct val="101000"/>
              </a:lnSpc>
              <a:spcBef>
                <a:spcPts val="71"/>
              </a:spcBef>
            </a:pP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SCHOOL OF COMPUTING  </a:t>
            </a:r>
            <a:endParaRPr b="0" lang="en-IN" sz="2000" spc="-1" strike="noStrike">
              <a:latin typeface="Arial"/>
            </a:endParaRPr>
          </a:p>
          <a:p>
            <a:pPr marL="12240" algn="ctr">
              <a:lnSpc>
                <a:spcPct val="101000"/>
              </a:lnSpc>
              <a:spcBef>
                <a:spcPts val="71"/>
              </a:spcBef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10214CS602 </a:t>
            </a: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MINOR PROJECT -2</a:t>
            </a:r>
            <a:endParaRPr b="0" lang="en-IN" sz="2000" spc="-1" strike="noStrike">
              <a:latin typeface="Arial"/>
            </a:endParaRPr>
          </a:p>
          <a:p>
            <a:pPr marL="12240" algn="ctr">
              <a:lnSpc>
                <a:spcPct val="101000"/>
              </a:lnSpc>
              <a:spcBef>
                <a:spcPts val="71"/>
              </a:spcBef>
            </a:pPr>
            <a:r>
              <a:rPr b="1" lang="en-IN" sz="2000" spc="-7" strike="noStrike">
                <a:solidFill>
                  <a:srgbClr val="000000"/>
                </a:solidFill>
                <a:latin typeface="Times New Roman"/>
              </a:rPr>
              <a:t>WINTER SEMESTER(2023-2024)  </a:t>
            </a:r>
            <a:endParaRPr b="0" lang="en-IN" sz="2000" spc="-1" strike="noStrike">
              <a:latin typeface="Arial"/>
            </a:endParaRPr>
          </a:p>
          <a:p>
            <a:pPr marL="12240" algn="ctr">
              <a:lnSpc>
                <a:spcPct val="101000"/>
              </a:lnSpc>
              <a:spcBef>
                <a:spcPts val="71"/>
              </a:spcBef>
            </a:pPr>
            <a:r>
              <a:rPr b="1" lang="en-IN" sz="2400" spc="-7" strike="noStrike">
                <a:solidFill>
                  <a:srgbClr val="000000"/>
                </a:solidFill>
                <a:latin typeface="Times New Roman"/>
              </a:rPr>
              <a:t>INITIAL REVIEW</a:t>
            </a:r>
            <a:endParaRPr b="0" lang="en-IN" sz="2400" spc="-1" strike="noStrike">
              <a:latin typeface="Arial"/>
            </a:endParaRPr>
          </a:p>
          <a:p>
            <a:pPr marL="7581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                              </a:t>
            </a:r>
            <a:endParaRPr b="0" lang="en-IN" sz="2000" spc="-1" strike="noStrike">
              <a:latin typeface="Arial"/>
            </a:endParaRPr>
          </a:p>
          <a:p>
            <a:pPr marL="75816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7581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                                                 </a:t>
            </a:r>
            <a:endParaRPr b="0" lang="en-IN" sz="2000" spc="-1" strike="noStrike">
              <a:latin typeface="Arial"/>
            </a:endParaRPr>
          </a:p>
          <a:p>
            <a:pPr marL="758160"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           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“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</a:rPr>
              <a:t>"Plant Health Management: CNN for Disease Detection &amp; Treatment Recommendations"</a:t>
            </a:r>
            <a:r>
              <a:rPr b="1" lang="en-IN" sz="2800" spc="-7" strike="noStrike">
                <a:solidFill>
                  <a:srgbClr val="000000"/>
                </a:solidFill>
                <a:latin typeface="Times New Roman"/>
              </a:rPr>
              <a:t>”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8" name="Slide Number Placeholder 3"/>
          <p:cNvSpPr/>
          <p:nvPr/>
        </p:nvSpPr>
        <p:spPr>
          <a:xfrm>
            <a:off x="15740640" y="276120"/>
            <a:ext cx="2133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Rectangle 30"/>
          <p:cNvSpPr/>
          <p:nvPr/>
        </p:nvSpPr>
        <p:spPr>
          <a:xfrm>
            <a:off x="311760" y="7704360"/>
            <a:ext cx="914364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1.Y.HARSHA DEEPAK (VTU 20507)(21UECS0685)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2.P.NIRANJAN (VTU)()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</a:rPr>
              <a:t>3. (VTU )(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0" name="TextBox 31"/>
          <p:cNvSpPr/>
          <p:nvPr/>
        </p:nvSpPr>
        <p:spPr>
          <a:xfrm>
            <a:off x="351720" y="7003440"/>
            <a:ext cx="43444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PRESENTED BY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1" name="TextBox 32"/>
          <p:cNvSpPr/>
          <p:nvPr/>
        </p:nvSpPr>
        <p:spPr>
          <a:xfrm>
            <a:off x="12258360" y="6584040"/>
            <a:ext cx="316800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Times New Roman"/>
              </a:rPr>
              <a:t>SUPERVISED BY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2" name="TextBox 33"/>
          <p:cNvSpPr/>
          <p:nvPr/>
        </p:nvSpPr>
        <p:spPr>
          <a:xfrm>
            <a:off x="11884320" y="7199280"/>
            <a:ext cx="58838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MR. R. VINOTH KUMAR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sldNum"/>
          </p:nvPr>
        </p:nvSpPr>
        <p:spPr>
          <a:xfrm>
            <a:off x="14850720" y="9689760"/>
            <a:ext cx="196776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F2F032D-29DA-4F49-8150-CA7BF4AEC287}" type="slidenum">
              <a:rPr b="0" lang="en-US" sz="158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580" spc="-1" strike="noStrike"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/>
          </p:nvPr>
        </p:nvSpPr>
        <p:spPr>
          <a:xfrm>
            <a:off x="5529240" y="9689760"/>
            <a:ext cx="7233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DEPARTMENT OF </a:t>
            </a: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COMPUTER SCIENCE &amp; </a:t>
            </a: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ENGINEERING   / PROJECT </a:t>
            </a: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TITLE</a:t>
            </a:r>
            <a:endParaRPr b="0" lang="en-IN" sz="1350" spc="-1" strike="noStrike"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/>
          </p:nvPr>
        </p:nvSpPr>
        <p:spPr>
          <a:xfrm>
            <a:off x="1645920" y="9689760"/>
            <a:ext cx="370800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2673B38-F509-4F03-8D8B-145D95276CA9}" type="datetime">
              <a:rPr b="0" lang="en-US" sz="1350" spc="-1" strike="noStrike">
                <a:solidFill>
                  <a:srgbClr val="ffffff"/>
                </a:solidFill>
                <a:latin typeface="Calibri"/>
              </a:rPr>
              <a:t>3/7/24</a:t>
            </a:fld>
            <a:endParaRPr b="0" lang="en-IN" sz="1350" spc="-1" strike="noStrike">
              <a:latin typeface="Times New Roman"/>
            </a:endParaRPr>
          </a:p>
        </p:txBody>
      </p:sp>
      <p:pic>
        <p:nvPicPr>
          <p:cNvPr id="56" name="Picture 2" descr="C:\Users\Sharad\Desktop\Logo-Final-A veltech.png"/>
          <p:cNvPicPr/>
          <p:nvPr/>
        </p:nvPicPr>
        <p:blipFill>
          <a:blip r:embed="rId2"/>
          <a:stretch/>
        </p:blipFill>
        <p:spPr>
          <a:xfrm>
            <a:off x="15121440" y="502920"/>
            <a:ext cx="1238400" cy="93276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5" descr=""/>
          <p:cNvPicPr/>
          <p:nvPr/>
        </p:nvPicPr>
        <p:blipFill>
          <a:blip r:embed="rId3"/>
          <a:stretch/>
        </p:blipFill>
        <p:spPr>
          <a:xfrm>
            <a:off x="16376400" y="313200"/>
            <a:ext cx="1631880" cy="112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dt"/>
          </p:nvPr>
        </p:nvSpPr>
        <p:spPr>
          <a:xfrm>
            <a:off x="1645920" y="9689760"/>
            <a:ext cx="370800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8FFE918-AD4E-4267-8513-ECE81F6D1F8E}" type="datetime">
              <a:rPr b="0" lang="en-US" sz="1350" spc="-1" strike="noStrike">
                <a:solidFill>
                  <a:srgbClr val="ffffff"/>
                </a:solidFill>
                <a:latin typeface="Calibri"/>
              </a:rPr>
              <a:t>3/7/24</a:t>
            </a:fld>
            <a:endParaRPr b="0" lang="en-IN" sz="135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/>
          </p:nvPr>
        </p:nvSpPr>
        <p:spPr>
          <a:xfrm>
            <a:off x="5529240" y="9689760"/>
            <a:ext cx="7233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DEPARTMENT OF COMPUTER SCIENCE &amp; ENGINEERING   / PROJECT TITLE</a:t>
            </a:r>
            <a:endParaRPr b="0" lang="en-IN" sz="135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/>
          </p:nvPr>
        </p:nvSpPr>
        <p:spPr>
          <a:xfrm>
            <a:off x="14850720" y="9689760"/>
            <a:ext cx="196776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E4BDD92-EAE0-4E8A-A9A0-43FC9C78B247}" type="slidenum">
              <a:rPr b="0" lang="en-US" sz="158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580" spc="-1" strike="noStrike">
              <a:latin typeface="Times New Roman"/>
            </a:endParaRPr>
          </a:p>
        </p:txBody>
      </p:sp>
      <p:sp>
        <p:nvSpPr>
          <p:cNvPr id="61" name="TextBox 5"/>
          <p:cNvSpPr/>
          <p:nvPr/>
        </p:nvSpPr>
        <p:spPr>
          <a:xfrm>
            <a:off x="1645920" y="1039320"/>
            <a:ext cx="9143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PROJECT TITLE</a:t>
            </a:r>
            <a:r>
              <a:rPr b="1" lang="en-IN" sz="4000" spc="-12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000" spc="-21" strike="noStrike">
                <a:solidFill>
                  <a:srgbClr val="000000"/>
                </a:solidFill>
                <a:latin typeface="Times New Roman"/>
              </a:rPr>
              <a:t>JUSTIFICATION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62" name="TextBox 6"/>
          <p:cNvSpPr/>
          <p:nvPr/>
        </p:nvSpPr>
        <p:spPr>
          <a:xfrm>
            <a:off x="1645920" y="2315520"/>
            <a:ext cx="15432480" cy="577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3402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Uses advanced CNN and transfer learning methods to accurately detect plant diseases.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2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Offers personalized suggestions for medication and treatment procedures based on identified diseases.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2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Focuses on simplifying plant health management by incorporating cutting-edge technology for disease diagnosis and treatment.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2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3600" spc="-1" strike="noStrike">
                <a:solidFill>
                  <a:srgbClr val="000000"/>
                </a:solidFill>
                <a:latin typeface="Calibri"/>
              </a:rPr>
              <a:t>Provides practical solutions for addressing plant health issues through precise diagnosis and targeted treatment plans.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dt"/>
          </p:nvPr>
        </p:nvSpPr>
        <p:spPr>
          <a:xfrm>
            <a:off x="1645920" y="9689760"/>
            <a:ext cx="370800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1FF6B10-28A2-4B13-965B-82F61724EE83}" type="datetime">
              <a:rPr b="0" lang="en-US" sz="1350" spc="-1" strike="noStrike">
                <a:solidFill>
                  <a:srgbClr val="ffffff"/>
                </a:solidFill>
                <a:latin typeface="Calibri"/>
              </a:rPr>
              <a:t>3/7/24</a:t>
            </a:fld>
            <a:endParaRPr b="0" lang="en-IN" sz="1350" spc="-1" strike="noStrike"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ftr"/>
          </p:nvPr>
        </p:nvSpPr>
        <p:spPr>
          <a:xfrm>
            <a:off x="5529240" y="9689760"/>
            <a:ext cx="7233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DEPARTMENT OF COMPUTER SCIENCE &amp; ENGINEERING   / PROJECT TITLE</a:t>
            </a:r>
            <a:endParaRPr b="0" lang="en-IN" sz="1350" spc="-1" strike="noStrike"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/>
          </p:nvPr>
        </p:nvSpPr>
        <p:spPr>
          <a:xfrm>
            <a:off x="14850720" y="9689760"/>
            <a:ext cx="196776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2AEE3E-CCCA-4C86-B406-7CC6FF4914F1}" type="slidenum">
              <a:rPr b="0" lang="en-US" sz="158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580" spc="-1" strike="noStrike">
              <a:latin typeface="Times New Roman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1800000" y="720000"/>
            <a:ext cx="1202364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OBJECTIVE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</a:rPr>
              <a:t>&amp; </a:t>
            </a: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SCOPE OF THE</a:t>
            </a:r>
            <a:r>
              <a:rPr b="1" lang="en-IN" sz="4000" spc="-216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PROJECT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1645920" y="2315520"/>
            <a:ext cx="15432480" cy="61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</a:rPr>
              <a:t>Objective: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Develop a system using CNN to accurately spot plant diseases.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Provide customized treatment advice for diagnosed plant issues.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b="0" lang="en-IN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</a:rPr>
              <a:t>Scope: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Utilize CNN technology to detect a variety of plant diseases effectively.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Assess the practicality of using CNN-based disease detection in real-world plant health management.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Calibri"/>
              </a:rPr>
              <a:t>Explore options for integrating CNN recommendations into current plant health management practices.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dt"/>
          </p:nvPr>
        </p:nvSpPr>
        <p:spPr>
          <a:xfrm>
            <a:off x="1645920" y="9689760"/>
            <a:ext cx="370800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79B8E17-D3CC-4D34-BF11-42205C496898}" type="datetime">
              <a:rPr b="0" lang="en-US" sz="1350" spc="-1" strike="noStrike">
                <a:solidFill>
                  <a:srgbClr val="ffffff"/>
                </a:solidFill>
                <a:latin typeface="Calibri"/>
              </a:rPr>
              <a:t>3/7/24</a:t>
            </a:fld>
            <a:endParaRPr b="0" lang="en-IN" sz="1350" spc="-1" strike="noStrike"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ftr"/>
          </p:nvPr>
        </p:nvSpPr>
        <p:spPr>
          <a:xfrm>
            <a:off x="5529240" y="9689760"/>
            <a:ext cx="7233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DEPARTMENT OF COMPUTER SCIENCE &amp; ENGINEERING   / PROJECT TITLE</a:t>
            </a:r>
            <a:endParaRPr b="0" lang="en-IN" sz="1350" spc="-1" strike="noStrike"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/>
          </p:nvPr>
        </p:nvSpPr>
        <p:spPr>
          <a:xfrm>
            <a:off x="14850720" y="9689760"/>
            <a:ext cx="196776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81CC049-3E91-468C-9FF5-78182C59DE18}" type="slidenum">
              <a:rPr b="0" lang="en-US" sz="158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580" spc="-1" strike="noStrike">
              <a:latin typeface="Times New Roman"/>
            </a:endParaRPr>
          </a:p>
        </p:txBody>
      </p:sp>
      <p:sp>
        <p:nvSpPr>
          <p:cNvPr id="71" name="TextBox 5"/>
          <p:cNvSpPr/>
          <p:nvPr/>
        </p:nvSpPr>
        <p:spPr>
          <a:xfrm>
            <a:off x="1297800" y="1275480"/>
            <a:ext cx="107622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4000" spc="-15" strike="noStrike">
                <a:solidFill>
                  <a:srgbClr val="000000"/>
                </a:solidFill>
                <a:latin typeface="Times New Roman"/>
              </a:rPr>
              <a:t>TOOLS </a:t>
            </a:r>
            <a:r>
              <a:rPr b="1" lang="en-IN" sz="4000" spc="-26" strike="noStrike">
                <a:solidFill>
                  <a:srgbClr val="000000"/>
                </a:solidFill>
                <a:latin typeface="Times New Roman"/>
              </a:rPr>
              <a:t>TO </a:t>
            </a: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BE USED IN THE</a:t>
            </a:r>
            <a:r>
              <a:rPr b="1" lang="en-IN" sz="4000" spc="-13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PROJECT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440000" y="2520000"/>
            <a:ext cx="9900360" cy="447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Convolutional Neural Networks (CNNs)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Deep Learning Frameworks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Disease Detection Algorithms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Treatment Recommendation Systems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4000" spc="-1" strike="noStrike">
                <a:latin typeface="Arial"/>
              </a:rPr>
              <a:t>Cloud Computing Services</a:t>
            </a:r>
            <a:endParaRPr b="0" lang="en-IN" sz="4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dt"/>
          </p:nvPr>
        </p:nvSpPr>
        <p:spPr>
          <a:xfrm>
            <a:off x="1645920" y="9689760"/>
            <a:ext cx="370800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EC32EB-D830-4323-B4EF-57A1D5E7F284}" type="datetime">
              <a:rPr b="0" lang="en-US" sz="1350" spc="-1" strike="noStrike">
                <a:solidFill>
                  <a:srgbClr val="ffffff"/>
                </a:solidFill>
                <a:latin typeface="Calibri"/>
              </a:rPr>
              <a:t>3/7/24</a:t>
            </a:fld>
            <a:endParaRPr b="0" lang="en-IN" sz="1350" spc="-1" strike="noStrike"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ftr"/>
          </p:nvPr>
        </p:nvSpPr>
        <p:spPr>
          <a:xfrm>
            <a:off x="5529240" y="9689760"/>
            <a:ext cx="7233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DEPARTMENT OF COMPUTER SCIENCE &amp; ENGINEERING   / PROJECT TITLE</a:t>
            </a:r>
            <a:endParaRPr b="0" lang="en-IN" sz="1350" spc="-1" strike="noStrike"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/>
          </p:nvPr>
        </p:nvSpPr>
        <p:spPr>
          <a:xfrm>
            <a:off x="14850720" y="9689760"/>
            <a:ext cx="196776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162582D-4437-4CBE-9DA7-01DFA10ED798}" type="slidenum">
              <a:rPr b="0" lang="en-US" sz="158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580" spc="-1" strike="noStrike">
              <a:latin typeface="Times New Roman"/>
            </a:endParaRPr>
          </a:p>
        </p:txBody>
      </p:sp>
      <p:sp>
        <p:nvSpPr>
          <p:cNvPr id="76" name="TextBox 5"/>
          <p:cNvSpPr/>
          <p:nvPr/>
        </p:nvSpPr>
        <p:spPr>
          <a:xfrm>
            <a:off x="1312560" y="995040"/>
            <a:ext cx="914364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4000" spc="-32" strike="noStrike">
                <a:solidFill>
                  <a:srgbClr val="000000"/>
                </a:solidFill>
                <a:latin typeface="Times New Roman"/>
              </a:rPr>
              <a:t>SOCIETAL IMPORTANCE </a:t>
            </a: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OF THE</a:t>
            </a:r>
            <a:r>
              <a:rPr b="1" lang="en-IN" sz="4000" spc="-270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IN" sz="4000" spc="-7" strike="noStrike">
                <a:solidFill>
                  <a:srgbClr val="000000"/>
                </a:solidFill>
                <a:latin typeface="Times New Roman"/>
              </a:rPr>
              <a:t>PROJECT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260000" y="2340000"/>
            <a:ext cx="15480000" cy="66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IN" sz="4000" spc="-1" strike="noStrike">
              <a:latin typeface="Arial"/>
            </a:endParaRPr>
          </a:p>
          <a:p>
            <a:r>
              <a:rPr b="0" lang="en-IN" sz="4000" spc="-1" strike="noStrike">
                <a:latin typeface="Arial"/>
              </a:rPr>
              <a:t>The project is really </a:t>
            </a:r>
            <a:r>
              <a:rPr b="0" lang="en-IN" sz="4000" spc="-1" strike="noStrike">
                <a:latin typeface="Arial"/>
              </a:rPr>
              <a:t>important for many </a:t>
            </a:r>
            <a:r>
              <a:rPr b="0" lang="en-IN" sz="4000" spc="-1" strike="noStrike">
                <a:latin typeface="Arial"/>
              </a:rPr>
              <a:t>reasons. First, it helps </a:t>
            </a:r>
            <a:r>
              <a:rPr b="0" lang="en-IN" sz="4000" spc="-1" strike="noStrike">
                <a:latin typeface="Arial"/>
              </a:rPr>
              <a:t>farmers keep their crops </a:t>
            </a:r>
            <a:r>
              <a:rPr b="0" lang="en-IN" sz="4000" spc="-1" strike="noStrike">
                <a:latin typeface="Arial"/>
              </a:rPr>
              <a:t>healthy, so they can </a:t>
            </a:r>
            <a:r>
              <a:rPr b="0" lang="en-IN" sz="4000" spc="-1" strike="noStrike">
                <a:latin typeface="Arial"/>
              </a:rPr>
              <a:t>produce more food and </a:t>
            </a:r>
            <a:r>
              <a:rPr b="0" lang="en-IN" sz="4000" spc="-1" strike="noStrike">
                <a:latin typeface="Arial"/>
              </a:rPr>
              <a:t>earn more money. It also </a:t>
            </a:r>
            <a:r>
              <a:rPr b="0" lang="en-IN" sz="4000" spc="-1" strike="noStrike">
                <a:latin typeface="Arial"/>
              </a:rPr>
              <a:t>helps protect the </a:t>
            </a:r>
            <a:r>
              <a:rPr b="0" lang="en-IN" sz="4000" spc="-1" strike="noStrike">
                <a:latin typeface="Arial"/>
              </a:rPr>
              <a:t>environment by reducing </a:t>
            </a:r>
            <a:r>
              <a:rPr b="0" lang="en-IN" sz="4000" spc="-1" strike="noStrike">
                <a:latin typeface="Arial"/>
              </a:rPr>
              <a:t>the need for harmful </a:t>
            </a:r>
            <a:r>
              <a:rPr b="0" lang="en-IN" sz="4000" spc="-1" strike="noStrike">
                <a:latin typeface="Arial"/>
              </a:rPr>
              <a:t>pesticides. By making </a:t>
            </a:r>
            <a:r>
              <a:rPr b="0" lang="en-IN" sz="4000" spc="-1" strike="noStrike">
                <a:latin typeface="Arial"/>
              </a:rPr>
              <a:t>sure plants stay healthy, </a:t>
            </a:r>
            <a:r>
              <a:rPr b="0" lang="en-IN" sz="4000" spc="-1" strike="noStrike">
                <a:latin typeface="Arial"/>
              </a:rPr>
              <a:t>it also keeps the food we </a:t>
            </a:r>
            <a:r>
              <a:rPr b="0" lang="en-IN" sz="4000" spc="-1" strike="noStrike">
                <a:latin typeface="Arial"/>
              </a:rPr>
              <a:t>eat safe. Plus, it brings </a:t>
            </a:r>
            <a:r>
              <a:rPr b="0" lang="en-IN" sz="4000" spc="-1" strike="noStrike">
                <a:latin typeface="Arial"/>
              </a:rPr>
              <a:t>new ideas and </a:t>
            </a:r>
            <a:r>
              <a:rPr b="0" lang="en-IN" sz="4000" spc="-1" strike="noStrike">
                <a:latin typeface="Arial"/>
              </a:rPr>
              <a:t>technology to farming, </a:t>
            </a:r>
            <a:r>
              <a:rPr b="0" lang="en-IN" sz="4000" spc="-1" strike="noStrike">
                <a:latin typeface="Arial"/>
              </a:rPr>
              <a:t>making it better for </a:t>
            </a:r>
            <a:r>
              <a:rPr b="0" lang="en-IN" sz="4000" spc="-1" strike="noStrike">
                <a:latin typeface="Arial"/>
              </a:rPr>
              <a:t>everyone. And finally, it </a:t>
            </a:r>
            <a:r>
              <a:rPr b="0" lang="en-IN" sz="4000" spc="-1" strike="noStrike">
                <a:latin typeface="Arial"/>
              </a:rPr>
              <a:t>gives farmers easy-to-</a:t>
            </a:r>
            <a:r>
              <a:rPr b="0" lang="en-IN" sz="4000" spc="-1" strike="noStrike">
                <a:latin typeface="Arial"/>
              </a:rPr>
              <a:t>use tools to take care of </a:t>
            </a:r>
            <a:r>
              <a:rPr b="0" lang="en-IN" sz="4000" spc="-1" strike="noStrike">
                <a:latin typeface="Arial"/>
              </a:rPr>
              <a:t>their crops, no matter </a:t>
            </a:r>
            <a:r>
              <a:rPr b="0" lang="en-IN" sz="4000" spc="-1" strike="noStrike">
                <a:latin typeface="Arial"/>
              </a:rPr>
              <a:t>where they live or how </a:t>
            </a:r>
            <a:r>
              <a:rPr b="0" lang="en-IN" sz="4000" spc="-1" strike="noStrike">
                <a:latin typeface="Arial"/>
              </a:rPr>
              <a:t>big their farm is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1645920" y="9689760"/>
            <a:ext cx="370800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3F7EE42-D579-4808-BC3C-2685E25BD55E}" type="datetime">
              <a:rPr b="0" lang="en-US" sz="1350" spc="-1" strike="noStrike">
                <a:solidFill>
                  <a:srgbClr val="ffffff"/>
                </a:solidFill>
                <a:latin typeface="Calibri"/>
              </a:rPr>
              <a:t>3/7/24</a:t>
            </a:fld>
            <a:endParaRPr b="0" lang="en-IN" sz="1350" spc="-1" strike="noStrike"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5529240" y="9689760"/>
            <a:ext cx="7233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DEPARTMENT OF COMPUTER SCIENCE &amp; ENGINEERING   / PROJECT TITLE</a:t>
            </a:r>
            <a:endParaRPr b="0" lang="en-IN" sz="1350" spc="-1" strike="noStrike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14850720" y="9689760"/>
            <a:ext cx="196776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DAA2AF6-76DC-4ADA-9CC0-0A3C8E45CF32}" type="slidenum">
              <a:rPr b="0" lang="en-US" sz="158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580" spc="-1" strike="noStrike">
              <a:latin typeface="Times New Roman"/>
            </a:endParaRPr>
          </a:p>
        </p:txBody>
      </p:sp>
      <p:sp>
        <p:nvSpPr>
          <p:cNvPr id="81" name="Rectangle 7"/>
          <p:cNvSpPr/>
          <p:nvPr/>
        </p:nvSpPr>
        <p:spPr>
          <a:xfrm>
            <a:off x="5596560" y="698400"/>
            <a:ext cx="6569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</a:rPr>
              <a:t>TIMELINE OF THE PROJECT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82" name="TextBox 8"/>
          <p:cNvSpPr/>
          <p:nvPr/>
        </p:nvSpPr>
        <p:spPr>
          <a:xfrm>
            <a:off x="4114800" y="8395920"/>
            <a:ext cx="702396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3" name="Picture 2" descr="Gantt Chart Example by ProductPlan"/>
          <p:cNvPicPr/>
          <p:nvPr/>
        </p:nvPicPr>
        <p:blipFill>
          <a:blip r:embed="rId1"/>
          <a:stretch/>
        </p:blipFill>
        <p:spPr>
          <a:xfrm>
            <a:off x="4140000" y="1787400"/>
            <a:ext cx="9341280" cy="6230520"/>
          </a:xfrm>
          <a:prstGeom prst="rect">
            <a:avLst/>
          </a:prstGeom>
          <a:ln w="0">
            <a:noFill/>
          </a:ln>
        </p:spPr>
      </p:pic>
      <p:sp>
        <p:nvSpPr>
          <p:cNvPr id="84" name="TextBox 9"/>
          <p:cNvSpPr/>
          <p:nvPr/>
        </p:nvSpPr>
        <p:spPr>
          <a:xfrm>
            <a:off x="893520" y="1787400"/>
            <a:ext cx="450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Sample Gantt Chart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447640" y="3362400"/>
            <a:ext cx="13384800" cy="464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4"/>
          <p:cNvSpPr/>
          <p:nvPr/>
        </p:nvSpPr>
        <p:spPr>
          <a:xfrm>
            <a:off x="6234480" y="3345840"/>
            <a:ext cx="45925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  <a:scene3d>
              <a:camera prst="orthographicFront"/>
              <a:lightRig dir="tl" rig="soft">
                <a:rot lat="0" lon="0" rev="0"/>
              </a:lightRig>
            </a:scene3d>
            <a:sp3d contourW="25400" prstMaterial="matte">
              <a:bevelT prst="artDeco" w="25400" h="55880"/>
              <a:contourClr>
                <a:schemeClr val="accent2"/>
              </a:contourClr>
            </a:sp3d>
          </a:bodyPr>
          <a:p>
            <a:pPr>
              <a:lnSpc>
                <a:spcPct val="100000"/>
              </a:lnSpc>
            </a:pPr>
            <a:r>
              <a:rPr b="1" lang="en-IN" sz="5400" spc="49" strike="noStrike">
                <a:solidFill>
                  <a:srgbClr val="002060"/>
                </a:solidFill>
                <a:latin typeface="Times New Roman"/>
              </a:rPr>
              <a:t>THANK YOU</a:t>
            </a:r>
            <a:endParaRPr b="0" lang="en-IN" sz="5400" spc="-1" strike="noStrike">
              <a:latin typeface="Arial"/>
            </a:endParaRPr>
          </a:p>
        </p:txBody>
      </p:sp>
      <p:pic>
        <p:nvPicPr>
          <p:cNvPr id="87" name="Picture 3" descr="C:\Users\Sharad\Desktop\download veltech.png"/>
          <p:cNvPicPr/>
          <p:nvPr/>
        </p:nvPicPr>
        <p:blipFill>
          <a:blip r:embed="rId1"/>
          <a:stretch/>
        </p:blipFill>
        <p:spPr>
          <a:xfrm>
            <a:off x="11063520" y="6972480"/>
            <a:ext cx="4295160" cy="1437840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sldNum"/>
          </p:nvPr>
        </p:nvSpPr>
        <p:spPr>
          <a:xfrm>
            <a:off x="14850720" y="9689760"/>
            <a:ext cx="196776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7E9A6A9-8615-48C4-8702-362A4994ADE4}" type="slidenum">
              <a:rPr b="0" lang="en-US" sz="158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58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/>
          </p:nvPr>
        </p:nvSpPr>
        <p:spPr>
          <a:xfrm>
            <a:off x="5529240" y="9689760"/>
            <a:ext cx="723384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350" spc="-1" strike="noStrike" cap="all">
                <a:solidFill>
                  <a:srgbClr val="ffffff"/>
                </a:solidFill>
                <a:latin typeface="Calibri"/>
              </a:rPr>
              <a:t>DEPARTMENT OF COMPUTER SCIENCE &amp; ENGINEERING   / PROJECT TITLE</a:t>
            </a:r>
            <a:endParaRPr b="0" lang="en-IN" sz="1350" spc="-1" strike="noStrike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/>
          </p:nvPr>
        </p:nvSpPr>
        <p:spPr>
          <a:xfrm>
            <a:off x="1645920" y="9689760"/>
            <a:ext cx="3708000" cy="547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E45F043-BCFD-467F-9599-6211C9EF124D}" type="datetime">
              <a:rPr b="0" lang="en-US" sz="1350" spc="-1" strike="noStrike">
                <a:solidFill>
                  <a:srgbClr val="ffffff"/>
                </a:solidFill>
                <a:latin typeface="Calibri"/>
              </a:rPr>
              <a:t>3/7/24</a:t>
            </a:fld>
            <a:endParaRPr b="0" lang="en-IN" sz="1350" spc="-1" strike="noStrike">
              <a:latin typeface="Times New Roman"/>
            </a:endParaRPr>
          </a:p>
        </p:txBody>
      </p:sp>
      <p:pic>
        <p:nvPicPr>
          <p:cNvPr id="91" name="Picture 2" descr="C:\Users\Sharad\Desktop\Logo-Final-A veltech.png"/>
          <p:cNvPicPr/>
          <p:nvPr/>
        </p:nvPicPr>
        <p:blipFill>
          <a:blip r:embed="rId2"/>
          <a:stretch/>
        </p:blipFill>
        <p:spPr>
          <a:xfrm>
            <a:off x="15613920" y="7216200"/>
            <a:ext cx="1160640" cy="96876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2" descr=""/>
          <p:cNvPicPr/>
          <p:nvPr/>
        </p:nvPicPr>
        <p:blipFill>
          <a:blip r:embed="rId3"/>
          <a:stretch/>
        </p:blipFill>
        <p:spPr>
          <a:xfrm>
            <a:off x="16774920" y="7080120"/>
            <a:ext cx="1379880" cy="11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335</TotalTime>
  <Application>LibreOffice/7.2.2.2$Windows_X86_64 LibreOffice_project/02b2acce88a210515b4a5bb2e46cbfb63fe97d56</Application>
  <AppVersion>15.0000</AppVersion>
  <Words>219</Words>
  <Paragraphs>51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Sharad</dc:creator>
  <dc:description/>
  <dc:language>en-IN</dc:language>
  <cp:lastModifiedBy/>
  <dcterms:modified xsi:type="dcterms:W3CDTF">2024-03-07T01:25:24Z</dcterms:modified>
  <cp:revision>20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Custom</vt:lpwstr>
  </property>
  <property fmtid="{D5CDD505-2E9C-101B-9397-08002B2CF9AE}" pid="4" name="Slides">
    <vt:i4>7</vt:i4>
  </property>
</Properties>
</file>