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18ED-772A-4E8B-893F-8F5EAB4D7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7F078-9228-4648-B817-85255D07A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0C6D-FC9F-4FBC-8978-1635B182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AD1-B4CA-479D-918D-A46A573510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0D54-70FE-4C5D-A433-6D6FEA64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E366-C984-4DA7-91E0-AD5BE25C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A362-6F5C-4090-9F45-BCB4D878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59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B9DF-3999-4B80-BCEE-25DC11F4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4040C-3D53-4138-8135-6F80F908E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6A57-13F4-4896-B0BA-8F01C7CA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AD1-B4CA-479D-918D-A46A573510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8FC6B-6496-418F-BC24-CF11B2E9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AA30-020A-4788-9AB5-DE29C896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A362-6F5C-4090-9F45-BCB4D878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9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040E-F1AA-4885-8EBF-73936C696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31158-162B-4117-BFE9-6E56719D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4156-81D5-465B-A348-7887D03E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AD1-B4CA-479D-918D-A46A573510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080F-042F-42D9-8C28-4814D178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A8141-DB4D-4184-BB06-8A2EB13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A362-6F5C-4090-9F45-BCB4D878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3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FC84-F624-4B8F-8525-6D2C2480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192F-4653-48DA-84DF-CA840BF3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2675-C11F-4B1D-804C-F4711227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AD1-B4CA-479D-918D-A46A573510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314D-D4C5-4031-A947-F7AF5F24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8276-81FF-4388-8C4C-1E6CE988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A362-6F5C-4090-9F45-BCB4D878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8F83-9827-4AF5-93AF-1AB52A29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74BF5-EAC3-467A-AD2C-E7BCAA81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B2822-FE0C-4A1D-8ED2-31282ED8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AD1-B4CA-479D-918D-A46A573510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6732-6DB5-452B-A96C-79F1B7E8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9AC2-4EEB-4A88-BD26-0C490A06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A362-6F5C-4090-9F45-BCB4D878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6B68-61B5-4711-8A76-1D288F99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4EFE-E2FF-4038-902C-5B00BD4CD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F3C4E-161D-4E75-9AE5-5A5E4B955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AA361-9730-4670-956C-69EB4DE3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AD1-B4CA-479D-918D-A46A573510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BDEF1-68D0-4E31-B0FC-5DACF31C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DC67-ABAA-42A2-9521-20C67E9D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A362-6F5C-4090-9F45-BCB4D878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5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4286-9064-4CF4-86C9-0E07ECCE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DEA5D-719D-4A9C-9FA7-684C77F8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B8129-FB9F-4FFE-AF6D-E72B3B35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BA470-809E-46B0-A852-0F1DAFD86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1727F-DB99-4DBC-99F2-FD2E7C19B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4348B-96CE-4E1F-8609-D11567E8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AD1-B4CA-479D-918D-A46A573510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626C8-0033-44F9-876D-45F9492E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DD5D4-5181-4C81-95E6-33D017A5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A362-6F5C-4090-9F45-BCB4D878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6B27-4E76-406C-9759-4ACD739B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63D9D-D585-4AC8-909C-6DBC265D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AD1-B4CA-479D-918D-A46A573510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0CC8F-A4BD-47D3-82FC-C76CF52F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17F72-8770-410D-9EBF-D04AAF95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A362-6F5C-4090-9F45-BCB4D878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0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F1C18-9682-445C-B404-543C1D9E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AD1-B4CA-479D-918D-A46A573510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4CCFC-C903-4CA9-B0DA-8CA17780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B2476-E2CF-4549-B5DC-BEFF27C9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A362-6F5C-4090-9F45-BCB4D878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39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64DE-1592-4442-A04B-1D7DB896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22BF-B97D-4435-9672-3417476A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411EB-2EF5-4B2F-9C67-09CE9D79E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D60FA-93AF-43BA-92E2-B1555572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AD1-B4CA-479D-918D-A46A573510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86BD9-9B65-4905-B02B-B72A2FAF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4F935-ACE9-4562-8D3F-BAE480AE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A362-6F5C-4090-9F45-BCB4D878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8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C8A5-60F1-4827-A0EE-0C8536AF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9EE4F-1836-48CE-9408-CA207A0F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67DC-87D0-4F5B-AF28-A6DE68DB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65F5-A2DC-4146-851A-A1B4F1E0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8AD1-B4CA-479D-918D-A46A573510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A0119-2903-4E05-BAA0-277E78D8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5147E-C007-4A2A-9DA6-8C3E7317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A362-6F5C-4090-9F45-BCB4D878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47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9F451-D003-4430-8443-D1132182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E9BA2-B9C4-45DE-BAA2-7FDE0CE6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30DB-D04C-4533-9CCF-908AC8B7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C8AD1-B4CA-479D-918D-A46A573510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BBF2-865A-4D9E-BB65-2241B3443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C906-1A1F-4AAA-A7BE-CC285F61B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1A362-6F5C-4090-9F45-BCB4D878F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3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87119E-74D7-4279-BD56-F960EE7E15F1}"/>
              </a:ext>
            </a:extLst>
          </p:cNvPr>
          <p:cNvSpPr txBox="1"/>
          <p:nvPr/>
        </p:nvSpPr>
        <p:spPr>
          <a:xfrm>
            <a:off x="221942" y="168675"/>
            <a:ext cx="115320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on the project :2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on the sensor during respiration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6F6BD-C726-4C58-8C96-D234402A0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3516"/>
            <a:ext cx="3133818" cy="2144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1FDED-9676-474B-A11B-423CBDFDA804}"/>
              </a:ext>
            </a:extLst>
          </p:cNvPr>
          <p:cNvSpPr txBox="1"/>
          <p:nvPr/>
        </p:nvSpPr>
        <p:spPr>
          <a:xfrm>
            <a:off x="1296140" y="3648722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Sensor with clips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468E6C-16F1-44B3-84B2-67B314697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96" y="1213516"/>
            <a:ext cx="5060272" cy="4251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6AF0B-F031-4D35-B96D-8871F3384920}"/>
              </a:ext>
            </a:extLst>
          </p:cNvPr>
          <p:cNvSpPr txBox="1"/>
          <p:nvPr/>
        </p:nvSpPr>
        <p:spPr>
          <a:xfrm>
            <a:off x="7111014" y="6027938"/>
            <a:ext cx="356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Sensor observation with </a:t>
            </a:r>
            <a:r>
              <a:rPr lang="en-IN" dirty="0" err="1"/>
              <a:t>multimeter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22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A178B8-50F3-470E-A925-A1CFF3B56393}"/>
              </a:ext>
            </a:extLst>
          </p:cNvPr>
          <p:cNvSpPr txBox="1"/>
          <p:nvPr/>
        </p:nvSpPr>
        <p:spPr>
          <a:xfrm>
            <a:off x="976544" y="497150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Observation: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C8E51-9D15-4E0A-9CF1-F050F889B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712"/>
            <a:ext cx="12192000" cy="56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5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78A9C-C6A6-4E49-9834-ADA7A8C9C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712"/>
            <a:ext cx="12192000" cy="5636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11950243-C81D-446B-A809-24C7436C17B1}"/>
              </a:ext>
            </a:extLst>
          </p:cNvPr>
          <p:cNvSpPr/>
          <p:nvPr/>
        </p:nvSpPr>
        <p:spPr>
          <a:xfrm>
            <a:off x="807867" y="1775533"/>
            <a:ext cx="665826" cy="7367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F54CF81A-C951-454A-AE8D-B0FBAF644BB6}"/>
              </a:ext>
            </a:extLst>
          </p:cNvPr>
          <p:cNvSpPr/>
          <p:nvPr/>
        </p:nvSpPr>
        <p:spPr>
          <a:xfrm>
            <a:off x="2513859" y="2309673"/>
            <a:ext cx="665826" cy="7367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E403D802-66A4-4F65-AF75-548210C78819}"/>
              </a:ext>
            </a:extLst>
          </p:cNvPr>
          <p:cNvSpPr/>
          <p:nvPr/>
        </p:nvSpPr>
        <p:spPr>
          <a:xfrm>
            <a:off x="3598413" y="2593758"/>
            <a:ext cx="665826" cy="7367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7081ED04-92F9-4054-8BE5-5E9CEB459B47}"/>
              </a:ext>
            </a:extLst>
          </p:cNvPr>
          <p:cNvSpPr/>
          <p:nvPr/>
        </p:nvSpPr>
        <p:spPr>
          <a:xfrm>
            <a:off x="6339395" y="3170806"/>
            <a:ext cx="665826" cy="7367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251AA90C-4199-4DA4-9465-DBD3420A963F}"/>
              </a:ext>
            </a:extLst>
          </p:cNvPr>
          <p:cNvSpPr/>
          <p:nvPr/>
        </p:nvSpPr>
        <p:spPr>
          <a:xfrm>
            <a:off x="10043600" y="3300092"/>
            <a:ext cx="665826" cy="7367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AB6F487E-0E4E-46FF-81CE-8955844201D7}"/>
              </a:ext>
            </a:extLst>
          </p:cNvPr>
          <p:cNvSpPr/>
          <p:nvPr/>
        </p:nvSpPr>
        <p:spPr>
          <a:xfrm>
            <a:off x="6339395" y="4957395"/>
            <a:ext cx="3541452" cy="3533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184130F-81FD-4B97-ABFA-8206BCF4D285}"/>
              </a:ext>
            </a:extLst>
          </p:cNvPr>
          <p:cNvSpPr/>
          <p:nvPr/>
        </p:nvSpPr>
        <p:spPr>
          <a:xfrm>
            <a:off x="577048" y="4702094"/>
            <a:ext cx="3755255" cy="3533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7EB7E3EC-CC2E-4889-A7D9-58229BCFC293}"/>
              </a:ext>
            </a:extLst>
          </p:cNvPr>
          <p:cNvSpPr/>
          <p:nvPr/>
        </p:nvSpPr>
        <p:spPr>
          <a:xfrm>
            <a:off x="850316" y="233959"/>
            <a:ext cx="665826" cy="7367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8CBFA-21A8-4BEB-83AA-4356B88FEA5C}"/>
              </a:ext>
            </a:extLst>
          </p:cNvPr>
          <p:cNvSpPr txBox="1"/>
          <p:nvPr/>
        </p:nvSpPr>
        <p:spPr>
          <a:xfrm>
            <a:off x="1473692" y="371507"/>
            <a:ext cx="997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peak occurred during the exhalation due to increase in temperature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1A5217-38AC-4DD7-A303-76798C36C675}"/>
              </a:ext>
            </a:extLst>
          </p:cNvPr>
          <p:cNvSpPr txBox="1"/>
          <p:nvPr/>
        </p:nvSpPr>
        <p:spPr>
          <a:xfrm>
            <a:off x="1116648" y="4963049"/>
            <a:ext cx="267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During Normal Respiration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297D2-6FEA-486C-B2D4-A9578FF194C4}"/>
              </a:ext>
            </a:extLst>
          </p:cNvPr>
          <p:cNvSpPr txBox="1"/>
          <p:nvPr/>
        </p:nvSpPr>
        <p:spPr>
          <a:xfrm>
            <a:off x="6835061" y="5168694"/>
            <a:ext cx="354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During Deep breathing</a:t>
            </a:r>
          </a:p>
        </p:txBody>
      </p:sp>
    </p:spTree>
    <p:extLst>
      <p:ext uri="{BB962C8B-B14F-4D97-AF65-F5344CB8AC3E}">
        <p14:creationId xmlns:p14="http://schemas.microsoft.com/office/powerpoint/2010/main" val="306934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DF6862-2463-4E1C-88AE-CEDAAA705D95}"/>
              </a:ext>
            </a:extLst>
          </p:cNvPr>
          <p:cNvSpPr txBox="1"/>
          <p:nvPr/>
        </p:nvSpPr>
        <p:spPr>
          <a:xfrm>
            <a:off x="742765" y="861135"/>
            <a:ext cx="1070646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temperature increases the resistance also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inhalation the inhaled air temperature is lower than exhaled air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can find a peak in the graph during exhalation.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resistance values during normal and deep breathing is observed and shown in the graph.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44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</dc:creator>
  <cp:lastModifiedBy>HEMANTH</cp:lastModifiedBy>
  <cp:revision>1</cp:revision>
  <dcterms:created xsi:type="dcterms:W3CDTF">2022-04-21T03:01:00Z</dcterms:created>
  <dcterms:modified xsi:type="dcterms:W3CDTF">2022-04-21T03:01:27Z</dcterms:modified>
</cp:coreProperties>
</file>