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0BE1-9491-CAFB-EDD5-47D957C50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8CD54-5C51-27F0-3442-B131B2EB9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E5A23-1581-A5A4-7DF1-BA867535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99C6-4C16-4926-B496-40D34DEEAFC9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6E8C7-0741-3E80-DD9A-FF40D4DE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D89BC-DAE6-3112-61DD-4B56BE7E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5F24-7561-48D5-AB06-A6D6C535D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40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DF8C-F212-8724-9AC3-9883AAA7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F64D0-2D94-5BC1-D717-43F4204A1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9427F-5DE3-F1F1-39FA-01405FCB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99C6-4C16-4926-B496-40D34DEEAFC9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BC478-C884-3F05-E115-97380244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5938-F281-69A6-93F2-7938217E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5F24-7561-48D5-AB06-A6D6C535D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23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56492-C74E-3746-C629-15321B479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13269-03DE-3C66-D57C-95DDA872F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07E12-13C3-69B5-E192-953DD96E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99C6-4C16-4926-B496-40D34DEEAFC9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9C4C5-0B50-208B-7169-66F367F5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45511-43AF-C05D-BA97-8D0B9D51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5F24-7561-48D5-AB06-A6D6C535D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96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FC9F-DB15-0441-4CA0-981839DB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A6C02-F9E5-AFF7-446B-133D2EAF0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B8761-8233-9125-0975-51B937C5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99C6-4C16-4926-B496-40D34DEEAFC9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43FE5-24DA-3FB5-A4D6-320B49A8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7CFD2-B217-4866-BBC0-C33B17C7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5F24-7561-48D5-AB06-A6D6C535D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62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D792-2B22-DA29-A69D-ADED2F51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C2162-B97B-FE3B-BF0C-87CA491CF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D13CD-2BB1-BEA0-5716-D74C77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99C6-4C16-4926-B496-40D34DEEAFC9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79E4A-A5AF-E805-134D-25077431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B3760-CE83-A9AB-1AEA-C7818403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5F24-7561-48D5-AB06-A6D6C535D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83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AE46-1430-CE54-9C94-6CC4FE46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A0C3C-A4F0-9B62-E0FA-E98315454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D8809-BAD6-AEC0-7EFA-B0F49EDCB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3127E-6E64-3A64-FC6F-3C03ED87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99C6-4C16-4926-B496-40D34DEEAFC9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DEBFD-CCA8-6481-D866-AE2703BD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30899-7645-8456-B75B-00667BD3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5F24-7561-48D5-AB06-A6D6C535D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31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A9961-0895-7DD8-6948-D44C6FF2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88B53-B472-2C90-9B7F-0ADDD8B4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06E54-3F96-3C60-265F-9038A4653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97E0B-57D0-12DE-4697-D8D110141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5C4D7-457B-D298-D1B1-818987243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A8BFC-E7B9-A4CF-A76C-6C2DF0D5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99C6-4C16-4926-B496-40D34DEEAFC9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8B6AD-179C-C038-23AC-2F60576E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91D5E-8EE7-179D-458B-05F1417A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5F24-7561-48D5-AB06-A6D6C535D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18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1ACA-F4A8-25F5-7892-8740FABE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7D6FF-94CB-7D51-574B-61D6F5AF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99C6-4C16-4926-B496-40D34DEEAFC9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3F2D8-BA18-7103-B281-D0649047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C9A5E-10E6-14A6-3FFF-F8CD5AAC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5F24-7561-48D5-AB06-A6D6C535D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82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87FBD-3447-4C36-FFA6-AAF160B1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99C6-4C16-4926-B496-40D34DEEAFC9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2D4E9-4B2E-256B-F2EC-528435B0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2F519-45C3-9D52-9E92-E80550B2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5F24-7561-48D5-AB06-A6D6C535D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90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D4F6-EC7E-CEFD-79FF-A5BE5830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79313-4225-37C4-0268-32B5F1250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8E1AD-7496-A2F7-131F-674DC41E1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790B8-BC5C-2C02-5928-4429CE7F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99C6-4C16-4926-B496-40D34DEEAFC9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33225-65BC-756A-8D5D-E15D38EA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9FA0C-A37F-2622-FADB-AD0012FD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5F24-7561-48D5-AB06-A6D6C535D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33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985E-5E3D-B8C0-DE22-B4CE7B43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E99CC-F7A2-BBC1-C2F7-A169C4D41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ADEE1-FDBD-B36E-B432-7E96BC2C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B94F0-EEF1-846E-BA61-32AFD3DE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99C6-4C16-4926-B496-40D34DEEAFC9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2C927-157E-8724-01CC-116B7C9C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C1023-0FDA-951B-A6B7-F9BD8900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5F24-7561-48D5-AB06-A6D6C535D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53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FC4DB5-32F4-327C-2760-59ED518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3A1FE-CBF7-F2A3-BB2D-5CD178974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9D597-9F0A-2E8E-7965-D8E118E05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C99C6-4C16-4926-B496-40D34DEEAFC9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16659-86D0-57D4-6908-57E86325E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0E16D-3C42-0022-9BE7-C2C6227D4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35F24-7561-48D5-AB06-A6D6C535D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76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57F47F54-6029-EA3C-F255-8B5E4D70F03F}"/>
              </a:ext>
            </a:extLst>
          </p:cNvPr>
          <p:cNvSpPr txBox="1"/>
          <p:nvPr/>
        </p:nvSpPr>
        <p:spPr>
          <a:xfrm>
            <a:off x="361958" y="1473692"/>
            <a:ext cx="1861901" cy="147732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GOP Sensor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DAB26E-7CEB-06CF-0AFA-68EFEBCFFDD2}"/>
              </a:ext>
            </a:extLst>
          </p:cNvPr>
          <p:cNvSpPr txBox="1"/>
          <p:nvPr/>
        </p:nvSpPr>
        <p:spPr>
          <a:xfrm>
            <a:off x="3198758" y="1473692"/>
            <a:ext cx="2059619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Signal Conditioning Circuit</a:t>
            </a:r>
          </a:p>
          <a:p>
            <a:r>
              <a:rPr lang="en-IN" dirty="0"/>
              <a:t>(Flexible Circuit)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D41B8C-D7D7-12D0-0F5C-D434A0F5BF0A}"/>
              </a:ext>
            </a:extLst>
          </p:cNvPr>
          <p:cNvSpPr txBox="1"/>
          <p:nvPr/>
        </p:nvSpPr>
        <p:spPr>
          <a:xfrm>
            <a:off x="3198758" y="3929428"/>
            <a:ext cx="2104007" cy="147732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Signal Processing</a:t>
            </a:r>
          </a:p>
          <a:p>
            <a:r>
              <a:rPr lang="en-IN" dirty="0"/>
              <a:t> Circuit</a:t>
            </a:r>
          </a:p>
          <a:p>
            <a:r>
              <a:rPr lang="en-IN" dirty="0"/>
              <a:t>(ESP8266 Node MCU)</a:t>
            </a:r>
          </a:p>
          <a:p>
            <a:endParaRPr lang="en-IN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D8C168-9471-B046-24F0-012350829AFE}"/>
              </a:ext>
            </a:extLst>
          </p:cNvPr>
          <p:cNvSpPr txBox="1"/>
          <p:nvPr/>
        </p:nvSpPr>
        <p:spPr>
          <a:xfrm>
            <a:off x="361958" y="3929428"/>
            <a:ext cx="1858392" cy="147732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Alarm System</a:t>
            </a:r>
          </a:p>
          <a:p>
            <a:r>
              <a:rPr lang="en-IN" dirty="0"/>
              <a:t>(WhatsApp)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E80E2614-33BE-F6F6-E1E0-DFDAE92E9FA9}"/>
              </a:ext>
            </a:extLst>
          </p:cNvPr>
          <p:cNvSpPr/>
          <p:nvPr/>
        </p:nvSpPr>
        <p:spPr>
          <a:xfrm>
            <a:off x="2220350" y="19700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Arrow: Up-Down 73">
            <a:extLst>
              <a:ext uri="{FF2B5EF4-FFF2-40B4-BE49-F238E27FC236}">
                <a16:creationId xmlns:a16="http://schemas.microsoft.com/office/drawing/2014/main" id="{AA4B3E7F-3D4A-9D37-9486-99916CD418A7}"/>
              </a:ext>
            </a:extLst>
          </p:cNvPr>
          <p:cNvSpPr/>
          <p:nvPr/>
        </p:nvSpPr>
        <p:spPr>
          <a:xfrm>
            <a:off x="4008445" y="2951020"/>
            <a:ext cx="484632" cy="97840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Arrow: Left-Right 74">
            <a:extLst>
              <a:ext uri="{FF2B5EF4-FFF2-40B4-BE49-F238E27FC236}">
                <a16:creationId xmlns:a16="http://schemas.microsoft.com/office/drawing/2014/main" id="{00FF4143-456A-34DA-61F2-DFB7384F5BD0}"/>
              </a:ext>
            </a:extLst>
          </p:cNvPr>
          <p:cNvSpPr/>
          <p:nvPr/>
        </p:nvSpPr>
        <p:spPr>
          <a:xfrm>
            <a:off x="2220350" y="4323425"/>
            <a:ext cx="97840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9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</dc:creator>
  <cp:lastModifiedBy>HEMANTH</cp:lastModifiedBy>
  <cp:revision>1</cp:revision>
  <dcterms:created xsi:type="dcterms:W3CDTF">2022-06-16T07:00:47Z</dcterms:created>
  <dcterms:modified xsi:type="dcterms:W3CDTF">2022-06-16T07:00:57Z</dcterms:modified>
</cp:coreProperties>
</file>