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C1C9-7DA7-46DB-AFD1-722905511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DB41F-1EA3-4B9F-898E-73DC23E7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29AE-0E2C-4529-9F37-702D8E7E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AF826-A0DF-4295-BC37-3E83E31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87C3-C136-410F-B353-6FEEE0FD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9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EFE4-5E00-48B6-A206-25A73678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D548-A7EA-4CCE-85EE-DE698B710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97570-593D-44FA-B755-E1E2E99B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3A1AD-4C89-4090-8483-C29C02F8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577D-B60E-4B61-8BF3-2C2C2B98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6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5ABC8-93E5-40DA-A6CE-7451D3A70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56F4B-9EB4-4940-AB48-983F5F6A0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B545-A45B-48FA-8A3F-827E63A5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EE14-7E4F-4B07-BEF0-29DE7129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8139-2A34-4B7D-8821-47071DC9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3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74B8-2F27-4827-AF52-B569600C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7AA9-9663-4E62-AE16-5B02652A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345CA-652B-4800-BD33-E868591D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F8AC-0F6E-4813-B6AF-1C3B9BB2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BD9DC-06A6-47B1-AC76-181A4240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1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9051-F95A-4AA0-B5C3-3C904C6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E1FB8-940D-4690-A616-552DEE1EB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CA9F-A665-48C0-AE3E-4A357940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8128-5028-49EC-86B9-341BA642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4E07-4F58-43B1-86D7-7B854933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0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3FF2-CF4E-4E40-A6D1-BE7F2914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636C-CD4A-40C6-BD01-0C467A20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202B8-973E-4B18-A9A7-E7CFB117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76390-BA2E-41EE-BB78-323A173D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7E36-FF8C-4AD1-8929-732ACBFA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6C301-EE31-442F-802A-F6C848F6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8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A9B4-B3DB-40FE-A7FA-84414600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34A8-3849-440B-B98C-972855B2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3EFF1-49C9-408A-A78C-AA8287A51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E9B56-AD31-4468-AAE8-3BB7E78A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12C88-0C29-4D6E-9630-A4B621455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693F1-6413-4D59-BBB7-3E08528E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089DF-5C37-49F9-83C4-5F13CEA9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25305-15DE-482A-9E2E-2A1BCB24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1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E17C-888C-4AE9-B380-76E249F9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2DEEB-0CF7-4E93-9E1C-350B1FCE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DEA7E-0347-4192-ABAB-920A8D7F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6E9EA-434C-4067-8787-8DC4025A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11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5D7FA-54F2-4AD2-9623-F4F6E7F9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BFBFE-7ED5-43D0-9AF7-E9B35F86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FF05-EF21-457B-AF15-DD9F9CEF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5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205E-35BD-42E0-B90F-E3D66937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243F-087B-42A7-8340-D9CEC428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2DB5E-A34A-4C7B-9529-2528CAFB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B5FE-9345-432A-A4BA-1FC26982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45FD3-B7D2-46DE-8779-C201A9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AF30-756C-403D-9BF2-2E2D6B09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52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2CD9-82CE-4F1E-91EF-59FF30D3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F6492-D936-43E9-B387-A3F488CFF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902A4-432D-474C-963F-154CB4E60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A4F20-6B90-4A5A-BEC2-2DE84D8F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58CE-9C79-4CF9-A222-1AF9E9F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3050-E351-4074-8023-B0A45DE0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5F773-8976-4103-8C7D-E810A61D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08C8B-A919-4901-968A-1CF976393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ECA6-B75B-4CCE-A598-A6FB24391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CB4E-E54B-45D8-B39D-FF6BBDE7F39A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B708-A6FD-45A5-AEE4-B0B02E88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4F13-FFA0-4D6B-8B21-0AAF0C76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883B-C46E-4F41-B0D8-15C652FD0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4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28B3FC-389A-4A0B-AEA6-61AC340DE6A8}"/>
              </a:ext>
            </a:extLst>
          </p:cNvPr>
          <p:cNvSpPr txBox="1"/>
          <p:nvPr/>
        </p:nvSpPr>
        <p:spPr>
          <a:xfrm>
            <a:off x="1148178" y="186430"/>
            <a:ext cx="1104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Graphene on paper based sensor for estimation of respiration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415F0-3BA8-4BF9-957D-0E938500D87A}"/>
              </a:ext>
            </a:extLst>
          </p:cNvPr>
          <p:cNvSpPr txBox="1"/>
          <p:nvPr/>
        </p:nvSpPr>
        <p:spPr>
          <a:xfrm>
            <a:off x="594804" y="852256"/>
            <a:ext cx="107419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Required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Sensor-(Graphene embedded on paper): </a:t>
            </a:r>
            <a:r>
              <a:rPr lang="en-US" dirty="0"/>
              <a:t>This emerging demand has led to the rapid development of paper-based electronics, the various advantages of paper such as low cost, biodegradability, sustainability and flexibility.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Signal Conditioning Circuit(Build based on second order bandpass filter): </a:t>
            </a:r>
            <a:r>
              <a:rPr lang="en-IN" dirty="0"/>
              <a:t>This is used to amplify the signal and cancel the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Signal processing Circuit( ESP8266 Node MCU): </a:t>
            </a:r>
            <a:r>
              <a:rPr lang="en-IN" dirty="0"/>
              <a:t>Use to process the signals and calculate the respiration rate and send a alert message to WhatsApp if respiration rate is crossing the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Alert messages through WhatsApp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1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D5FC9-8D71-4357-B1DA-D31906903706}"/>
              </a:ext>
            </a:extLst>
          </p:cNvPr>
          <p:cNvSpPr txBox="1"/>
          <p:nvPr/>
        </p:nvSpPr>
        <p:spPr>
          <a:xfrm>
            <a:off x="337351" y="195309"/>
            <a:ext cx="115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Sensor: </a:t>
            </a:r>
          </a:p>
          <a:p>
            <a:r>
              <a:rPr lang="en-IN" dirty="0"/>
              <a:t> Reference: https://doi.org/10.1088/1361-6463/aa6cd6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7DEDD-125F-4C43-A4C8-3C2202E1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10" y="2343706"/>
            <a:ext cx="8460421" cy="45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5E4F32-045C-49FC-B87A-AB05100D5155}"/>
              </a:ext>
            </a:extLst>
          </p:cNvPr>
          <p:cNvSpPr txBox="1"/>
          <p:nvPr/>
        </p:nvSpPr>
        <p:spPr>
          <a:xfrm>
            <a:off x="834501" y="1278383"/>
            <a:ext cx="1491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SENSOR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F3C992D-8ADB-4101-8AB3-595993C87C6C}"/>
              </a:ext>
            </a:extLst>
          </p:cNvPr>
          <p:cNvSpPr/>
          <p:nvPr/>
        </p:nvSpPr>
        <p:spPr>
          <a:xfrm>
            <a:off x="1812909" y="26189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52CF8-494B-425C-AD40-62C7D820E196}"/>
              </a:ext>
            </a:extLst>
          </p:cNvPr>
          <p:cNvSpPr txBox="1"/>
          <p:nvPr/>
        </p:nvSpPr>
        <p:spPr>
          <a:xfrm>
            <a:off x="2982897" y="2633104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Signal Conditioning</a:t>
            </a:r>
          </a:p>
          <a:p>
            <a:r>
              <a:rPr lang="en-IN" dirty="0"/>
              <a:t>Circuit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B6DF7A6-021C-42CA-8A69-4AF27A890AAC}"/>
              </a:ext>
            </a:extLst>
          </p:cNvPr>
          <p:cNvSpPr/>
          <p:nvPr/>
        </p:nvSpPr>
        <p:spPr>
          <a:xfrm>
            <a:off x="5042516" y="27139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E4084-3D77-4599-8EAB-CF6CBEB42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0" b="21328"/>
          <a:stretch/>
        </p:blipFill>
        <p:spPr>
          <a:xfrm rot="16200000">
            <a:off x="5669005" y="2280492"/>
            <a:ext cx="2495550" cy="135155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2481D08-AFDA-4C2A-B3E2-D97A55E810E7}"/>
              </a:ext>
            </a:extLst>
          </p:cNvPr>
          <p:cNvSpPr/>
          <p:nvPr/>
        </p:nvSpPr>
        <p:spPr>
          <a:xfrm>
            <a:off x="7688062" y="27139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B88C7F-C7B5-4DBC-9D0B-E01F4EDFA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12" y="2031981"/>
            <a:ext cx="2962275" cy="2143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BB62B2-793E-4814-B9E8-AFD1C41FCDD7}"/>
              </a:ext>
            </a:extLst>
          </p:cNvPr>
          <p:cNvSpPr txBox="1"/>
          <p:nvPr/>
        </p:nvSpPr>
        <p:spPr>
          <a:xfrm>
            <a:off x="834502" y="621437"/>
            <a:ext cx="507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Flexible Circuit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F245B-700F-4105-B545-0F5438428682}"/>
              </a:ext>
            </a:extLst>
          </p:cNvPr>
          <p:cNvCxnSpPr>
            <a:cxnSpLocks/>
          </p:cNvCxnSpPr>
          <p:nvPr/>
        </p:nvCxnSpPr>
        <p:spPr>
          <a:xfrm>
            <a:off x="5521911" y="0"/>
            <a:ext cx="0" cy="28230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BC4A60-6369-48E1-95B4-3434BCED2DD2}"/>
              </a:ext>
            </a:extLst>
          </p:cNvPr>
          <p:cNvSpPr txBox="1"/>
          <p:nvPr/>
        </p:nvSpPr>
        <p:spPr>
          <a:xfrm>
            <a:off x="7948234" y="544492"/>
            <a:ext cx="43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RIGID Circuit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2DEE75-0748-4AC1-80FD-E9F7B18464CE}"/>
              </a:ext>
            </a:extLst>
          </p:cNvPr>
          <p:cNvCxnSpPr>
            <a:cxnSpLocks/>
          </p:cNvCxnSpPr>
          <p:nvPr/>
        </p:nvCxnSpPr>
        <p:spPr>
          <a:xfrm>
            <a:off x="5531720" y="3103543"/>
            <a:ext cx="35175" cy="3754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8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</dc:creator>
  <cp:lastModifiedBy>HEMANTH</cp:lastModifiedBy>
  <cp:revision>1</cp:revision>
  <dcterms:created xsi:type="dcterms:W3CDTF">2022-03-28T04:43:46Z</dcterms:created>
  <dcterms:modified xsi:type="dcterms:W3CDTF">2022-03-28T04:45:41Z</dcterms:modified>
</cp:coreProperties>
</file>