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6" r:id="rId5"/>
    <p:sldId id="264" r:id="rId6"/>
    <p:sldId id="265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C3A28-6CA9-474A-BE13-22B19715D07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FC89308-4332-4964-BB0A-428A76323B2C}">
      <dgm:prSet phldrT="[Text]"/>
      <dgm:spPr/>
      <dgm:t>
        <a:bodyPr/>
        <a:lstStyle/>
        <a:p>
          <a:r>
            <a:rPr lang="en-IN" dirty="0"/>
            <a:t>Type</a:t>
          </a:r>
        </a:p>
      </dgm:t>
    </dgm:pt>
    <dgm:pt modelId="{4781BBCD-C305-425F-9135-7A76D5293821}" type="parTrans" cxnId="{6C806650-45E6-4A94-A670-642930405EF0}">
      <dgm:prSet/>
      <dgm:spPr/>
      <dgm:t>
        <a:bodyPr/>
        <a:lstStyle/>
        <a:p>
          <a:endParaRPr lang="en-IN"/>
        </a:p>
      </dgm:t>
    </dgm:pt>
    <dgm:pt modelId="{E8BEFE5A-D9AA-4569-A8B8-DB412DD85FA4}" type="sibTrans" cxnId="{6C806650-45E6-4A94-A670-642930405EF0}">
      <dgm:prSet/>
      <dgm:spPr/>
      <dgm:t>
        <a:bodyPr/>
        <a:lstStyle/>
        <a:p>
          <a:endParaRPr lang="en-IN"/>
        </a:p>
      </dgm:t>
    </dgm:pt>
    <dgm:pt modelId="{97869F5D-BBBC-4D4B-8425-521C234EFE65}">
      <dgm:prSet phldrT="[Text]"/>
      <dgm:spPr/>
      <dgm:t>
        <a:bodyPr/>
        <a:lstStyle/>
        <a:p>
          <a:r>
            <a:rPr lang="en-IN" dirty="0"/>
            <a:t>Role</a:t>
          </a:r>
        </a:p>
      </dgm:t>
    </dgm:pt>
    <dgm:pt modelId="{D16BDD82-D629-4F7C-AA5B-6E4A380E7180}" type="parTrans" cxnId="{F7292212-918B-430A-BB4D-74CB97C0D48C}">
      <dgm:prSet/>
      <dgm:spPr/>
      <dgm:t>
        <a:bodyPr/>
        <a:lstStyle/>
        <a:p>
          <a:endParaRPr lang="en-IN"/>
        </a:p>
      </dgm:t>
    </dgm:pt>
    <dgm:pt modelId="{D33BA7B8-E3EA-48A2-9352-C5A1E41C8530}" type="sibTrans" cxnId="{F7292212-918B-430A-BB4D-74CB97C0D48C}">
      <dgm:prSet/>
      <dgm:spPr/>
      <dgm:t>
        <a:bodyPr/>
        <a:lstStyle/>
        <a:p>
          <a:endParaRPr lang="en-IN"/>
        </a:p>
      </dgm:t>
    </dgm:pt>
    <dgm:pt modelId="{EF5FDEB8-F312-44BE-955E-F12E929897CE}">
      <dgm:prSet phldrT="[Text]"/>
      <dgm:spPr/>
      <dgm:t>
        <a:bodyPr/>
        <a:lstStyle/>
        <a:p>
          <a:r>
            <a:rPr lang="en-IN" dirty="0"/>
            <a:t>User</a:t>
          </a:r>
        </a:p>
      </dgm:t>
    </dgm:pt>
    <dgm:pt modelId="{61BCD45B-DF3D-4FB9-9B84-B8D88282F23F}" type="parTrans" cxnId="{E6316266-6BE9-4684-A1B6-0CA6486706E5}">
      <dgm:prSet/>
      <dgm:spPr/>
      <dgm:t>
        <a:bodyPr/>
        <a:lstStyle/>
        <a:p>
          <a:endParaRPr lang="en-IN"/>
        </a:p>
      </dgm:t>
    </dgm:pt>
    <dgm:pt modelId="{2C03CB55-81CC-4EBA-B356-B63B23EFF02C}" type="sibTrans" cxnId="{E6316266-6BE9-4684-A1B6-0CA6486706E5}">
      <dgm:prSet/>
      <dgm:spPr/>
      <dgm:t>
        <a:bodyPr/>
        <a:lstStyle/>
        <a:p>
          <a:endParaRPr lang="en-IN"/>
        </a:p>
      </dgm:t>
    </dgm:pt>
    <dgm:pt modelId="{2C87B293-7276-49C3-B0E9-C529B25B17A8}">
      <dgm:prSet phldrT="[Text]"/>
      <dgm:spPr/>
      <dgm:t>
        <a:bodyPr/>
        <a:lstStyle/>
        <a:p>
          <a:r>
            <a:rPr lang="en-IN" dirty="0"/>
            <a:t>Admin</a:t>
          </a:r>
        </a:p>
      </dgm:t>
    </dgm:pt>
    <dgm:pt modelId="{A98146BD-2972-4583-9F84-7172A9979134}" type="parTrans" cxnId="{AC805CAF-6329-465D-A676-E6E8EB60CDBA}">
      <dgm:prSet/>
      <dgm:spPr/>
      <dgm:t>
        <a:bodyPr/>
        <a:lstStyle/>
        <a:p>
          <a:endParaRPr lang="en-IN"/>
        </a:p>
      </dgm:t>
    </dgm:pt>
    <dgm:pt modelId="{75ED7F7F-8143-44FE-B3B9-2322E9D22744}" type="sibTrans" cxnId="{AC805CAF-6329-465D-A676-E6E8EB60CDBA}">
      <dgm:prSet/>
      <dgm:spPr/>
      <dgm:t>
        <a:bodyPr/>
        <a:lstStyle/>
        <a:p>
          <a:endParaRPr lang="en-IN"/>
        </a:p>
      </dgm:t>
    </dgm:pt>
    <dgm:pt modelId="{F66E1FA5-5E80-4382-82B6-F18522B9B58F}" type="pres">
      <dgm:prSet presAssocID="{347C3A28-6CA9-474A-BE13-22B19715D07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5C5B903-F398-4490-83A7-5CB257E24531}" type="pres">
      <dgm:prSet presAssocID="{2FC89308-4332-4964-BB0A-428A76323B2C}" presName="hierRoot1" presStyleCnt="0"/>
      <dgm:spPr/>
    </dgm:pt>
    <dgm:pt modelId="{553D63DE-1BD7-436D-95A7-7E0FB4DB6027}" type="pres">
      <dgm:prSet presAssocID="{2FC89308-4332-4964-BB0A-428A76323B2C}" presName="composite" presStyleCnt="0"/>
      <dgm:spPr/>
    </dgm:pt>
    <dgm:pt modelId="{C416E381-6658-41B3-AE33-5490C2784F50}" type="pres">
      <dgm:prSet presAssocID="{2FC89308-4332-4964-BB0A-428A76323B2C}" presName="background" presStyleLbl="node0" presStyleIdx="0" presStyleCnt="1"/>
      <dgm:spPr/>
    </dgm:pt>
    <dgm:pt modelId="{A2B085A8-7F33-47C8-B074-81515A44D12D}" type="pres">
      <dgm:prSet presAssocID="{2FC89308-4332-4964-BB0A-428A76323B2C}" presName="text" presStyleLbl="fgAcc0" presStyleIdx="0" presStyleCnt="1">
        <dgm:presLayoutVars>
          <dgm:chPref val="3"/>
        </dgm:presLayoutVars>
      </dgm:prSet>
      <dgm:spPr/>
    </dgm:pt>
    <dgm:pt modelId="{8F65BA63-B3E5-48ED-B701-7002C0F2DDC9}" type="pres">
      <dgm:prSet presAssocID="{2FC89308-4332-4964-BB0A-428A76323B2C}" presName="hierChild2" presStyleCnt="0"/>
      <dgm:spPr/>
    </dgm:pt>
    <dgm:pt modelId="{952D9310-2718-46ED-B072-F4E55F61E8F3}" type="pres">
      <dgm:prSet presAssocID="{D16BDD82-D629-4F7C-AA5B-6E4A380E7180}" presName="Name10" presStyleLbl="parChTrans1D2" presStyleIdx="0" presStyleCnt="1"/>
      <dgm:spPr/>
    </dgm:pt>
    <dgm:pt modelId="{1C191FAF-B73C-4826-8794-11179F649113}" type="pres">
      <dgm:prSet presAssocID="{97869F5D-BBBC-4D4B-8425-521C234EFE65}" presName="hierRoot2" presStyleCnt="0"/>
      <dgm:spPr/>
    </dgm:pt>
    <dgm:pt modelId="{E6966C92-82AE-4C73-9566-7E7F2585CA32}" type="pres">
      <dgm:prSet presAssocID="{97869F5D-BBBC-4D4B-8425-521C234EFE65}" presName="composite2" presStyleCnt="0"/>
      <dgm:spPr/>
    </dgm:pt>
    <dgm:pt modelId="{8DF7154C-E1B2-41DD-82DE-1C12B12F9173}" type="pres">
      <dgm:prSet presAssocID="{97869F5D-BBBC-4D4B-8425-521C234EFE65}" presName="background2" presStyleLbl="node2" presStyleIdx="0" presStyleCnt="1"/>
      <dgm:spPr/>
    </dgm:pt>
    <dgm:pt modelId="{3DB81889-5634-42AF-B175-C95B55992B6E}" type="pres">
      <dgm:prSet presAssocID="{97869F5D-BBBC-4D4B-8425-521C234EFE65}" presName="text2" presStyleLbl="fgAcc2" presStyleIdx="0" presStyleCnt="1">
        <dgm:presLayoutVars>
          <dgm:chPref val="3"/>
        </dgm:presLayoutVars>
      </dgm:prSet>
      <dgm:spPr/>
    </dgm:pt>
    <dgm:pt modelId="{33F76A8E-CA2E-4A5B-8A1A-7BF6B1F2E587}" type="pres">
      <dgm:prSet presAssocID="{97869F5D-BBBC-4D4B-8425-521C234EFE65}" presName="hierChild3" presStyleCnt="0"/>
      <dgm:spPr/>
    </dgm:pt>
    <dgm:pt modelId="{7C879454-2F7C-4D68-922E-B6A7CAB4C36D}" type="pres">
      <dgm:prSet presAssocID="{61BCD45B-DF3D-4FB9-9B84-B8D88282F23F}" presName="Name17" presStyleLbl="parChTrans1D3" presStyleIdx="0" presStyleCnt="2"/>
      <dgm:spPr/>
    </dgm:pt>
    <dgm:pt modelId="{7F08EE02-0F03-4194-A0D3-47AEC8B3B709}" type="pres">
      <dgm:prSet presAssocID="{EF5FDEB8-F312-44BE-955E-F12E929897CE}" presName="hierRoot3" presStyleCnt="0"/>
      <dgm:spPr/>
    </dgm:pt>
    <dgm:pt modelId="{A92ACD7B-B5B0-46B7-AA37-0EACD9B4E60C}" type="pres">
      <dgm:prSet presAssocID="{EF5FDEB8-F312-44BE-955E-F12E929897CE}" presName="composite3" presStyleCnt="0"/>
      <dgm:spPr/>
    </dgm:pt>
    <dgm:pt modelId="{793C8A11-658C-4F40-99E6-3C65C1819D74}" type="pres">
      <dgm:prSet presAssocID="{EF5FDEB8-F312-44BE-955E-F12E929897CE}" presName="background3" presStyleLbl="node3" presStyleIdx="0" presStyleCnt="2"/>
      <dgm:spPr/>
    </dgm:pt>
    <dgm:pt modelId="{7FACF349-0817-40DE-A3DD-D716F83C7A7C}" type="pres">
      <dgm:prSet presAssocID="{EF5FDEB8-F312-44BE-955E-F12E929897CE}" presName="text3" presStyleLbl="fgAcc3" presStyleIdx="0" presStyleCnt="2">
        <dgm:presLayoutVars>
          <dgm:chPref val="3"/>
        </dgm:presLayoutVars>
      </dgm:prSet>
      <dgm:spPr/>
    </dgm:pt>
    <dgm:pt modelId="{1A20672B-2FBE-4451-ABDF-6B04E74AB0C5}" type="pres">
      <dgm:prSet presAssocID="{EF5FDEB8-F312-44BE-955E-F12E929897CE}" presName="hierChild4" presStyleCnt="0"/>
      <dgm:spPr/>
    </dgm:pt>
    <dgm:pt modelId="{1FB47C00-4B47-4C20-96F2-2B553640CEE5}" type="pres">
      <dgm:prSet presAssocID="{A98146BD-2972-4583-9F84-7172A9979134}" presName="Name17" presStyleLbl="parChTrans1D3" presStyleIdx="1" presStyleCnt="2"/>
      <dgm:spPr/>
    </dgm:pt>
    <dgm:pt modelId="{96C754B3-3EDC-404B-BC44-685DDF0E6574}" type="pres">
      <dgm:prSet presAssocID="{2C87B293-7276-49C3-B0E9-C529B25B17A8}" presName="hierRoot3" presStyleCnt="0"/>
      <dgm:spPr/>
    </dgm:pt>
    <dgm:pt modelId="{768DC478-DAD3-4E8C-A16D-A44ACB73ACFE}" type="pres">
      <dgm:prSet presAssocID="{2C87B293-7276-49C3-B0E9-C529B25B17A8}" presName="composite3" presStyleCnt="0"/>
      <dgm:spPr/>
    </dgm:pt>
    <dgm:pt modelId="{0D32F0C6-617E-4C2F-8FF4-837482FBF80B}" type="pres">
      <dgm:prSet presAssocID="{2C87B293-7276-49C3-B0E9-C529B25B17A8}" presName="background3" presStyleLbl="node3" presStyleIdx="1" presStyleCnt="2"/>
      <dgm:spPr/>
    </dgm:pt>
    <dgm:pt modelId="{6B5B7E28-9DDE-4239-A29C-54CB191B5DB6}" type="pres">
      <dgm:prSet presAssocID="{2C87B293-7276-49C3-B0E9-C529B25B17A8}" presName="text3" presStyleLbl="fgAcc3" presStyleIdx="1" presStyleCnt="2">
        <dgm:presLayoutVars>
          <dgm:chPref val="3"/>
        </dgm:presLayoutVars>
      </dgm:prSet>
      <dgm:spPr/>
    </dgm:pt>
    <dgm:pt modelId="{632900E5-21C6-48CE-B2D2-5FAE0E5554FF}" type="pres">
      <dgm:prSet presAssocID="{2C87B293-7276-49C3-B0E9-C529B25B17A8}" presName="hierChild4" presStyleCnt="0"/>
      <dgm:spPr/>
    </dgm:pt>
  </dgm:ptLst>
  <dgm:cxnLst>
    <dgm:cxn modelId="{A9B20612-B35B-48B1-B279-5080E39C1D6C}" type="presOf" srcId="{97869F5D-BBBC-4D4B-8425-521C234EFE65}" destId="{3DB81889-5634-42AF-B175-C95B55992B6E}" srcOrd="0" destOrd="0" presId="urn:microsoft.com/office/officeart/2005/8/layout/hierarchy1"/>
    <dgm:cxn modelId="{F7292212-918B-430A-BB4D-74CB97C0D48C}" srcId="{2FC89308-4332-4964-BB0A-428A76323B2C}" destId="{97869F5D-BBBC-4D4B-8425-521C234EFE65}" srcOrd="0" destOrd="0" parTransId="{D16BDD82-D629-4F7C-AA5B-6E4A380E7180}" sibTransId="{D33BA7B8-E3EA-48A2-9352-C5A1E41C8530}"/>
    <dgm:cxn modelId="{2DE1E55F-3653-4748-A52E-65156DC8F084}" type="presOf" srcId="{A98146BD-2972-4583-9F84-7172A9979134}" destId="{1FB47C00-4B47-4C20-96F2-2B553640CEE5}" srcOrd="0" destOrd="0" presId="urn:microsoft.com/office/officeart/2005/8/layout/hierarchy1"/>
    <dgm:cxn modelId="{E6316266-6BE9-4684-A1B6-0CA6486706E5}" srcId="{97869F5D-BBBC-4D4B-8425-521C234EFE65}" destId="{EF5FDEB8-F312-44BE-955E-F12E929897CE}" srcOrd="0" destOrd="0" parTransId="{61BCD45B-DF3D-4FB9-9B84-B8D88282F23F}" sibTransId="{2C03CB55-81CC-4EBA-B356-B63B23EFF02C}"/>
    <dgm:cxn modelId="{6C806650-45E6-4A94-A670-642930405EF0}" srcId="{347C3A28-6CA9-474A-BE13-22B19715D07B}" destId="{2FC89308-4332-4964-BB0A-428A76323B2C}" srcOrd="0" destOrd="0" parTransId="{4781BBCD-C305-425F-9135-7A76D5293821}" sibTransId="{E8BEFE5A-D9AA-4569-A8B8-DB412DD85FA4}"/>
    <dgm:cxn modelId="{5D9E6E79-4D5E-4BD1-A799-6D3B16A2DB96}" type="presOf" srcId="{2C87B293-7276-49C3-B0E9-C529B25B17A8}" destId="{6B5B7E28-9DDE-4239-A29C-54CB191B5DB6}" srcOrd="0" destOrd="0" presId="urn:microsoft.com/office/officeart/2005/8/layout/hierarchy1"/>
    <dgm:cxn modelId="{ECC0A67A-9293-4AF1-ADA8-A4AC207BA583}" type="presOf" srcId="{347C3A28-6CA9-474A-BE13-22B19715D07B}" destId="{F66E1FA5-5E80-4382-82B6-F18522B9B58F}" srcOrd="0" destOrd="0" presId="urn:microsoft.com/office/officeart/2005/8/layout/hierarchy1"/>
    <dgm:cxn modelId="{AC805CAF-6329-465D-A676-E6E8EB60CDBA}" srcId="{97869F5D-BBBC-4D4B-8425-521C234EFE65}" destId="{2C87B293-7276-49C3-B0E9-C529B25B17A8}" srcOrd="1" destOrd="0" parTransId="{A98146BD-2972-4583-9F84-7172A9979134}" sibTransId="{75ED7F7F-8143-44FE-B3B9-2322E9D22744}"/>
    <dgm:cxn modelId="{88A4F4B4-1B4D-4DF1-836A-B2DACBBF9BC9}" type="presOf" srcId="{2FC89308-4332-4964-BB0A-428A76323B2C}" destId="{A2B085A8-7F33-47C8-B074-81515A44D12D}" srcOrd="0" destOrd="0" presId="urn:microsoft.com/office/officeart/2005/8/layout/hierarchy1"/>
    <dgm:cxn modelId="{618773C3-629D-42DF-A792-BBCDAE0AB160}" type="presOf" srcId="{EF5FDEB8-F312-44BE-955E-F12E929897CE}" destId="{7FACF349-0817-40DE-A3DD-D716F83C7A7C}" srcOrd="0" destOrd="0" presId="urn:microsoft.com/office/officeart/2005/8/layout/hierarchy1"/>
    <dgm:cxn modelId="{6911F8C4-BA97-4645-A880-2BFCA4EE42E4}" type="presOf" srcId="{61BCD45B-DF3D-4FB9-9B84-B8D88282F23F}" destId="{7C879454-2F7C-4D68-922E-B6A7CAB4C36D}" srcOrd="0" destOrd="0" presId="urn:microsoft.com/office/officeart/2005/8/layout/hierarchy1"/>
    <dgm:cxn modelId="{79864DEA-C3E4-43DC-BE9D-2C1B6216BC85}" type="presOf" srcId="{D16BDD82-D629-4F7C-AA5B-6E4A380E7180}" destId="{952D9310-2718-46ED-B072-F4E55F61E8F3}" srcOrd="0" destOrd="0" presId="urn:microsoft.com/office/officeart/2005/8/layout/hierarchy1"/>
    <dgm:cxn modelId="{F23D2D8C-03F0-444C-8C1C-FC2DE9E4FC1B}" type="presParOf" srcId="{F66E1FA5-5E80-4382-82B6-F18522B9B58F}" destId="{15C5B903-F398-4490-83A7-5CB257E24531}" srcOrd="0" destOrd="0" presId="urn:microsoft.com/office/officeart/2005/8/layout/hierarchy1"/>
    <dgm:cxn modelId="{CAE81A3D-FBF8-4160-959D-7F4ED2ECC601}" type="presParOf" srcId="{15C5B903-F398-4490-83A7-5CB257E24531}" destId="{553D63DE-1BD7-436D-95A7-7E0FB4DB6027}" srcOrd="0" destOrd="0" presId="urn:microsoft.com/office/officeart/2005/8/layout/hierarchy1"/>
    <dgm:cxn modelId="{1DA6FA68-6B21-401E-ABEB-D2D8090E2648}" type="presParOf" srcId="{553D63DE-1BD7-436D-95A7-7E0FB4DB6027}" destId="{C416E381-6658-41B3-AE33-5490C2784F50}" srcOrd="0" destOrd="0" presId="urn:microsoft.com/office/officeart/2005/8/layout/hierarchy1"/>
    <dgm:cxn modelId="{9EE0FE36-7C0E-424A-8CCB-5A78BF8280EF}" type="presParOf" srcId="{553D63DE-1BD7-436D-95A7-7E0FB4DB6027}" destId="{A2B085A8-7F33-47C8-B074-81515A44D12D}" srcOrd="1" destOrd="0" presId="urn:microsoft.com/office/officeart/2005/8/layout/hierarchy1"/>
    <dgm:cxn modelId="{D0227F35-AEC1-401C-AB48-63566C7AF704}" type="presParOf" srcId="{15C5B903-F398-4490-83A7-5CB257E24531}" destId="{8F65BA63-B3E5-48ED-B701-7002C0F2DDC9}" srcOrd="1" destOrd="0" presId="urn:microsoft.com/office/officeart/2005/8/layout/hierarchy1"/>
    <dgm:cxn modelId="{DAF9F4B3-8C1F-43AE-AA90-8D149609D449}" type="presParOf" srcId="{8F65BA63-B3E5-48ED-B701-7002C0F2DDC9}" destId="{952D9310-2718-46ED-B072-F4E55F61E8F3}" srcOrd="0" destOrd="0" presId="urn:microsoft.com/office/officeart/2005/8/layout/hierarchy1"/>
    <dgm:cxn modelId="{A3C6079A-EE00-412F-AE3F-49C4CC314E80}" type="presParOf" srcId="{8F65BA63-B3E5-48ED-B701-7002C0F2DDC9}" destId="{1C191FAF-B73C-4826-8794-11179F649113}" srcOrd="1" destOrd="0" presId="urn:microsoft.com/office/officeart/2005/8/layout/hierarchy1"/>
    <dgm:cxn modelId="{DED425DE-4907-4ADC-9F6A-5E868B30637C}" type="presParOf" srcId="{1C191FAF-B73C-4826-8794-11179F649113}" destId="{E6966C92-82AE-4C73-9566-7E7F2585CA32}" srcOrd="0" destOrd="0" presId="urn:microsoft.com/office/officeart/2005/8/layout/hierarchy1"/>
    <dgm:cxn modelId="{4487BB9D-1EAF-4196-8767-0C61E7E4FC8E}" type="presParOf" srcId="{E6966C92-82AE-4C73-9566-7E7F2585CA32}" destId="{8DF7154C-E1B2-41DD-82DE-1C12B12F9173}" srcOrd="0" destOrd="0" presId="urn:microsoft.com/office/officeart/2005/8/layout/hierarchy1"/>
    <dgm:cxn modelId="{5DE80670-452D-4DBE-94EE-2C8D82ED45BA}" type="presParOf" srcId="{E6966C92-82AE-4C73-9566-7E7F2585CA32}" destId="{3DB81889-5634-42AF-B175-C95B55992B6E}" srcOrd="1" destOrd="0" presId="urn:microsoft.com/office/officeart/2005/8/layout/hierarchy1"/>
    <dgm:cxn modelId="{898FF775-1B5C-4C20-900C-6DB881DA61DF}" type="presParOf" srcId="{1C191FAF-B73C-4826-8794-11179F649113}" destId="{33F76A8E-CA2E-4A5B-8A1A-7BF6B1F2E587}" srcOrd="1" destOrd="0" presId="urn:microsoft.com/office/officeart/2005/8/layout/hierarchy1"/>
    <dgm:cxn modelId="{71990113-9670-42AF-82D8-008F40F30071}" type="presParOf" srcId="{33F76A8E-CA2E-4A5B-8A1A-7BF6B1F2E587}" destId="{7C879454-2F7C-4D68-922E-B6A7CAB4C36D}" srcOrd="0" destOrd="0" presId="urn:microsoft.com/office/officeart/2005/8/layout/hierarchy1"/>
    <dgm:cxn modelId="{72F4EBB0-EFF5-4061-87C1-32DCEBC0CBC8}" type="presParOf" srcId="{33F76A8E-CA2E-4A5B-8A1A-7BF6B1F2E587}" destId="{7F08EE02-0F03-4194-A0D3-47AEC8B3B709}" srcOrd="1" destOrd="0" presId="urn:microsoft.com/office/officeart/2005/8/layout/hierarchy1"/>
    <dgm:cxn modelId="{01CB498D-0BCD-4BF3-81C2-880B870C7FF8}" type="presParOf" srcId="{7F08EE02-0F03-4194-A0D3-47AEC8B3B709}" destId="{A92ACD7B-B5B0-46B7-AA37-0EACD9B4E60C}" srcOrd="0" destOrd="0" presId="urn:microsoft.com/office/officeart/2005/8/layout/hierarchy1"/>
    <dgm:cxn modelId="{E5D8E0D6-CB13-48C3-B42C-97A2CC1F8C49}" type="presParOf" srcId="{A92ACD7B-B5B0-46B7-AA37-0EACD9B4E60C}" destId="{793C8A11-658C-4F40-99E6-3C65C1819D74}" srcOrd="0" destOrd="0" presId="urn:microsoft.com/office/officeart/2005/8/layout/hierarchy1"/>
    <dgm:cxn modelId="{A09DCD81-CF19-402B-AC5A-D67A7B2E41D4}" type="presParOf" srcId="{A92ACD7B-B5B0-46B7-AA37-0EACD9B4E60C}" destId="{7FACF349-0817-40DE-A3DD-D716F83C7A7C}" srcOrd="1" destOrd="0" presId="urn:microsoft.com/office/officeart/2005/8/layout/hierarchy1"/>
    <dgm:cxn modelId="{683EF4AF-FC69-415A-A8AA-DAABD90E0781}" type="presParOf" srcId="{7F08EE02-0F03-4194-A0D3-47AEC8B3B709}" destId="{1A20672B-2FBE-4451-ABDF-6B04E74AB0C5}" srcOrd="1" destOrd="0" presId="urn:microsoft.com/office/officeart/2005/8/layout/hierarchy1"/>
    <dgm:cxn modelId="{C7A3F927-71B8-4DBC-8A84-BDB0CAA38973}" type="presParOf" srcId="{33F76A8E-CA2E-4A5B-8A1A-7BF6B1F2E587}" destId="{1FB47C00-4B47-4C20-96F2-2B553640CEE5}" srcOrd="2" destOrd="0" presId="urn:microsoft.com/office/officeart/2005/8/layout/hierarchy1"/>
    <dgm:cxn modelId="{68C9D684-2B6E-413B-8E5D-75C7B01F245C}" type="presParOf" srcId="{33F76A8E-CA2E-4A5B-8A1A-7BF6B1F2E587}" destId="{96C754B3-3EDC-404B-BC44-685DDF0E6574}" srcOrd="3" destOrd="0" presId="urn:microsoft.com/office/officeart/2005/8/layout/hierarchy1"/>
    <dgm:cxn modelId="{FC25C070-7F0A-4FC0-906F-CF9724158863}" type="presParOf" srcId="{96C754B3-3EDC-404B-BC44-685DDF0E6574}" destId="{768DC478-DAD3-4E8C-A16D-A44ACB73ACFE}" srcOrd="0" destOrd="0" presId="urn:microsoft.com/office/officeart/2005/8/layout/hierarchy1"/>
    <dgm:cxn modelId="{929B986B-4053-425F-B82E-CB0D5455237D}" type="presParOf" srcId="{768DC478-DAD3-4E8C-A16D-A44ACB73ACFE}" destId="{0D32F0C6-617E-4C2F-8FF4-837482FBF80B}" srcOrd="0" destOrd="0" presId="urn:microsoft.com/office/officeart/2005/8/layout/hierarchy1"/>
    <dgm:cxn modelId="{79F7E1C4-4FE2-462E-BD0A-9F6E3A5081FD}" type="presParOf" srcId="{768DC478-DAD3-4E8C-A16D-A44ACB73ACFE}" destId="{6B5B7E28-9DDE-4239-A29C-54CB191B5DB6}" srcOrd="1" destOrd="0" presId="urn:microsoft.com/office/officeart/2005/8/layout/hierarchy1"/>
    <dgm:cxn modelId="{B402B3D6-CEB2-4C7D-B7EA-E0171BC4F6D7}" type="presParOf" srcId="{96C754B3-3EDC-404B-BC44-685DDF0E6574}" destId="{632900E5-21C6-48CE-B2D2-5FAE0E5554F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47C00-4B47-4C20-96F2-2B553640CEE5}">
      <dsp:nvSpPr>
        <dsp:cNvPr id="0" name=""/>
        <dsp:cNvSpPr/>
      </dsp:nvSpPr>
      <dsp:spPr>
        <a:xfrm>
          <a:off x="4728325" y="2076770"/>
          <a:ext cx="812479" cy="386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501"/>
              </a:lnTo>
              <a:lnTo>
                <a:pt x="812479" y="263501"/>
              </a:lnTo>
              <a:lnTo>
                <a:pt x="812479" y="3866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79454-2F7C-4D68-922E-B6A7CAB4C36D}">
      <dsp:nvSpPr>
        <dsp:cNvPr id="0" name=""/>
        <dsp:cNvSpPr/>
      </dsp:nvSpPr>
      <dsp:spPr>
        <a:xfrm>
          <a:off x="3915846" y="2076770"/>
          <a:ext cx="812479" cy="386666"/>
        </a:xfrm>
        <a:custGeom>
          <a:avLst/>
          <a:gdLst/>
          <a:ahLst/>
          <a:cxnLst/>
          <a:rect l="0" t="0" r="0" b="0"/>
          <a:pathLst>
            <a:path>
              <a:moveTo>
                <a:pt x="812479" y="0"/>
              </a:moveTo>
              <a:lnTo>
                <a:pt x="812479" y="263501"/>
              </a:lnTo>
              <a:lnTo>
                <a:pt x="0" y="263501"/>
              </a:lnTo>
              <a:lnTo>
                <a:pt x="0" y="3866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D9310-2718-46ED-B072-F4E55F61E8F3}">
      <dsp:nvSpPr>
        <dsp:cNvPr id="0" name=""/>
        <dsp:cNvSpPr/>
      </dsp:nvSpPr>
      <dsp:spPr>
        <a:xfrm>
          <a:off x="4682605" y="845863"/>
          <a:ext cx="91440" cy="3866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666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6E381-6658-41B3-AE33-5490C2784F50}">
      <dsp:nvSpPr>
        <dsp:cNvPr id="0" name=""/>
        <dsp:cNvSpPr/>
      </dsp:nvSpPr>
      <dsp:spPr>
        <a:xfrm>
          <a:off x="4063569" y="1623"/>
          <a:ext cx="1329511" cy="844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085A8-7F33-47C8-B074-81515A44D12D}">
      <dsp:nvSpPr>
        <dsp:cNvPr id="0" name=""/>
        <dsp:cNvSpPr/>
      </dsp:nvSpPr>
      <dsp:spPr>
        <a:xfrm>
          <a:off x="4211293" y="141961"/>
          <a:ext cx="1329511" cy="8442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Type</a:t>
          </a:r>
        </a:p>
      </dsp:txBody>
      <dsp:txXfrm>
        <a:off x="4236020" y="166688"/>
        <a:ext cx="1280057" cy="794786"/>
      </dsp:txXfrm>
    </dsp:sp>
    <dsp:sp modelId="{8DF7154C-E1B2-41DD-82DE-1C12B12F9173}">
      <dsp:nvSpPr>
        <dsp:cNvPr id="0" name=""/>
        <dsp:cNvSpPr/>
      </dsp:nvSpPr>
      <dsp:spPr>
        <a:xfrm>
          <a:off x="4063569" y="1232530"/>
          <a:ext cx="1329511" cy="844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81889-5634-42AF-B175-C95B55992B6E}">
      <dsp:nvSpPr>
        <dsp:cNvPr id="0" name=""/>
        <dsp:cNvSpPr/>
      </dsp:nvSpPr>
      <dsp:spPr>
        <a:xfrm>
          <a:off x="4211293" y="1372867"/>
          <a:ext cx="1329511" cy="8442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Role</a:t>
          </a:r>
        </a:p>
      </dsp:txBody>
      <dsp:txXfrm>
        <a:off x="4236020" y="1397594"/>
        <a:ext cx="1280057" cy="794786"/>
      </dsp:txXfrm>
    </dsp:sp>
    <dsp:sp modelId="{793C8A11-658C-4F40-99E6-3C65C1819D74}">
      <dsp:nvSpPr>
        <dsp:cNvPr id="0" name=""/>
        <dsp:cNvSpPr/>
      </dsp:nvSpPr>
      <dsp:spPr>
        <a:xfrm>
          <a:off x="3251090" y="2463436"/>
          <a:ext cx="1329511" cy="844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CF349-0817-40DE-A3DD-D716F83C7A7C}">
      <dsp:nvSpPr>
        <dsp:cNvPr id="0" name=""/>
        <dsp:cNvSpPr/>
      </dsp:nvSpPr>
      <dsp:spPr>
        <a:xfrm>
          <a:off x="3398813" y="2603774"/>
          <a:ext cx="1329511" cy="8442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User</a:t>
          </a:r>
        </a:p>
      </dsp:txBody>
      <dsp:txXfrm>
        <a:off x="3423540" y="2628501"/>
        <a:ext cx="1280057" cy="794786"/>
      </dsp:txXfrm>
    </dsp:sp>
    <dsp:sp modelId="{0D32F0C6-617E-4C2F-8FF4-837482FBF80B}">
      <dsp:nvSpPr>
        <dsp:cNvPr id="0" name=""/>
        <dsp:cNvSpPr/>
      </dsp:nvSpPr>
      <dsp:spPr>
        <a:xfrm>
          <a:off x="4876049" y="2463436"/>
          <a:ext cx="1329511" cy="844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B7E28-9DDE-4239-A29C-54CB191B5DB6}">
      <dsp:nvSpPr>
        <dsp:cNvPr id="0" name=""/>
        <dsp:cNvSpPr/>
      </dsp:nvSpPr>
      <dsp:spPr>
        <a:xfrm>
          <a:off x="5023772" y="2603774"/>
          <a:ext cx="1329511" cy="8442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Admin</a:t>
          </a:r>
        </a:p>
      </dsp:txBody>
      <dsp:txXfrm>
        <a:off x="5048499" y="2628501"/>
        <a:ext cx="1280057" cy="794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6ECD5-B10D-DD99-2065-AAC3C98CF3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E9280-1EF5-73D8-B9D2-8B88E94F2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Reserve  your  place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966BA2-743C-0663-6BB6-7C25BD8FAAF6}"/>
              </a:ext>
            </a:extLst>
          </p:cNvPr>
          <p:cNvSpPr txBox="1"/>
          <p:nvPr/>
        </p:nvSpPr>
        <p:spPr>
          <a:xfrm>
            <a:off x="7969135" y="4758422"/>
            <a:ext cx="4222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Lucida Bright" panose="02040602050505020304" pitchFamily="18" charset="0"/>
              </a:rPr>
              <a:t>Team Members :</a:t>
            </a:r>
          </a:p>
          <a:p>
            <a:r>
              <a:rPr lang="en-IN" dirty="0">
                <a:latin typeface="Lucida Bright" panose="02040602050505020304" pitchFamily="18" charset="0"/>
              </a:rPr>
              <a:t>2210030184 – B . </a:t>
            </a:r>
            <a:r>
              <a:rPr lang="en-IN" dirty="0" err="1">
                <a:latin typeface="Lucida Bright" panose="02040602050505020304" pitchFamily="18" charset="0"/>
              </a:rPr>
              <a:t>Joshita</a:t>
            </a:r>
            <a:endParaRPr lang="en-IN" dirty="0">
              <a:latin typeface="Lucida Bright" panose="02040602050505020304" pitchFamily="18" charset="0"/>
            </a:endParaRPr>
          </a:p>
          <a:p>
            <a:r>
              <a:rPr lang="en-IN" dirty="0">
                <a:latin typeface="Lucida Bright" panose="02040602050505020304" pitchFamily="18" charset="0"/>
              </a:rPr>
              <a:t>2210030222 – A . Sai </a:t>
            </a:r>
            <a:r>
              <a:rPr lang="en-IN" dirty="0" err="1">
                <a:latin typeface="Lucida Bright" panose="02040602050505020304" pitchFamily="18" charset="0"/>
              </a:rPr>
              <a:t>Lakshmikanth</a:t>
            </a:r>
            <a:endParaRPr lang="en-IN" dirty="0">
              <a:latin typeface="Lucida Bright" panose="02040602050505020304" pitchFamily="18" charset="0"/>
            </a:endParaRPr>
          </a:p>
          <a:p>
            <a:r>
              <a:rPr lang="en-IN" dirty="0">
                <a:latin typeface="Lucida Bright" panose="02040602050505020304" pitchFamily="18" charset="0"/>
              </a:rPr>
              <a:t>2210030225 – G . S . R . Hemanth</a:t>
            </a:r>
          </a:p>
        </p:txBody>
      </p:sp>
    </p:spTree>
    <p:extLst>
      <p:ext uri="{BB962C8B-B14F-4D97-AF65-F5344CB8AC3E}">
        <p14:creationId xmlns:p14="http://schemas.microsoft.com/office/powerpoint/2010/main" val="254039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EA84-3E04-EBA4-581F-3B439064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7B41E-2EF4-2CDE-F048-C6C81DCB2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Easy Book</a:t>
            </a:r>
            <a:r>
              <a:rPr lang="en-US" sz="2400" dirty="0"/>
              <a:t> simplifies your ticket booking with a user-friendly platform. Quickly browse and secure tickets for transport, sports events, and more. Enjoy a smooth, secure booking process and real-time updates. With Easy Book, finding and managing your tickets has never been easier. Discover your next event effortlessly!</a:t>
            </a:r>
          </a:p>
        </p:txBody>
      </p:sp>
    </p:spTree>
    <p:extLst>
      <p:ext uri="{BB962C8B-B14F-4D97-AF65-F5344CB8AC3E}">
        <p14:creationId xmlns:p14="http://schemas.microsoft.com/office/powerpoint/2010/main" val="97188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EA84-3E04-EBA4-581F-3B439064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2420"/>
            <a:ext cx="9603275" cy="1049235"/>
          </a:xfrm>
        </p:spPr>
        <p:txBody>
          <a:bodyPr/>
          <a:lstStyle/>
          <a:p>
            <a:r>
              <a:rPr lang="en-US" dirty="0"/>
              <a:t>Tables</a:t>
            </a:r>
            <a:endParaRPr lang="en-IN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E1DDBE7-E824-57DD-FE3C-EA9E5241E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139920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4322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EA84-3E04-EBA4-581F-3B439064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2420"/>
            <a:ext cx="9603275" cy="1049235"/>
          </a:xfrm>
        </p:spPr>
        <p:txBody>
          <a:bodyPr/>
          <a:lstStyle/>
          <a:p>
            <a:r>
              <a:rPr lang="en-US" dirty="0" err="1"/>
              <a:t>ROle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271121-9FEC-F12A-C8CE-881979B4B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56922"/>
            <a:ext cx="9888330" cy="406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4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EA84-3E04-EBA4-581F-3B439064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2420"/>
            <a:ext cx="9603275" cy="1049235"/>
          </a:xfrm>
        </p:spPr>
        <p:txBody>
          <a:bodyPr/>
          <a:lstStyle/>
          <a:p>
            <a:r>
              <a:rPr lang="en-US" dirty="0"/>
              <a:t>USER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B142A-2F6A-41F7-0B31-0CFFD7B9D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E04256-7C71-AF53-733B-C7155C35C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3"/>
            <a:ext cx="9821646" cy="406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5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EA84-3E04-EBA4-581F-3B439064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2420"/>
            <a:ext cx="9603275" cy="1049235"/>
          </a:xfrm>
        </p:spPr>
        <p:txBody>
          <a:bodyPr/>
          <a:lstStyle/>
          <a:p>
            <a:r>
              <a:rPr lang="en-US" dirty="0"/>
              <a:t>Admin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C317E2-1A2F-637B-FC27-D309CB0DB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38731"/>
            <a:ext cx="9850225" cy="3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8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DDC46E-F390-8CC4-FACB-D926977626A9}"/>
              </a:ext>
            </a:extLst>
          </p:cNvPr>
          <p:cNvSpPr txBox="1"/>
          <p:nvPr/>
        </p:nvSpPr>
        <p:spPr>
          <a:xfrm>
            <a:off x="2294313" y="2410690"/>
            <a:ext cx="83792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latin typeface="Lucida Calligraphy" panose="03010101010101010101" pitchFamily="66" charset="0"/>
              </a:rPr>
              <a:t>Thank You</a:t>
            </a:r>
            <a:endParaRPr lang="en-IN" sz="10000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3101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225</TotalTime>
  <Words>95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Gill Sans MT</vt:lpstr>
      <vt:lpstr>Lucida Bright</vt:lpstr>
      <vt:lpstr>Lucida Calligraphy</vt:lpstr>
      <vt:lpstr>Times New Roman</vt:lpstr>
      <vt:lpstr>Gallery</vt:lpstr>
      <vt:lpstr>eASy book</vt:lpstr>
      <vt:lpstr>Introduction</vt:lpstr>
      <vt:lpstr>Tables</vt:lpstr>
      <vt:lpstr>ROle</vt:lpstr>
      <vt:lpstr>USER</vt:lpstr>
      <vt:lpstr>Admin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Hemanth Ganta</dc:creator>
  <cp:lastModifiedBy>Hemanth Ganta</cp:lastModifiedBy>
  <cp:revision>8</cp:revision>
  <dcterms:created xsi:type="dcterms:W3CDTF">2024-07-31T16:16:21Z</dcterms:created>
  <dcterms:modified xsi:type="dcterms:W3CDTF">2024-09-10T04:50:16Z</dcterms:modified>
</cp:coreProperties>
</file>