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CD5-B10D-DD99-2065-AAC3C98CF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E9280-1EF5-73D8-B9D2-8B88E94F2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Reserve  your  place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66BA2-743C-0663-6BB6-7C25BD8FAAF6}"/>
              </a:ext>
            </a:extLst>
          </p:cNvPr>
          <p:cNvSpPr txBox="1"/>
          <p:nvPr/>
        </p:nvSpPr>
        <p:spPr>
          <a:xfrm>
            <a:off x="7969135" y="4758422"/>
            <a:ext cx="422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Bright" panose="02040602050505020304" pitchFamily="18" charset="0"/>
              </a:rPr>
              <a:t>Team Members :</a:t>
            </a:r>
          </a:p>
          <a:p>
            <a:r>
              <a:rPr lang="en-IN" dirty="0">
                <a:latin typeface="Lucida Bright" panose="02040602050505020304" pitchFamily="18" charset="0"/>
              </a:rPr>
              <a:t>2210030184 – B . </a:t>
            </a:r>
            <a:r>
              <a:rPr lang="en-IN" dirty="0" err="1">
                <a:latin typeface="Lucida Bright" panose="02040602050505020304" pitchFamily="18" charset="0"/>
              </a:rPr>
              <a:t>Joshita</a:t>
            </a:r>
            <a:endParaRPr lang="en-IN" dirty="0">
              <a:latin typeface="Lucida Bright" panose="02040602050505020304" pitchFamily="18" charset="0"/>
            </a:endParaRPr>
          </a:p>
          <a:p>
            <a:r>
              <a:rPr lang="en-IN" dirty="0">
                <a:latin typeface="Lucida Bright" panose="02040602050505020304" pitchFamily="18" charset="0"/>
              </a:rPr>
              <a:t>2210030222 – A . Sai </a:t>
            </a:r>
            <a:r>
              <a:rPr lang="en-IN" dirty="0" err="1">
                <a:latin typeface="Lucida Bright" panose="02040602050505020304" pitchFamily="18" charset="0"/>
              </a:rPr>
              <a:t>Lakshmikanth</a:t>
            </a:r>
            <a:endParaRPr lang="en-IN" dirty="0">
              <a:latin typeface="Lucida Bright" panose="02040602050505020304" pitchFamily="18" charset="0"/>
            </a:endParaRPr>
          </a:p>
          <a:p>
            <a:r>
              <a:rPr lang="en-IN" dirty="0">
                <a:latin typeface="Lucida Bright" panose="02040602050505020304" pitchFamily="18" charset="0"/>
              </a:rPr>
              <a:t>2210030225 – G . S . R . Hemanth</a:t>
            </a:r>
          </a:p>
        </p:txBody>
      </p:sp>
    </p:spTree>
    <p:extLst>
      <p:ext uri="{BB962C8B-B14F-4D97-AF65-F5344CB8AC3E}">
        <p14:creationId xmlns:p14="http://schemas.microsoft.com/office/powerpoint/2010/main" val="254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41E-2EF4-2CDE-F048-C6C81DC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Easy Book</a:t>
            </a:r>
            <a:r>
              <a:rPr lang="en-US" sz="2400" dirty="0"/>
              <a:t> simplifies your ticket booking with a user-friendly platform. Quickly browse and secure tickets for transport, sports events, and more. Enjoy a smooth, secure booking process and real-time updates. With Easy Book, finding and managing your tickets has never been easier. Discover your next event effortlessly!</a:t>
            </a:r>
          </a:p>
        </p:txBody>
      </p:sp>
    </p:spTree>
    <p:extLst>
      <p:ext uri="{BB962C8B-B14F-4D97-AF65-F5344CB8AC3E}">
        <p14:creationId xmlns:p14="http://schemas.microsoft.com/office/powerpoint/2010/main" val="9718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DE93-D27F-D468-5F6D-8C5F330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69FA6-91F5-B253-2608-363D5DBF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1"/>
            <a:ext cx="95730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Search and Filter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 events by date, location, or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Seating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seats with a visual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payment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Instant status and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View and modify bookings.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Email Notifications</a:t>
            </a:r>
            <a:r>
              <a:rPr lang="en-US" altLang="en-US" sz="2400" dirty="0">
                <a:latin typeface="Arial" panose="020B0604020202020204" pitchFamily="34" charset="0"/>
              </a:rPr>
              <a:t>: Confirmations and reminders.</a:t>
            </a:r>
          </a:p>
        </p:txBody>
      </p:sp>
    </p:spTree>
    <p:extLst>
      <p:ext uri="{BB962C8B-B14F-4D97-AF65-F5344CB8AC3E}">
        <p14:creationId xmlns:p14="http://schemas.microsoft.com/office/powerpoint/2010/main" val="34295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6B0E-B4C0-70AB-A7A2-3C042D8C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 It 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8BC639-6E9C-D4C3-F7AC-400F91294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17544"/>
            <a:ext cx="106939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Events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a wide range of events by date, location,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and Book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your event, pick seats, and confirm your booking.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Complete your purchase using various secure payment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Confirmation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 instant booking confirmation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Bookings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 your bookings, make changes, and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upcoming events through your account. </a:t>
            </a:r>
          </a:p>
        </p:txBody>
      </p:sp>
    </p:spTree>
    <p:extLst>
      <p:ext uri="{BB962C8B-B14F-4D97-AF65-F5344CB8AC3E}">
        <p14:creationId xmlns:p14="http://schemas.microsoft.com/office/powerpoint/2010/main" val="19202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E571A0-78AF-93F2-8F00-707B997A0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09" y="2026538"/>
            <a:ext cx="4665077" cy="29777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0A0D8-BA63-601E-E906-A6CE4C25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3421-78BF-79F8-9D9D-FED9614B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Your Destination and Dates</a:t>
            </a:r>
          </a:p>
          <a:p>
            <a:r>
              <a:rPr lang="en-IN" sz="2400" dirty="0"/>
              <a:t>Book Transportation</a:t>
            </a:r>
            <a:endParaRPr lang="en-US" sz="2400" dirty="0"/>
          </a:p>
          <a:p>
            <a:r>
              <a:rPr lang="en-IN" sz="2400" dirty="0"/>
              <a:t>Reserve Accommodation</a:t>
            </a:r>
            <a:endParaRPr lang="en-US" sz="2400" dirty="0"/>
          </a:p>
          <a:p>
            <a:r>
              <a:rPr lang="en-IN" sz="2400" dirty="0"/>
              <a:t>Plan Daily Activities</a:t>
            </a:r>
          </a:p>
        </p:txBody>
      </p:sp>
    </p:spTree>
    <p:extLst>
      <p:ext uri="{BB962C8B-B14F-4D97-AF65-F5344CB8AC3E}">
        <p14:creationId xmlns:p14="http://schemas.microsoft.com/office/powerpoint/2010/main" val="30622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CBB8-E7D4-B930-C7FE-7D2026B6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domains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0A773-6381-A952-76EA-351B5B111B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7" y="2351679"/>
            <a:ext cx="3190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408A96-54C0-C4B2-0944-79989B5F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351679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8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C0AF-0223-5BF3-1715-0BF2ADA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04766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1092-4CB6-049B-3F52-0DD1FE15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Easy Book simplifies ticket booking with its intuitive interface, secure payment options, and real-time updates. Personalized recommendations and mobile access make managing events easy and efficient. We are dedicated to providing a seamless experience and continuously improving to meet user needs.</a:t>
            </a:r>
          </a:p>
        </p:txBody>
      </p:sp>
    </p:spTree>
    <p:extLst>
      <p:ext uri="{BB962C8B-B14F-4D97-AF65-F5344CB8AC3E}">
        <p14:creationId xmlns:p14="http://schemas.microsoft.com/office/powerpoint/2010/main" val="382897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DC46E-F390-8CC4-FACB-D926977626A9}"/>
              </a:ext>
            </a:extLst>
          </p:cNvPr>
          <p:cNvSpPr txBox="1"/>
          <p:nvPr/>
        </p:nvSpPr>
        <p:spPr>
          <a:xfrm>
            <a:off x="2294313" y="2410690"/>
            <a:ext cx="8379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Lucida Calligraphy" panose="03010101010101010101" pitchFamily="66" charset="0"/>
              </a:rPr>
              <a:t>Thank You</a:t>
            </a:r>
            <a:endParaRPr lang="en-IN" sz="10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10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198</TotalTime>
  <Words>291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Lucida Bright</vt:lpstr>
      <vt:lpstr>Lucida Calligraphy</vt:lpstr>
      <vt:lpstr>Times New Roman</vt:lpstr>
      <vt:lpstr>Gallery</vt:lpstr>
      <vt:lpstr>eASy book</vt:lpstr>
      <vt:lpstr>Introduction</vt:lpstr>
      <vt:lpstr>Features</vt:lpstr>
      <vt:lpstr>How  It  Works</vt:lpstr>
      <vt:lpstr>Additional Features</vt:lpstr>
      <vt:lpstr>Existing domains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Ganta</dc:creator>
  <cp:lastModifiedBy>Hemanth Ganta</cp:lastModifiedBy>
  <cp:revision>7</cp:revision>
  <dcterms:created xsi:type="dcterms:W3CDTF">2024-07-31T16:16:21Z</dcterms:created>
  <dcterms:modified xsi:type="dcterms:W3CDTF">2024-08-07T03:45:18Z</dcterms:modified>
</cp:coreProperties>
</file>