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71" r:id="rId4"/>
    <p:sldId id="257" r:id="rId5"/>
    <p:sldId id="268" r:id="rId6"/>
    <p:sldId id="269" r:id="rId7"/>
    <p:sldId id="259" r:id="rId8"/>
    <p:sldId id="265" r:id="rId9"/>
    <p:sldId id="267" r:id="rId10"/>
    <p:sldId id="260" r:id="rId11"/>
    <p:sldId id="261" r:id="rId12"/>
    <p:sldId id="266" r:id="rId13"/>
    <p:sldId id="264" r:id="rId14"/>
    <p:sldId id="274" r:id="rId15"/>
    <p:sldId id="275" r:id="rId16"/>
    <p:sldId id="262" r:id="rId17"/>
    <p:sldId id="26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D8F3-AD24-457A-9E35-E05B2A908981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852A9-1013-4528-98CD-C07D0C743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9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52A9-1013-4528-98CD-C07D0C74349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1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89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39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83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831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11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16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645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282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4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15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0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3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61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54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F1B936-A27F-4C35-B9F5-554BCF87CAB0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3B177-64BC-4FC5-BB25-9A3DBEA24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26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3927-B7DB-B034-DB78-6516C6B2B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090" y="2449329"/>
            <a:ext cx="10441859" cy="2368478"/>
          </a:xfrm>
        </p:spPr>
        <p:txBody>
          <a:bodyPr/>
          <a:lstStyle/>
          <a:p>
            <a:r>
              <a:rPr lang="en-IN" dirty="0"/>
              <a:t>Adventure Works</a:t>
            </a:r>
            <a:br>
              <a:rPr lang="en-IN" dirty="0"/>
            </a:br>
            <a:r>
              <a:rPr lang="en-IN" dirty="0"/>
              <a:t>    </a:t>
            </a:r>
            <a:r>
              <a:rPr lang="en-IN" b="1" dirty="0"/>
              <a:t>House Stark</a:t>
            </a:r>
            <a:br>
              <a:rPr lang="en-IN" b="1" dirty="0"/>
            </a:br>
            <a:r>
              <a:rPr lang="en-IN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70A42-3D2A-796C-FAE4-2C289317757C}"/>
              </a:ext>
            </a:extLst>
          </p:cNvPr>
          <p:cNvSpPr txBox="1"/>
          <p:nvPr/>
        </p:nvSpPr>
        <p:spPr>
          <a:xfrm>
            <a:off x="621722" y="4817807"/>
            <a:ext cx="5270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Hemanth Potti</a:t>
            </a:r>
          </a:p>
          <a:p>
            <a:pPr marL="342900" indent="-342900">
              <a:buAutoNum type="arabicPeriod"/>
            </a:pPr>
            <a:r>
              <a:rPr lang="en-IN" b="1" dirty="0"/>
              <a:t>Animesh Agrawal</a:t>
            </a:r>
          </a:p>
          <a:p>
            <a:pPr marL="342900" indent="-342900">
              <a:buAutoNum type="arabicPeriod"/>
            </a:pPr>
            <a:r>
              <a:rPr lang="en-IN" b="1" dirty="0"/>
              <a:t>Vivek </a:t>
            </a:r>
            <a:r>
              <a:rPr lang="en-IN" b="1" dirty="0" err="1"/>
              <a:t>Nakka</a:t>
            </a: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 err="1"/>
              <a:t>Vishrutha</a:t>
            </a:r>
            <a:r>
              <a:rPr lang="en-IN" b="1" dirty="0"/>
              <a:t> Gopal</a:t>
            </a:r>
          </a:p>
        </p:txBody>
      </p:sp>
    </p:spTree>
    <p:extLst>
      <p:ext uri="{BB962C8B-B14F-4D97-AF65-F5344CB8AC3E}">
        <p14:creationId xmlns:p14="http://schemas.microsoft.com/office/powerpoint/2010/main" val="264876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753C-1653-848D-8457-966DFDE9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– 3 : Python and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37A1-0708-E836-B21B-7566BBB8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needs to be displayed to the end user.</a:t>
            </a:r>
          </a:p>
          <a:p>
            <a:r>
              <a:rPr lang="en-IN" dirty="0"/>
              <a:t>Flask has been used to extract the data from the oracle database and is displayed on the webpage.</a:t>
            </a:r>
          </a:p>
          <a:p>
            <a:r>
              <a:rPr lang="en-IN" dirty="0"/>
              <a:t>The end user can search through the records with a unique customer key or email.</a:t>
            </a:r>
          </a:p>
        </p:txBody>
      </p:sp>
    </p:spTree>
    <p:extLst>
      <p:ext uri="{BB962C8B-B14F-4D97-AF65-F5344CB8AC3E}">
        <p14:creationId xmlns:p14="http://schemas.microsoft.com/office/powerpoint/2010/main" val="395536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9D39-8B66-1BA0-034A-566EECF2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– 4 : Power BI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8559-C717-50A2-818B-41F64D40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Analysis is an important step for any data.</a:t>
            </a:r>
          </a:p>
          <a:p>
            <a:r>
              <a:rPr lang="en-IN" dirty="0"/>
              <a:t>Power BI has been used for this data to visualise each and every detail.</a:t>
            </a:r>
          </a:p>
          <a:p>
            <a:r>
              <a:rPr lang="en-IN" dirty="0"/>
              <a:t>Multiple plots and measures have been calculated which tells us the overall story of the data.</a:t>
            </a:r>
          </a:p>
        </p:txBody>
      </p:sp>
    </p:spTree>
    <p:extLst>
      <p:ext uri="{BB962C8B-B14F-4D97-AF65-F5344CB8AC3E}">
        <p14:creationId xmlns:p14="http://schemas.microsoft.com/office/powerpoint/2010/main" val="122638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D1CAF4C-DFF2-4DE7-8B9B-56C573A6B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77" y="1069088"/>
            <a:ext cx="9056450" cy="542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0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16B21-3DFF-3D9B-B8FD-16EC939B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12" y="181898"/>
            <a:ext cx="49652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EBEBEB"/>
                </a:solidFill>
              </a:rPr>
              <a:t>Business Improvements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49E264C-D0E4-8068-2FC2-4540EAAA2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" b="-1"/>
          <a:stretch/>
        </p:blipFill>
        <p:spPr>
          <a:xfrm>
            <a:off x="5456937" y="1453806"/>
            <a:ext cx="5913701" cy="3950387"/>
          </a:xfrm>
          <a:prstGeom prst="rect">
            <a:avLst/>
          </a:prstGeom>
          <a:effectLst/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7178-C1FF-F5D9-F2D0-E8411590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98" y="2438400"/>
            <a:ext cx="4470858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FFFF"/>
                </a:solidFill>
              </a:rPr>
              <a:t>Sales Territory Management</a:t>
            </a:r>
          </a:p>
          <a:p>
            <a:r>
              <a:rPr lang="en-IN" dirty="0">
                <a:solidFill>
                  <a:srgbClr val="FFFFFF"/>
                </a:solidFill>
              </a:rPr>
              <a:t>Target the under-performing territories and allocate resources effectively.</a:t>
            </a:r>
          </a:p>
          <a:p>
            <a:r>
              <a:rPr lang="en-IN" dirty="0">
                <a:solidFill>
                  <a:srgbClr val="FFFFFF"/>
                </a:solidFill>
              </a:rPr>
              <a:t>Conduct surveys and marketing campaigns in the under-performing areas.</a:t>
            </a:r>
          </a:p>
        </p:txBody>
      </p:sp>
    </p:spTree>
    <p:extLst>
      <p:ext uri="{BB962C8B-B14F-4D97-AF65-F5344CB8AC3E}">
        <p14:creationId xmlns:p14="http://schemas.microsoft.com/office/powerpoint/2010/main" val="3434907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16B21-3DFF-3D9B-B8FD-16EC939B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12" y="181898"/>
            <a:ext cx="49652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EBEBEB"/>
                </a:solidFill>
              </a:rPr>
              <a:t>Business Improvements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7178-C1FF-F5D9-F2D0-E8411590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98" y="2438400"/>
            <a:ext cx="4470858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Product Performance Optimization</a:t>
            </a:r>
          </a:p>
          <a:p>
            <a:r>
              <a:rPr lang="en-IN" dirty="0">
                <a:solidFill>
                  <a:srgbClr val="FFFFFF"/>
                </a:solidFill>
              </a:rPr>
              <a:t>Identifying top selling products.</a:t>
            </a:r>
          </a:p>
          <a:p>
            <a:r>
              <a:rPr lang="en-IN" dirty="0">
                <a:solidFill>
                  <a:srgbClr val="FFFFFF"/>
                </a:solidFill>
              </a:rPr>
              <a:t>Promoting the best-selling products to boost overall sales.</a:t>
            </a:r>
          </a:p>
          <a:p>
            <a:r>
              <a:rPr lang="en-IN" dirty="0">
                <a:solidFill>
                  <a:srgbClr val="FFFFFF"/>
                </a:solidFill>
              </a:rPr>
              <a:t>Optimize inventory management.</a:t>
            </a:r>
          </a:p>
        </p:txBody>
      </p:sp>
      <p:pic>
        <p:nvPicPr>
          <p:cNvPr id="4" name="Picture 3" descr="A graph of sales&#10;&#10;Description automatically generated">
            <a:extLst>
              <a:ext uri="{FF2B5EF4-FFF2-40B4-BE49-F238E27FC236}">
                <a16:creationId xmlns:a16="http://schemas.microsoft.com/office/drawing/2014/main" id="{E457A1F1-9126-92DC-BB01-E9D31FE24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35" y="1986117"/>
            <a:ext cx="6462607" cy="32151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87875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16B21-3DFF-3D9B-B8FD-16EC939B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12" y="181898"/>
            <a:ext cx="49652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EBEBEB"/>
                </a:solidFill>
              </a:rPr>
              <a:t>Business Improvements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7178-C1FF-F5D9-F2D0-E8411590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98" y="1689184"/>
            <a:ext cx="4470858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FFFF"/>
                </a:solidFill>
              </a:rPr>
              <a:t>Customer Segmentation</a:t>
            </a:r>
          </a:p>
          <a:p>
            <a:r>
              <a:rPr lang="en-IN" dirty="0">
                <a:solidFill>
                  <a:srgbClr val="FFFFFF"/>
                </a:solidFill>
              </a:rPr>
              <a:t>Target the high-earning customers and launch a new range of premium products.</a:t>
            </a:r>
          </a:p>
        </p:txBody>
      </p:sp>
      <p:pic>
        <p:nvPicPr>
          <p:cNvPr id="6" name="Picture 5" descr="A graph showing the amount of income&#10;&#10;Description automatically generated with medium confidence">
            <a:extLst>
              <a:ext uri="{FF2B5EF4-FFF2-40B4-BE49-F238E27FC236}">
                <a16:creationId xmlns:a16="http://schemas.microsoft.com/office/drawing/2014/main" id="{7718614C-77AA-E9A8-4AF2-C8EE3A775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14" y="1941871"/>
            <a:ext cx="6576772" cy="32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36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185F-D8B8-0A5D-4A53-7A523E35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– 5 : AWS Cloud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DAD7-7FDD-AA72-77BF-A5ABE842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datasets have been migrated into an S3 Bucket.</a:t>
            </a:r>
          </a:p>
          <a:p>
            <a:r>
              <a:rPr lang="en-IN" dirty="0"/>
              <a:t>Amazon </a:t>
            </a:r>
            <a:r>
              <a:rPr lang="en-IN" dirty="0" err="1"/>
              <a:t>sagemaker</a:t>
            </a:r>
            <a:r>
              <a:rPr lang="en-IN" dirty="0"/>
              <a:t> has been used to analyse and query on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51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F0AF-F9F7-109E-7C43-80E0C410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0953-B6B5-BBF2-A0DB-3F583AF2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given data has been, analysed, queried, implemented, visualised and (has been migrated to AWS).</a:t>
            </a:r>
          </a:p>
          <a:p>
            <a:r>
              <a:rPr lang="en-IN" dirty="0"/>
              <a:t>Various tools and </a:t>
            </a:r>
            <a:r>
              <a:rPr lang="en-IN" dirty="0" err="1"/>
              <a:t>softwares</a:t>
            </a:r>
            <a:r>
              <a:rPr lang="en-IN" dirty="0"/>
              <a:t> have been used in performing the tasks such as, SQL Developer, Power BI, Flask, Pandas.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78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63B2-6F96-932A-1761-83289E89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02" y="3028770"/>
            <a:ext cx="9404723" cy="140053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2465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3170-B7A2-56E0-95F3-2F30D320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1983-1AB2-897E-D2F8-42864126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Customers</a:t>
            </a:r>
          </a:p>
          <a:p>
            <a:r>
              <a:rPr lang="en-IN" dirty="0"/>
              <a:t>Internet Sales</a:t>
            </a:r>
          </a:p>
          <a:p>
            <a:r>
              <a:rPr lang="en-IN" dirty="0"/>
              <a:t>Product</a:t>
            </a:r>
          </a:p>
          <a:p>
            <a:r>
              <a:rPr lang="en-IN" dirty="0"/>
              <a:t>Sales Territory</a:t>
            </a:r>
          </a:p>
          <a:p>
            <a:r>
              <a:rPr lang="en-IN" dirty="0"/>
              <a:t>Geography</a:t>
            </a:r>
          </a:p>
          <a:p>
            <a:r>
              <a:rPr lang="en-IN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1125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6E86-2E8E-CA61-BB1F-DAF8DBBD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IN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CDCD-092C-3339-362C-0D23C972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59" y="771326"/>
            <a:ext cx="9959947" cy="531534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i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1: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 up data 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data and get insights in the given context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US" sz="1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visualization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i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2: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a relational schema for the tables, include normalization if needed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 the data into the database</a:t>
            </a:r>
            <a:endParaRPr lang="en-IN" sz="1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i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3: 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a flask application with following objectives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US" sz="1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customers using name, id or phone number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1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their details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i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4: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Power BI dashboard and tell a story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 business improvements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i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5: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Migrate the project to AWS, choosing appropriate services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8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6B76-13B5-BE90-3DD6-451225D9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-1 :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FCB5-B487-CE5E-3FEA-C77C2364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given dataset has been analysed through various analysis tools such as Python, Pandas, Matplotlib, Seaborn.</a:t>
            </a:r>
          </a:p>
          <a:p>
            <a:r>
              <a:rPr lang="en-IN" dirty="0"/>
              <a:t>The </a:t>
            </a:r>
            <a:r>
              <a:rPr lang="en-IN" dirty="0" err="1"/>
              <a:t>Jupyter</a:t>
            </a:r>
            <a:r>
              <a:rPr lang="en-IN" dirty="0"/>
              <a:t> notebook provides us with different analysis performed on the dataset to understand what the data is about.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08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5C46-8D3C-FAB2-1EDC-CF890022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4010-E5F2-47EA-62F8-550A552C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 is the process of detecting and correcting (or removing) inaccurate, incomplete, or irrelevant data from a dataset.</a:t>
            </a:r>
          </a:p>
          <a:p>
            <a:r>
              <a:rPr lang="en-US" dirty="0"/>
              <a:t>Data cleaning involves various steps such as handling missing values, removing duplicates, correcting errors, and standardizing data formats.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61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B4ADF-56E4-FF1D-422B-61DDC428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948" y="1421309"/>
            <a:ext cx="4799593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/>
              <a:t>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E3E2E-64BC-8B61-B617-2462532AFAD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/>
          <a:stretch/>
        </p:blipFill>
        <p:spPr>
          <a:xfrm>
            <a:off x="477708" y="404218"/>
            <a:ext cx="5689891" cy="28699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Content Placeholder 4" descr="A graph showing a number of different colored bars">
            <a:extLst>
              <a:ext uri="{FF2B5EF4-FFF2-40B4-BE49-F238E27FC236}">
                <a16:creationId xmlns:a16="http://schemas.microsoft.com/office/drawing/2014/main" id="{42433FDB-BFA3-2F11-F7E7-0DE661332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0" r="1" b="1"/>
          <a:stretch/>
        </p:blipFill>
        <p:spPr>
          <a:xfrm>
            <a:off x="477708" y="3380812"/>
            <a:ext cx="5689891" cy="28699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399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AA72-2669-E1A7-3A10-E3BD1823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– 2 :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144F-829C-AA83-DF7D-C23312C6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Upon analysis, the next step is to push the data into a database for querying and further analysis.</a:t>
            </a:r>
          </a:p>
          <a:p>
            <a:r>
              <a:rPr lang="en-IN" dirty="0"/>
              <a:t>The data has been pushed into the oracle database.</a:t>
            </a:r>
          </a:p>
          <a:p>
            <a:r>
              <a:rPr lang="en-IN" dirty="0"/>
              <a:t>Querying has been achieved through the SQL Developer tool.</a:t>
            </a:r>
          </a:p>
        </p:txBody>
      </p:sp>
    </p:spTree>
    <p:extLst>
      <p:ext uri="{BB962C8B-B14F-4D97-AF65-F5344CB8AC3E}">
        <p14:creationId xmlns:p14="http://schemas.microsoft.com/office/powerpoint/2010/main" val="184895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7EDE15-480A-97A4-C788-31343DAFE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8" y="100393"/>
            <a:ext cx="9488128" cy="66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3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2FCD-919A-9852-5BB2-27DAD877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query the data!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0934-DA57-2559-F32F-A76107C5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5 customers details who made the highest purchases.</a:t>
            </a:r>
          </a:p>
          <a:p>
            <a:r>
              <a:rPr lang="en-US" dirty="0"/>
              <a:t>The one product which made the highest profit.</a:t>
            </a:r>
          </a:p>
          <a:p>
            <a:r>
              <a:rPr lang="en-US" dirty="0"/>
              <a:t>Year wise sales numbers</a:t>
            </a:r>
          </a:p>
          <a:p>
            <a:r>
              <a:rPr lang="en-US" dirty="0"/>
              <a:t>Region wise sales numbers</a:t>
            </a:r>
          </a:p>
          <a:p>
            <a:r>
              <a:rPr lang="en-US" dirty="0"/>
              <a:t>List the products that have a Spanish name and how much profits did they make overall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358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</TotalTime>
  <Words>550</Words>
  <Application>Microsoft Office PowerPoint</Application>
  <PresentationFormat>Widescreen</PresentationFormat>
  <Paragraphs>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Bookman Old Style</vt:lpstr>
      <vt:lpstr>Calibri</vt:lpstr>
      <vt:lpstr>Century Gothic</vt:lpstr>
      <vt:lpstr>Wingdings 3</vt:lpstr>
      <vt:lpstr>Ion</vt:lpstr>
      <vt:lpstr>Adventure Works     House Stark  </vt:lpstr>
      <vt:lpstr>Dataset </vt:lpstr>
      <vt:lpstr>Project Objectives</vt:lpstr>
      <vt:lpstr>Task -1 : Data Analysis</vt:lpstr>
      <vt:lpstr>Data Cleaning</vt:lpstr>
      <vt:lpstr>Visualization</vt:lpstr>
      <vt:lpstr>Task – 2 : Database</vt:lpstr>
      <vt:lpstr>PowerPoint Presentation</vt:lpstr>
      <vt:lpstr>Let’s query the data!</vt:lpstr>
      <vt:lpstr>Task – 3 : Python and Flask</vt:lpstr>
      <vt:lpstr>Task – 4 : Power BI </vt:lpstr>
      <vt:lpstr>PowerPoint Presentation</vt:lpstr>
      <vt:lpstr>Business Improvements</vt:lpstr>
      <vt:lpstr>Business Improvements</vt:lpstr>
      <vt:lpstr>Business Improvements</vt:lpstr>
      <vt:lpstr>Task – 5 : AWS Cloud Migration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Hemanth Potti</dc:creator>
  <cp:lastModifiedBy>Hemanth Potti</cp:lastModifiedBy>
  <cp:revision>17</cp:revision>
  <dcterms:created xsi:type="dcterms:W3CDTF">2024-07-07T12:27:45Z</dcterms:created>
  <dcterms:modified xsi:type="dcterms:W3CDTF">2024-07-10T05:35:13Z</dcterms:modified>
</cp:coreProperties>
</file>