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7133" y="2779521"/>
            <a:ext cx="6237732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187955"/>
            <a:ext cx="10679379" cy="2179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26017" y="6147883"/>
            <a:ext cx="195579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81427"/>
            <a:ext cx="6312535" cy="4577080"/>
            <a:chOff x="0" y="2281427"/>
            <a:chExt cx="6312535" cy="4577080"/>
          </a:xfrm>
        </p:grpSpPr>
        <p:sp>
          <p:nvSpPr>
            <p:cNvPr id="3" name="object 3"/>
            <p:cNvSpPr/>
            <p:nvPr/>
          </p:nvSpPr>
          <p:spPr>
            <a:xfrm>
              <a:off x="0" y="4012692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324" y="2281427"/>
              <a:ext cx="6006084" cy="28178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9433" y="626109"/>
            <a:ext cx="684022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7135" marR="5080" indent="-2465070">
              <a:lnSpc>
                <a:spcPct val="100000"/>
              </a:lnSpc>
              <a:spcBef>
                <a:spcPts val="105"/>
              </a:spcBef>
            </a:pPr>
            <a:r>
              <a:rPr sz="4400" spc="-45" dirty="0"/>
              <a:t>RESTAURANT</a:t>
            </a:r>
            <a:r>
              <a:rPr sz="4400" spc="-165" dirty="0"/>
              <a:t> </a:t>
            </a:r>
            <a:r>
              <a:rPr sz="4400" spc="-5" dirty="0"/>
              <a:t>MANAGEMENT  </a:t>
            </a:r>
            <a:r>
              <a:rPr sz="4400" dirty="0"/>
              <a:t>SYSTEM</a:t>
            </a:r>
            <a:endParaRPr sz="44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542023" y="4323029"/>
            <a:ext cx="95631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1. </a:t>
            </a:r>
            <a:r>
              <a:rPr sz="1100" spc="-5" dirty="0">
                <a:latin typeface="Arial"/>
                <a:cs typeface="Arial"/>
              </a:rPr>
              <a:t>Shashank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5318" y="4323029"/>
            <a:ext cx="119189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-</a:t>
            </a:r>
            <a:r>
              <a:rPr sz="1100" spc="25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AP18110010528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0311" y="4796154"/>
            <a:ext cx="9010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2. Hemanth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8366" y="4796154"/>
            <a:ext cx="11887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-</a:t>
            </a:r>
            <a:r>
              <a:rPr sz="1100" spc="2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AP18110010535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2023" y="5268595"/>
            <a:ext cx="9556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3. </a:t>
            </a:r>
            <a:r>
              <a:rPr sz="1100" spc="-5" dirty="0">
                <a:latin typeface="Arial"/>
                <a:cs typeface="Arial"/>
              </a:rPr>
              <a:t>Manikanta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6842" y="5268595"/>
            <a:ext cx="11906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-</a:t>
            </a:r>
            <a:r>
              <a:rPr sz="1100" spc="2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AP18110010558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28278" y="5710529"/>
            <a:ext cx="1155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40" dirty="0">
                <a:solidFill>
                  <a:srgbClr val="90C225"/>
                </a:solidFill>
                <a:latin typeface="Arial"/>
                <a:cs typeface="Arial"/>
              </a:rPr>
              <a:t>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215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Conclusion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6310" y="1999234"/>
            <a:ext cx="840486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Hence this is the process in which the system works and it is achieved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through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 easy to use graphical interface menu options.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users can add any  number of items to the cart from any of the available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food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categories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 simply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clicking the Add to Cart button for each item.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item is added to  the cart, user is presented with detailed order to review or continue shopping  and after this they can order and enjoy their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food.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71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Future</a:t>
            </a:r>
            <a:r>
              <a:rPr sz="3600" spc="-95" dirty="0"/>
              <a:t> </a:t>
            </a:r>
            <a:r>
              <a:rPr sz="3600" spc="-35" dirty="0"/>
              <a:t>Works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6310" y="2187955"/>
            <a:ext cx="7874000" cy="217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Providing information about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website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like contact details, address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the  restaurant.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Offers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also be updated regularly in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website.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Implementation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online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payment</a:t>
            </a:r>
            <a:r>
              <a:rPr sz="18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mode.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Online delivery facility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also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be</a:t>
            </a:r>
            <a:r>
              <a:rPr sz="1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available.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Feedback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also be </a:t>
            </a:r>
            <a:r>
              <a:rPr lang="en-IN" sz="1800" spc="-5" dirty="0">
                <a:solidFill>
                  <a:srgbClr val="404040"/>
                </a:solidFill>
                <a:latin typeface="Arial"/>
                <a:cs typeface="Arial"/>
              </a:rPr>
              <a:t>added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which will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help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improve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2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restaurant.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7133" y="2779521"/>
            <a:ext cx="40017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80" dirty="0"/>
              <a:t> </a:t>
            </a:r>
            <a:r>
              <a:rPr spc="-5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743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Abstra</a:t>
            </a:r>
            <a:r>
              <a:rPr sz="3600" spc="5" dirty="0"/>
              <a:t>c</a:t>
            </a:r>
            <a:r>
              <a:rPr sz="3600" dirty="0"/>
              <a:t>t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6310" y="1957832"/>
            <a:ext cx="841819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  <a:tab pos="2031364" algn="l"/>
                <a:tab pos="23749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Due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heavy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work	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and some other important things in our daily life people now  a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days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are preferring restaurant food rather than cooking food at home. So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we 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are seeing a increase in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number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hotels and there are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methods 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managing restaurants,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restaurants use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managing  techniques.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So to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make the restaurant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management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easy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for 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new  restaurants and hotels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are developing a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software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is easy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use and 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affordable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buy,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this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software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also generates </a:t>
            </a:r>
            <a:r>
              <a:rPr lang="en-IN" sz="1800" spc="-5" dirty="0">
                <a:solidFill>
                  <a:srgbClr val="585858"/>
                </a:solidFill>
                <a:latin typeface="Arial"/>
                <a:cs typeface="Arial"/>
              </a:rPr>
              <a:t>the bill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automatically. </a:t>
            </a:r>
            <a:r>
              <a:rPr lang="en-IN" spc="-5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mall</a:t>
            </a:r>
            <a:r>
              <a:rPr lang="en-IN" spc="-5" dirty="0">
                <a:solidFill>
                  <a:srgbClr val="585858"/>
                </a:solidFill>
                <a:latin typeface="Arial"/>
                <a:cs typeface="Arial"/>
              </a:rPr>
              <a:t> and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medium restaurants can be  benefitted by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switching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manual restaurant management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automated or 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software</a:t>
            </a: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based</a:t>
            </a:r>
            <a:r>
              <a:rPr lang="en-IN" sz="18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restaurants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is not only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serving food but also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for 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making better service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customers and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we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can manage things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very 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efficiently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more ease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restaurant management</a:t>
            </a:r>
            <a:r>
              <a:rPr sz="1800" spc="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system.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543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Introduction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6310" y="1841753"/>
            <a:ext cx="841819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Restaurant management system is a process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ordering food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from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 restaurant  through a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web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page our aim in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project is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reduce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time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effort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  management and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customers,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service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allow customers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keep their  accounts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them in order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make frequent orders convenient.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project is  designed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handle all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primary information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calculate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bill and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this 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project intends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introduce more user friendliness in various activities such as  record updating, maintenance and searching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main purpose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this project is 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reach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wide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range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customers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while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not interacting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management  directly this system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give accurate details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about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customer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their food  orders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help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management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identify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most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favorite and least favorite  food of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customers so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management can improve their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taste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and quality 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 food they provide.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4093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Website</a:t>
            </a:r>
            <a:r>
              <a:rPr sz="3600" spc="-50" dirty="0"/>
              <a:t> </a:t>
            </a:r>
            <a:r>
              <a:rPr sz="3600" spc="-5" dirty="0"/>
              <a:t>Description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6310" y="1850516"/>
            <a:ext cx="842391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  <a:tab pos="3048635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 this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website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we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want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make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interaction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between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customer and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management more comfortable,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firstly 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user should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download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web 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application then after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opening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application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user should register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their  email address and they should create a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password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that account,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after 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registering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account	successfully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user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login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 account and  the user can access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menu of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restaurant and now he can select the  quantity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items,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add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cart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and then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edit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quantity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food in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 cart after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confirming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if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they need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food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items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then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user can checkout  after the management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access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user’s cart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by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logging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into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admin 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account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and now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admin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confirm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user’s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needed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and generate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bill 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 food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items.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941320"/>
            <a:ext cx="5565775" cy="3916679"/>
            <a:chOff x="0" y="2941320"/>
            <a:chExt cx="5565775" cy="3916679"/>
          </a:xfrm>
        </p:grpSpPr>
        <p:sp>
          <p:nvSpPr>
            <p:cNvPr id="3" name="object 3"/>
            <p:cNvSpPr/>
            <p:nvPr/>
          </p:nvSpPr>
          <p:spPr>
            <a:xfrm>
              <a:off x="0" y="4012692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2692" y="2941320"/>
              <a:ext cx="5362956" cy="30190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533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Admin</a:t>
            </a:r>
            <a:r>
              <a:rPr sz="3600" spc="-90" dirty="0"/>
              <a:t> </a:t>
            </a:r>
            <a:r>
              <a:rPr sz="3600" spc="-5" dirty="0"/>
              <a:t>Login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756310" y="1341246"/>
            <a:ext cx="830325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In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order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get access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users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cart 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management should create the  default admin email address and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password.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After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login in into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admin  account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management can verify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users food items and generate the bill. 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generated bill contains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quantity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 food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order,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total price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  food items according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to 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quantity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order along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with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name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1800" spc="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12891" y="2941320"/>
            <a:ext cx="5803392" cy="3019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1006" y="277495"/>
            <a:ext cx="3515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Existing</a:t>
            </a:r>
            <a:r>
              <a:rPr sz="3600" spc="455" dirty="0"/>
              <a:t> </a:t>
            </a:r>
            <a:r>
              <a:rPr sz="3600" spc="-5" dirty="0"/>
              <a:t>features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93470" y="1089450"/>
            <a:ext cx="2927350" cy="474726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2600" dirty="0">
                <a:latin typeface="Arial"/>
                <a:cs typeface="Arial"/>
              </a:rPr>
              <a:t>Before User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Login:-</a:t>
            </a:r>
            <a:endParaRPr sz="2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15"/>
              </a:spcBef>
              <a:buClr>
                <a:srgbClr val="90C225"/>
              </a:buClr>
              <a:buSzPct val="80555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Sign-up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Register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Login</a:t>
            </a:r>
            <a:endParaRPr sz="18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975"/>
              </a:spcBef>
            </a:pPr>
            <a:r>
              <a:rPr sz="2600" dirty="0">
                <a:latin typeface="Arial"/>
                <a:cs typeface="Arial"/>
              </a:rPr>
              <a:t>After User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Login:-</a:t>
            </a:r>
            <a:endParaRPr sz="2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30"/>
              </a:spcBef>
              <a:buClr>
                <a:srgbClr val="90C225"/>
              </a:buClr>
              <a:buSzPct val="80555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Search food</a:t>
            </a:r>
            <a:r>
              <a:rPr sz="1800" dirty="0">
                <a:latin typeface="Arial"/>
                <a:cs typeface="Arial"/>
              </a:rPr>
              <a:t> items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Add or remove food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items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My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cart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Order food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Logout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44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Existing</a:t>
            </a:r>
            <a:r>
              <a:rPr sz="3600" spc="-65" dirty="0"/>
              <a:t> </a:t>
            </a:r>
            <a:r>
              <a:rPr sz="3600" spc="-5" dirty="0"/>
              <a:t>features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31951" y="1620101"/>
            <a:ext cx="3952875" cy="268541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495"/>
              </a:spcBef>
            </a:pPr>
            <a:r>
              <a:rPr sz="2600" dirty="0">
                <a:latin typeface="Arial"/>
                <a:cs typeface="Arial"/>
              </a:rPr>
              <a:t>Admin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Login:-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5"/>
              </a:spcBef>
              <a:buClr>
                <a:srgbClr val="90C225"/>
              </a:buClr>
              <a:buSzPct val="78947"/>
              <a:buChar char="•"/>
              <a:tabLst>
                <a:tab pos="354965" algn="l"/>
                <a:tab pos="355600" algn="l"/>
              </a:tabLst>
            </a:pPr>
            <a:r>
              <a:rPr sz="1900" spc="-5" dirty="0">
                <a:latin typeface="Arial"/>
                <a:cs typeface="Arial"/>
              </a:rPr>
              <a:t>Edit website</a:t>
            </a:r>
            <a:r>
              <a:rPr sz="1900" spc="4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details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947"/>
              <a:buChar char="•"/>
              <a:tabLst>
                <a:tab pos="354965" algn="l"/>
                <a:tab pos="355600" algn="l"/>
                <a:tab pos="2733040" algn="l"/>
                <a:tab pos="3067685" algn="l"/>
              </a:tabLst>
            </a:pPr>
            <a:r>
              <a:rPr sz="1900" spc="-5" dirty="0">
                <a:latin typeface="Arial"/>
                <a:cs typeface="Arial"/>
              </a:rPr>
              <a:t>Select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email</a:t>
            </a:r>
            <a:r>
              <a:rPr sz="1900" spc="3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address	of	the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user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947"/>
              <a:buChar char="•"/>
              <a:tabLst>
                <a:tab pos="354965" algn="l"/>
                <a:tab pos="355600" algn="l"/>
              </a:tabLst>
            </a:pPr>
            <a:r>
              <a:rPr sz="1900" spc="-5" dirty="0">
                <a:latin typeface="Arial"/>
                <a:cs typeface="Arial"/>
              </a:rPr>
              <a:t>Edit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cart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947"/>
              <a:buChar char="•"/>
              <a:tabLst>
                <a:tab pos="354965" algn="l"/>
                <a:tab pos="355600" algn="l"/>
              </a:tabLst>
            </a:pPr>
            <a:r>
              <a:rPr sz="1900" spc="-5" dirty="0">
                <a:latin typeface="Arial"/>
                <a:cs typeface="Arial"/>
              </a:rPr>
              <a:t>Generate</a:t>
            </a:r>
            <a:r>
              <a:rPr sz="1900" spc="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bill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947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Arial"/>
                <a:cs typeface="Arial"/>
              </a:rPr>
              <a:t>Exit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20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System</a:t>
            </a:r>
            <a:r>
              <a:rPr sz="3600" spc="-275" dirty="0"/>
              <a:t> </a:t>
            </a:r>
            <a:r>
              <a:rPr sz="3600" dirty="0"/>
              <a:t>Analysis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6310" y="1821941"/>
            <a:ext cx="8061959" cy="395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6515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objective of the system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analysis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activity is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develop structured system  specification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for 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proposed system.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structured system specification  should describe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what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proposed system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would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do independent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the  </a:t>
            </a:r>
            <a:r>
              <a:rPr sz="1800" spc="-20" dirty="0">
                <a:solidFill>
                  <a:srgbClr val="404040"/>
                </a:solidFill>
                <a:latin typeface="Arial"/>
                <a:cs typeface="Arial"/>
              </a:rPr>
              <a:t>technology, 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which will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be used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implement these</a:t>
            </a:r>
            <a:r>
              <a:rPr sz="1800" spc="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requirements.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essential model may itself consist of multiple models,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modeling different 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aspect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system.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data flow diagrams may model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data and there  relationships and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state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transition diagram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may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model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dependent  behavior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system.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essential model thus consists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the</a:t>
            </a:r>
            <a:r>
              <a:rPr sz="18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following.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Use case diagrams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Leveled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data flow</a:t>
            </a:r>
            <a:r>
              <a:rPr sz="18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diagrams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ER Diagrams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555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Data dictionary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for 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flow and stores on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18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DFDs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929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System</a:t>
            </a:r>
            <a:r>
              <a:rPr sz="3600" spc="-100" dirty="0"/>
              <a:t> </a:t>
            </a:r>
            <a:r>
              <a:rPr sz="3600" dirty="0"/>
              <a:t>Design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6310" y="1926793"/>
            <a:ext cx="8161655" cy="2053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System design involves transformation of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user implementation model into 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software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design.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design specification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proposed system consists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of the  </a:t>
            </a:r>
            <a:r>
              <a:rPr sz="1800" spc="-10" dirty="0">
                <a:solidFill>
                  <a:srgbClr val="404040"/>
                </a:solidFill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Database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scheme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555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Structure</a:t>
            </a:r>
            <a:r>
              <a:rPr sz="1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charts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Pseudo codes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for the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modules in structure</a:t>
            </a:r>
            <a:r>
              <a:rPr sz="18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"/>
                <a:cs typeface="Arial"/>
              </a:rPr>
              <a:t>charts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891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Office Theme</vt:lpstr>
      <vt:lpstr>RESTAURANT MANAGEMENT  SYSTEM</vt:lpstr>
      <vt:lpstr>Abstract</vt:lpstr>
      <vt:lpstr>Introduction</vt:lpstr>
      <vt:lpstr>Website Description</vt:lpstr>
      <vt:lpstr>Admin Login</vt:lpstr>
      <vt:lpstr>Existing features</vt:lpstr>
      <vt:lpstr>Existing features</vt:lpstr>
      <vt:lpstr>System Analysis</vt:lpstr>
      <vt:lpstr>System Design</vt:lpstr>
      <vt:lpstr>Conclusion</vt:lpstr>
      <vt:lpstr>Future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Existing features</dc:title>
  <dc:creator>shashank mandava</dc:creator>
  <cp:lastModifiedBy>shashank mandava</cp:lastModifiedBy>
  <cp:revision>2</cp:revision>
  <dcterms:created xsi:type="dcterms:W3CDTF">2021-05-04T03:07:55Z</dcterms:created>
  <dcterms:modified xsi:type="dcterms:W3CDTF">2021-05-04T03:15:44Z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2021-05-04T00:00:00Z</vt:filetime>
  </property>
</Properties>
</file>