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D219-77DB-F846-2D4D-06B2F6F7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57EF2-A945-9869-DAAF-8394B793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1EE7-7991-08C6-21B3-C1C47278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E6E7-5688-3CCA-2325-29F11E9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7788-45A8-5CA7-FAD8-410469ED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084F-D91D-4C54-0B8D-0A2F0166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151C-C1D6-9073-C680-F62F0450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012F-1DF6-486B-DD7F-19228A78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F01F-20B2-3546-C0B2-3363A6BF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1F39-1524-B237-F0A7-2DFF9C5A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4C447-D569-7C47-D8DF-41ED5D69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03194-FA93-6FB2-5A66-2C08A804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727C-0334-6501-4DB2-B84A5ACE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DC1F-B158-4711-AEF9-D1A1DEA4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FA97-D158-A1AF-FCC2-9598E678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610C-3E40-2025-C279-95532765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FB71-E363-9244-21C6-9DBCE587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59B7-6D1A-191D-AC2A-804494C3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CFBA-0140-CE17-E1F1-80D11FBB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3E41-F8A3-0567-053E-148315DC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F1C-D0FF-8B2F-EFC5-B7E59094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B3EE-DA42-CD39-6FDD-74AF9354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D335-BB76-D100-ADBB-0F6C6DCB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494D-451D-85D0-5767-44EBA9A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DF53B-DB6F-ECAC-5840-4C4DCEDC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DE40-D2E5-1717-DCE9-2EA80EEB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3801-CF0E-0911-3E56-F8BD03AE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5E7EF-19B2-DF17-FA65-9C745453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B9A20-409B-DB7C-B54F-FA73848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2205-9670-5524-F010-09C139C8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FDE2-B050-E332-1CC4-6F3A3100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9E49-6CE0-95F9-9341-2A9C732E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43042-E946-B930-3A1E-E7873861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3641-639F-67EB-838F-44BA2E31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FD3C7-A8C3-9978-C965-F5E8608B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15B53-AA41-BD1A-F33D-01750F2A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01F0-1F28-AFE3-7733-96E24B19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5A3A2-CB1E-1CB3-4DB8-68A4A16B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0B7E-A97E-07BF-30DB-5E6CC163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D2D9-F670-292D-62A1-E98B1D48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9510A-9C72-7FEE-6FBC-2220372C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DB27-2F9B-A88C-C140-AF1A355D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55C73-E6C9-8A96-ABA9-932A6A38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D5CFB-D7FA-1ED4-B852-D77A0DFB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DF2F-6F51-CCEB-DD24-CA82E81A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1C5A-56A2-83F0-CE09-23D3A5B5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501-EAB0-31A2-2554-3B113AD3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F438-0CEE-81F8-123D-3ACEC0F2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D7E94-5F61-F592-DB1C-01D45683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5B1A0-396C-4B03-0545-D87DA076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C847-0EAC-2582-A63C-A3E58ED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60A7-6DBD-727C-F827-503A70F4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C99D-DDE4-2196-7FBB-AAA6138E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9D44F-C29C-7E84-18AD-9C2893D19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898F-4848-93F0-BC1F-42EE3713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4BCA-FCB5-2B46-2405-34212BD5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4035-9B45-A16A-1061-31DDDFB6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1E92-05F1-0D0C-D8A1-821B803B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2FFB9-303F-90C8-DC6C-4B276DEA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6D88-9731-9631-1F96-F826839A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4F4D-C1E1-FC1B-EAB3-3289AEB37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016F-A6CD-40AD-B574-FD66053BF6E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C58A-CBC0-C59C-51F9-E575C37A2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35D9-0E5D-DE4D-A642-57095B85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E4A4-E7C9-43EA-A5F5-965D474E0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393F-95E8-5E8B-F1C8-F8C71B1BE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 OF LIVING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49B9-6051-9B20-7FBB-F530C5B7A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Hemanth </a:t>
            </a:r>
            <a:r>
              <a:rPr lang="en-US" dirty="0" err="1"/>
              <a:t>Basapuram</a:t>
            </a:r>
            <a:r>
              <a:rPr lang="en-US" dirty="0"/>
              <a:t> </a:t>
            </a:r>
            <a:r>
              <a:rPr lang="en-US" dirty="0" err="1"/>
              <a:t>Gandla</a:t>
            </a:r>
            <a:endParaRPr lang="en-US" dirty="0"/>
          </a:p>
          <a:p>
            <a:r>
              <a:rPr lang="en-US" dirty="0">
                <a:latin typeface="Calibri "/>
              </a:rPr>
              <a:t>BATCH-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 "/>
              </a:rPr>
              <a:t>MIP-DA-08</a:t>
            </a:r>
            <a:endParaRPr lang="en-US" dirty="0">
              <a:latin typeface="Calibri 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08B-DDCF-F09B-78CF-420D8494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cost components contributing to the overall cost of living in a region worldwide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DA29-041A-686A-D76C-672E964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Transportation 76.2%</a:t>
            </a:r>
          </a:p>
          <a:p>
            <a:r>
              <a:rPr lang="en-US" dirty="0"/>
              <a:t>Education 12.43%</a:t>
            </a:r>
          </a:p>
          <a:p>
            <a:r>
              <a:rPr lang="en-US" dirty="0"/>
              <a:t>Housing 10.05%</a:t>
            </a:r>
          </a:p>
          <a:p>
            <a:r>
              <a:rPr lang="en-US" dirty="0"/>
              <a:t>Miscellaneous 0.61%</a:t>
            </a:r>
          </a:p>
          <a:p>
            <a:r>
              <a:rPr lang="en-US" dirty="0"/>
              <a:t>Consumables 0.26%</a:t>
            </a:r>
          </a:p>
          <a:p>
            <a:r>
              <a:rPr lang="en-US" dirty="0"/>
              <a:t>Clothing &lt;0.1%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B5D2-A308-2047-E5C7-804890AE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00013"/>
            <a:ext cx="11687175" cy="1725612"/>
          </a:xfrm>
        </p:spPr>
        <p:txBody>
          <a:bodyPr>
            <a:normAutofit/>
          </a:bodyPr>
          <a:lstStyle/>
          <a:p>
            <a:r>
              <a:rPr lang="en-US" dirty="0"/>
              <a:t>Average salary, Housing costs, and Transportation expenses correlate with cost of living?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D5A8-C1D4-7435-370A-9EE35EB2A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12" y="1654175"/>
            <a:ext cx="11049000" cy="4775200"/>
          </a:xfrm>
        </p:spPr>
        <p:txBody>
          <a:bodyPr>
            <a:normAutofit/>
          </a:bodyPr>
          <a:lstStyle/>
          <a:p>
            <a:r>
              <a:rPr lang="en-US" sz="3600" dirty="0"/>
              <a:t>An average salary of 1.29K USD in earned worldwide</a:t>
            </a:r>
          </a:p>
          <a:p>
            <a:r>
              <a:rPr lang="en-US" sz="3600" dirty="0"/>
              <a:t>Housing costs accounts for 9.7% of the total cost</a:t>
            </a:r>
          </a:p>
          <a:p>
            <a:r>
              <a:rPr lang="en-US" sz="3600" dirty="0"/>
              <a:t>Transportation accounts for 73.51 of the total cost</a:t>
            </a:r>
          </a:p>
          <a:p>
            <a:pPr marL="0" indent="0">
              <a:buNone/>
            </a:pPr>
            <a:r>
              <a:rPr lang="en-US" sz="2000" i="1" dirty="0"/>
              <a:t>Via funnel graph</a:t>
            </a:r>
          </a:p>
        </p:txBody>
      </p:sp>
    </p:spTree>
    <p:extLst>
      <p:ext uri="{BB962C8B-B14F-4D97-AF65-F5344CB8AC3E}">
        <p14:creationId xmlns:p14="http://schemas.microsoft.com/office/powerpoint/2010/main" val="388453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7968-1138-0086-DB08-CE603BEA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685E-3968-5C8E-2194-8E7D639C53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 any new business of Transportation , clothing or Consumables United States of America is best to establish for high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770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5923" y="214312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743" y="-53994"/>
            <a:ext cx="1644848" cy="689131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endParaRPr spc="-42" dirty="0"/>
          </a:p>
        </p:txBody>
      </p:sp>
      <p:sp>
        <p:nvSpPr>
          <p:cNvPr id="5" name="object 5"/>
          <p:cNvSpPr/>
          <p:nvPr/>
        </p:nvSpPr>
        <p:spPr>
          <a:xfrm>
            <a:off x="1631157" y="514546"/>
            <a:ext cx="8930" cy="2321719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6C2BE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6" name="object 6"/>
          <p:cNvSpPr txBox="1"/>
          <p:nvPr/>
        </p:nvSpPr>
        <p:spPr>
          <a:xfrm>
            <a:off x="1506234" y="2846683"/>
            <a:ext cx="25896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0.0M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7665" y="514546"/>
            <a:ext cx="8930" cy="2321719"/>
          </a:xfrm>
          <a:custGeom>
            <a:avLst/>
            <a:gdLst/>
            <a:ahLst/>
            <a:cxnLst/>
            <a:rect l="l" t="t" r="r" b="b"/>
            <a:pathLst>
              <a:path w="9525" h="2476500">
                <a:moveTo>
                  <a:pt x="6077" y="2476499"/>
                </a:moveTo>
                <a:lnTo>
                  <a:pt x="3447" y="2476499"/>
                </a:lnTo>
                <a:lnTo>
                  <a:pt x="2324" y="2476034"/>
                </a:lnTo>
                <a:lnTo>
                  <a:pt x="464" y="2474174"/>
                </a:lnTo>
                <a:lnTo>
                  <a:pt x="0" y="2473052"/>
                </a:lnTo>
                <a:lnTo>
                  <a:pt x="0" y="2460897"/>
                </a:lnTo>
                <a:lnTo>
                  <a:pt x="464" y="2459774"/>
                </a:lnTo>
                <a:lnTo>
                  <a:pt x="2324" y="2457914"/>
                </a:lnTo>
                <a:lnTo>
                  <a:pt x="3447" y="2457449"/>
                </a:lnTo>
                <a:lnTo>
                  <a:pt x="6077" y="2457449"/>
                </a:lnTo>
                <a:lnTo>
                  <a:pt x="7200" y="2457914"/>
                </a:lnTo>
                <a:lnTo>
                  <a:pt x="9060" y="2459774"/>
                </a:lnTo>
                <a:lnTo>
                  <a:pt x="9524" y="2460897"/>
                </a:lnTo>
                <a:lnTo>
                  <a:pt x="9524" y="2473052"/>
                </a:lnTo>
                <a:lnTo>
                  <a:pt x="9060" y="2474174"/>
                </a:lnTo>
                <a:lnTo>
                  <a:pt x="7200" y="2476034"/>
                </a:lnTo>
                <a:lnTo>
                  <a:pt x="6077" y="2476499"/>
                </a:lnTo>
                <a:close/>
              </a:path>
              <a:path w="9525" h="2476500">
                <a:moveTo>
                  <a:pt x="6077" y="2419349"/>
                </a:moveTo>
                <a:lnTo>
                  <a:pt x="3447" y="2419349"/>
                </a:lnTo>
                <a:lnTo>
                  <a:pt x="2324" y="2418884"/>
                </a:lnTo>
                <a:lnTo>
                  <a:pt x="464" y="2417024"/>
                </a:lnTo>
                <a:lnTo>
                  <a:pt x="0" y="2415902"/>
                </a:lnTo>
                <a:lnTo>
                  <a:pt x="0" y="2403747"/>
                </a:lnTo>
                <a:lnTo>
                  <a:pt x="464" y="2402624"/>
                </a:lnTo>
                <a:lnTo>
                  <a:pt x="2324" y="2400764"/>
                </a:lnTo>
                <a:lnTo>
                  <a:pt x="3447" y="2400299"/>
                </a:lnTo>
                <a:lnTo>
                  <a:pt x="6077" y="2400299"/>
                </a:lnTo>
                <a:lnTo>
                  <a:pt x="7200" y="2400764"/>
                </a:lnTo>
                <a:lnTo>
                  <a:pt x="9060" y="2402624"/>
                </a:lnTo>
                <a:lnTo>
                  <a:pt x="9524" y="2403747"/>
                </a:lnTo>
                <a:lnTo>
                  <a:pt x="9524" y="2415902"/>
                </a:lnTo>
                <a:lnTo>
                  <a:pt x="9060" y="2417024"/>
                </a:lnTo>
                <a:lnTo>
                  <a:pt x="7200" y="2418884"/>
                </a:lnTo>
                <a:lnTo>
                  <a:pt x="6077" y="2419349"/>
                </a:lnTo>
                <a:close/>
              </a:path>
              <a:path w="9525" h="2476500">
                <a:moveTo>
                  <a:pt x="6077" y="2362199"/>
                </a:moveTo>
                <a:lnTo>
                  <a:pt x="3447" y="2362199"/>
                </a:lnTo>
                <a:lnTo>
                  <a:pt x="2324" y="2361734"/>
                </a:lnTo>
                <a:lnTo>
                  <a:pt x="464" y="2359874"/>
                </a:lnTo>
                <a:lnTo>
                  <a:pt x="0" y="2358752"/>
                </a:lnTo>
                <a:lnTo>
                  <a:pt x="0" y="2346597"/>
                </a:lnTo>
                <a:lnTo>
                  <a:pt x="464" y="2345474"/>
                </a:lnTo>
                <a:lnTo>
                  <a:pt x="2324" y="2343614"/>
                </a:lnTo>
                <a:lnTo>
                  <a:pt x="3447" y="2343149"/>
                </a:lnTo>
                <a:lnTo>
                  <a:pt x="6077" y="2343149"/>
                </a:lnTo>
                <a:lnTo>
                  <a:pt x="7200" y="2343614"/>
                </a:lnTo>
                <a:lnTo>
                  <a:pt x="9060" y="2345474"/>
                </a:lnTo>
                <a:lnTo>
                  <a:pt x="9524" y="2346597"/>
                </a:lnTo>
                <a:lnTo>
                  <a:pt x="9524" y="2358752"/>
                </a:lnTo>
                <a:lnTo>
                  <a:pt x="9060" y="2359874"/>
                </a:lnTo>
                <a:lnTo>
                  <a:pt x="7200" y="2361734"/>
                </a:lnTo>
                <a:lnTo>
                  <a:pt x="6077" y="2362199"/>
                </a:lnTo>
                <a:close/>
              </a:path>
              <a:path w="9525" h="2476500">
                <a:moveTo>
                  <a:pt x="6077" y="2305049"/>
                </a:moveTo>
                <a:lnTo>
                  <a:pt x="3447" y="2305049"/>
                </a:lnTo>
                <a:lnTo>
                  <a:pt x="2324" y="2304584"/>
                </a:lnTo>
                <a:lnTo>
                  <a:pt x="464" y="2302724"/>
                </a:lnTo>
                <a:lnTo>
                  <a:pt x="0" y="2301602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301602"/>
                </a:lnTo>
                <a:lnTo>
                  <a:pt x="9060" y="2302724"/>
                </a:lnTo>
                <a:lnTo>
                  <a:pt x="7200" y="2304584"/>
                </a:lnTo>
                <a:lnTo>
                  <a:pt x="6077" y="2305049"/>
                </a:lnTo>
                <a:close/>
              </a:path>
              <a:path w="9525" h="24765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32297"/>
                </a:lnTo>
                <a:lnTo>
                  <a:pt x="464" y="2231174"/>
                </a:lnTo>
                <a:lnTo>
                  <a:pt x="2324" y="2229314"/>
                </a:lnTo>
                <a:lnTo>
                  <a:pt x="3447" y="2228849"/>
                </a:lnTo>
                <a:lnTo>
                  <a:pt x="6077" y="2228849"/>
                </a:lnTo>
                <a:lnTo>
                  <a:pt x="7200" y="2229314"/>
                </a:lnTo>
                <a:lnTo>
                  <a:pt x="9060" y="2231174"/>
                </a:lnTo>
                <a:lnTo>
                  <a:pt x="9524" y="2232297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2476500">
                <a:moveTo>
                  <a:pt x="6077" y="2190749"/>
                </a:moveTo>
                <a:lnTo>
                  <a:pt x="3447" y="2190749"/>
                </a:lnTo>
                <a:lnTo>
                  <a:pt x="2324" y="2190284"/>
                </a:lnTo>
                <a:lnTo>
                  <a:pt x="464" y="2188424"/>
                </a:lnTo>
                <a:lnTo>
                  <a:pt x="0" y="2187302"/>
                </a:lnTo>
                <a:lnTo>
                  <a:pt x="0" y="2175147"/>
                </a:lnTo>
                <a:lnTo>
                  <a:pt x="464" y="2174024"/>
                </a:lnTo>
                <a:lnTo>
                  <a:pt x="2324" y="2172164"/>
                </a:lnTo>
                <a:lnTo>
                  <a:pt x="3447" y="2171699"/>
                </a:lnTo>
                <a:lnTo>
                  <a:pt x="6077" y="2171699"/>
                </a:lnTo>
                <a:lnTo>
                  <a:pt x="7200" y="2172164"/>
                </a:lnTo>
                <a:lnTo>
                  <a:pt x="9060" y="2174024"/>
                </a:lnTo>
                <a:lnTo>
                  <a:pt x="9524" y="2175147"/>
                </a:lnTo>
                <a:lnTo>
                  <a:pt x="9524" y="2187302"/>
                </a:lnTo>
                <a:lnTo>
                  <a:pt x="9060" y="2188424"/>
                </a:lnTo>
                <a:lnTo>
                  <a:pt x="7200" y="2190284"/>
                </a:lnTo>
                <a:lnTo>
                  <a:pt x="6077" y="2190749"/>
                </a:lnTo>
                <a:close/>
              </a:path>
              <a:path w="9525" h="2476500">
                <a:moveTo>
                  <a:pt x="6077" y="2133599"/>
                </a:moveTo>
                <a:lnTo>
                  <a:pt x="3447" y="2133599"/>
                </a:lnTo>
                <a:lnTo>
                  <a:pt x="2324" y="2133134"/>
                </a:lnTo>
                <a:lnTo>
                  <a:pt x="464" y="2131274"/>
                </a:lnTo>
                <a:lnTo>
                  <a:pt x="0" y="2130152"/>
                </a:lnTo>
                <a:lnTo>
                  <a:pt x="0" y="2117997"/>
                </a:lnTo>
                <a:lnTo>
                  <a:pt x="464" y="2116874"/>
                </a:lnTo>
                <a:lnTo>
                  <a:pt x="2324" y="2115014"/>
                </a:lnTo>
                <a:lnTo>
                  <a:pt x="3447" y="2114549"/>
                </a:lnTo>
                <a:lnTo>
                  <a:pt x="6077" y="2114549"/>
                </a:lnTo>
                <a:lnTo>
                  <a:pt x="7200" y="2115014"/>
                </a:lnTo>
                <a:lnTo>
                  <a:pt x="9060" y="2116874"/>
                </a:lnTo>
                <a:lnTo>
                  <a:pt x="9524" y="2117997"/>
                </a:lnTo>
                <a:lnTo>
                  <a:pt x="9524" y="2130152"/>
                </a:lnTo>
                <a:lnTo>
                  <a:pt x="9060" y="2131274"/>
                </a:lnTo>
                <a:lnTo>
                  <a:pt x="7200" y="2133134"/>
                </a:lnTo>
                <a:lnTo>
                  <a:pt x="6077" y="2133599"/>
                </a:lnTo>
                <a:close/>
              </a:path>
              <a:path w="9525" h="2476500">
                <a:moveTo>
                  <a:pt x="6077" y="2076449"/>
                </a:moveTo>
                <a:lnTo>
                  <a:pt x="3447" y="2076449"/>
                </a:lnTo>
                <a:lnTo>
                  <a:pt x="2324" y="2075984"/>
                </a:lnTo>
                <a:lnTo>
                  <a:pt x="464" y="2074124"/>
                </a:lnTo>
                <a:lnTo>
                  <a:pt x="0" y="2073002"/>
                </a:lnTo>
                <a:lnTo>
                  <a:pt x="0" y="2060847"/>
                </a:lnTo>
                <a:lnTo>
                  <a:pt x="464" y="2059724"/>
                </a:lnTo>
                <a:lnTo>
                  <a:pt x="2324" y="2057864"/>
                </a:lnTo>
                <a:lnTo>
                  <a:pt x="3447" y="2057399"/>
                </a:lnTo>
                <a:lnTo>
                  <a:pt x="6077" y="2057399"/>
                </a:lnTo>
                <a:lnTo>
                  <a:pt x="7200" y="2057864"/>
                </a:lnTo>
                <a:lnTo>
                  <a:pt x="9060" y="2059724"/>
                </a:lnTo>
                <a:lnTo>
                  <a:pt x="9524" y="2060847"/>
                </a:lnTo>
                <a:lnTo>
                  <a:pt x="9524" y="2073002"/>
                </a:lnTo>
                <a:lnTo>
                  <a:pt x="9060" y="2074124"/>
                </a:lnTo>
                <a:lnTo>
                  <a:pt x="7200" y="2075984"/>
                </a:lnTo>
                <a:lnTo>
                  <a:pt x="6077" y="2076449"/>
                </a:lnTo>
                <a:close/>
              </a:path>
              <a:path w="9525" h="2476500">
                <a:moveTo>
                  <a:pt x="6077" y="2019299"/>
                </a:moveTo>
                <a:lnTo>
                  <a:pt x="3447" y="2019299"/>
                </a:lnTo>
                <a:lnTo>
                  <a:pt x="2324" y="2018834"/>
                </a:lnTo>
                <a:lnTo>
                  <a:pt x="464" y="2016974"/>
                </a:lnTo>
                <a:lnTo>
                  <a:pt x="0" y="2015852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15852"/>
                </a:lnTo>
                <a:lnTo>
                  <a:pt x="9060" y="2016974"/>
                </a:lnTo>
                <a:lnTo>
                  <a:pt x="7200" y="2018834"/>
                </a:lnTo>
                <a:lnTo>
                  <a:pt x="6077" y="2019299"/>
                </a:lnTo>
                <a:close/>
              </a:path>
              <a:path w="9525" h="24765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247650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4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4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247650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4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4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247650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4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4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247650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4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4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24765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247650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4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4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247650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247650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4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4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247650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4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4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24765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4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4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247650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4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4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247650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247650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247650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24765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247650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247650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4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4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247650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4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4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247650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24765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247650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247650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5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5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247650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247650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24765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4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4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247650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5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5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247650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247650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247650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24765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599"/>
                </a:lnTo>
                <a:lnTo>
                  <a:pt x="6077" y="228599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247650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49"/>
                </a:lnTo>
                <a:lnTo>
                  <a:pt x="6077" y="171449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247650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4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299"/>
                </a:lnTo>
                <a:lnTo>
                  <a:pt x="6077" y="114299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4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247650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49"/>
                </a:lnTo>
                <a:lnTo>
                  <a:pt x="6077" y="57149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247650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5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5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C6C2BE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8" name="object 8"/>
          <p:cNvSpPr txBox="1"/>
          <p:nvPr/>
        </p:nvSpPr>
        <p:spPr>
          <a:xfrm>
            <a:off x="2276348" y="2846682"/>
            <a:ext cx="1008459" cy="3150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87511" algn="r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0.5M</a:t>
            </a:r>
            <a:endParaRPr sz="844">
              <a:latin typeface="Segoe UI"/>
              <a:cs typeface="Segoe UI"/>
            </a:endParaRPr>
          </a:p>
          <a:p>
            <a:pPr marL="11906">
              <a:spcBef>
                <a:spcPts val="42"/>
              </a:spcBef>
            </a:pPr>
            <a:r>
              <a:rPr sz="1125" spc="-61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spc="-61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spc="-183" dirty="0">
                <a:solidFill>
                  <a:srgbClr val="252423"/>
                </a:solidFill>
                <a:latin typeface="Tahoma"/>
                <a:cs typeface="Tahoma"/>
              </a:rPr>
              <a:t>T</a:t>
            </a:r>
            <a:r>
              <a:rPr sz="1125" spc="-33" dirty="0">
                <a:solidFill>
                  <a:srgbClr val="252423"/>
                </a:solidFill>
                <a:latin typeface="Tahoma"/>
                <a:cs typeface="Tahoma"/>
              </a:rPr>
              <a:t>otal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spc="-28" dirty="0">
                <a:solidFill>
                  <a:srgbClr val="252423"/>
                </a:solidFill>
                <a:latin typeface="Tahoma"/>
                <a:cs typeface="Tahoma"/>
              </a:rPr>
              <a:t>cost</a:t>
            </a:r>
            <a:endParaRPr sz="112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495" y="1552323"/>
            <a:ext cx="307777" cy="22740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city</a:t>
            </a:r>
            <a:endParaRPr sz="112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082" y="506899"/>
            <a:ext cx="606623" cy="223423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4300" marR="4763" indent="108347" algn="r">
              <a:lnSpc>
                <a:spcPct val="143900"/>
              </a:lnSpc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Honiara  Niamey </a:t>
            </a:r>
            <a:r>
              <a:rPr sz="844" spc="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Singapore</a:t>
            </a:r>
            <a:endParaRPr sz="844">
              <a:latin typeface="Segoe UI"/>
              <a:cs typeface="Segoe UI"/>
            </a:endParaRPr>
          </a:p>
          <a:p>
            <a:pPr marL="129183" marR="4763" indent="191691" algn="r">
              <a:lnSpc>
                <a:spcPct val="143900"/>
              </a:lnSpc>
            </a:pPr>
            <a:r>
              <a:rPr sz="844" spc="-98" dirty="0">
                <a:solidFill>
                  <a:srgbClr val="6B6966"/>
                </a:solidFill>
                <a:latin typeface="Segoe UI"/>
                <a:cs typeface="Segoe UI"/>
              </a:rPr>
              <a:t>T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abriz  Mahabad </a:t>
            </a:r>
            <a:r>
              <a:rPr sz="844" spc="-220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spc="-9" dirty="0">
                <a:solidFill>
                  <a:srgbClr val="6B6966"/>
                </a:solidFill>
                <a:latin typeface="Segoe UI"/>
                <a:cs typeface="Segoe UI"/>
              </a:rPr>
              <a:t>Trinidad </a:t>
            </a:r>
            <a:r>
              <a:rPr sz="844" spc="-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Orumiyeh  Monaco </a:t>
            </a:r>
            <a:r>
              <a:rPr sz="844" spc="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Hamilton </a:t>
            </a:r>
            <a:r>
              <a:rPr sz="844" spc="-220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London</a:t>
            </a:r>
            <a:endParaRPr sz="844">
              <a:latin typeface="Segoe UI"/>
              <a:cs typeface="Segoe UI"/>
            </a:endParaRPr>
          </a:p>
          <a:p>
            <a:pPr marL="11906" marR="4763" indent="87511" algn="r">
              <a:lnSpc>
                <a:spcPct val="143900"/>
              </a:lnSpc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Burlington  </a:t>
            </a:r>
            <a:r>
              <a:rPr sz="844" spc="-14" dirty="0">
                <a:solidFill>
                  <a:srgbClr val="6B6966"/>
                </a:solidFill>
                <a:latin typeface="Segoe UI"/>
                <a:cs typeface="Segoe UI"/>
              </a:rPr>
              <a:t>K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ermanshah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31156" y="495598"/>
            <a:ext cx="4964906" cy="2335411"/>
            <a:chOff x="1562100" y="528637"/>
            <a:chExt cx="5295900" cy="2491105"/>
          </a:xfrm>
        </p:grpSpPr>
        <p:sp>
          <p:nvSpPr>
            <p:cNvPr id="12" name="object 12"/>
            <p:cNvSpPr/>
            <p:nvPr/>
          </p:nvSpPr>
          <p:spPr>
            <a:xfrm>
              <a:off x="1562100" y="612368"/>
              <a:ext cx="1966595" cy="2324100"/>
            </a:xfrm>
            <a:custGeom>
              <a:avLst/>
              <a:gdLst/>
              <a:ahLst/>
              <a:cxnLst/>
              <a:rect l="l" t="t" r="r" b="b"/>
              <a:pathLst>
                <a:path w="1966595" h="2324100">
                  <a:moveTo>
                    <a:pt x="559854" y="2171344"/>
                  </a:moveTo>
                  <a:lnTo>
                    <a:pt x="0" y="2171344"/>
                  </a:lnTo>
                  <a:lnTo>
                    <a:pt x="0" y="2323744"/>
                  </a:lnTo>
                  <a:lnTo>
                    <a:pt x="559854" y="2323744"/>
                  </a:lnTo>
                  <a:lnTo>
                    <a:pt x="559854" y="2171344"/>
                  </a:lnTo>
                  <a:close/>
                </a:path>
                <a:path w="1966595" h="2324100">
                  <a:moveTo>
                    <a:pt x="561009" y="1973948"/>
                  </a:moveTo>
                  <a:lnTo>
                    <a:pt x="0" y="1973948"/>
                  </a:lnTo>
                  <a:lnTo>
                    <a:pt x="0" y="2126348"/>
                  </a:lnTo>
                  <a:lnTo>
                    <a:pt x="561009" y="2126348"/>
                  </a:lnTo>
                  <a:lnTo>
                    <a:pt x="561009" y="1973948"/>
                  </a:lnTo>
                  <a:close/>
                </a:path>
                <a:path w="1966595" h="2324100">
                  <a:moveTo>
                    <a:pt x="620077" y="1776552"/>
                  </a:moveTo>
                  <a:lnTo>
                    <a:pt x="0" y="1776552"/>
                  </a:lnTo>
                  <a:lnTo>
                    <a:pt x="0" y="1928952"/>
                  </a:lnTo>
                  <a:lnTo>
                    <a:pt x="620077" y="1928952"/>
                  </a:lnTo>
                  <a:lnTo>
                    <a:pt x="620077" y="1776552"/>
                  </a:lnTo>
                  <a:close/>
                </a:path>
                <a:path w="1966595" h="2324100">
                  <a:moveTo>
                    <a:pt x="666940" y="1579156"/>
                  </a:moveTo>
                  <a:lnTo>
                    <a:pt x="0" y="1579156"/>
                  </a:lnTo>
                  <a:lnTo>
                    <a:pt x="0" y="1731556"/>
                  </a:lnTo>
                  <a:lnTo>
                    <a:pt x="666940" y="1731556"/>
                  </a:lnTo>
                  <a:lnTo>
                    <a:pt x="666940" y="1579156"/>
                  </a:lnTo>
                  <a:close/>
                </a:path>
                <a:path w="1966595" h="2324100">
                  <a:moveTo>
                    <a:pt x="779195" y="1381772"/>
                  </a:moveTo>
                  <a:lnTo>
                    <a:pt x="0" y="1381772"/>
                  </a:lnTo>
                  <a:lnTo>
                    <a:pt x="0" y="1534172"/>
                  </a:lnTo>
                  <a:lnTo>
                    <a:pt x="779195" y="1534172"/>
                  </a:lnTo>
                  <a:lnTo>
                    <a:pt x="779195" y="1381772"/>
                  </a:lnTo>
                  <a:close/>
                </a:path>
                <a:path w="1966595" h="2324100">
                  <a:moveTo>
                    <a:pt x="791146" y="1184376"/>
                  </a:moveTo>
                  <a:lnTo>
                    <a:pt x="0" y="1184376"/>
                  </a:lnTo>
                  <a:lnTo>
                    <a:pt x="0" y="1336776"/>
                  </a:lnTo>
                  <a:lnTo>
                    <a:pt x="791146" y="1336776"/>
                  </a:lnTo>
                  <a:lnTo>
                    <a:pt x="791146" y="1184376"/>
                  </a:lnTo>
                  <a:close/>
                </a:path>
                <a:path w="1966595" h="2324100">
                  <a:moveTo>
                    <a:pt x="791794" y="986980"/>
                  </a:moveTo>
                  <a:lnTo>
                    <a:pt x="0" y="986980"/>
                  </a:lnTo>
                  <a:lnTo>
                    <a:pt x="0" y="1139380"/>
                  </a:lnTo>
                  <a:lnTo>
                    <a:pt x="791794" y="1139380"/>
                  </a:lnTo>
                  <a:lnTo>
                    <a:pt x="791794" y="986980"/>
                  </a:lnTo>
                  <a:close/>
                </a:path>
                <a:path w="1966595" h="2324100">
                  <a:moveTo>
                    <a:pt x="792848" y="789584"/>
                  </a:moveTo>
                  <a:lnTo>
                    <a:pt x="0" y="789584"/>
                  </a:lnTo>
                  <a:lnTo>
                    <a:pt x="0" y="941984"/>
                  </a:lnTo>
                  <a:lnTo>
                    <a:pt x="792848" y="941984"/>
                  </a:lnTo>
                  <a:lnTo>
                    <a:pt x="792848" y="789584"/>
                  </a:lnTo>
                  <a:close/>
                </a:path>
                <a:path w="1966595" h="2324100">
                  <a:moveTo>
                    <a:pt x="838758" y="592188"/>
                  </a:moveTo>
                  <a:lnTo>
                    <a:pt x="0" y="592188"/>
                  </a:lnTo>
                  <a:lnTo>
                    <a:pt x="0" y="744588"/>
                  </a:lnTo>
                  <a:lnTo>
                    <a:pt x="838758" y="744588"/>
                  </a:lnTo>
                  <a:lnTo>
                    <a:pt x="838758" y="592188"/>
                  </a:lnTo>
                  <a:close/>
                </a:path>
                <a:path w="1966595" h="2324100">
                  <a:moveTo>
                    <a:pt x="881253" y="394792"/>
                  </a:moveTo>
                  <a:lnTo>
                    <a:pt x="0" y="394792"/>
                  </a:lnTo>
                  <a:lnTo>
                    <a:pt x="0" y="547192"/>
                  </a:lnTo>
                  <a:lnTo>
                    <a:pt x="881253" y="547192"/>
                  </a:lnTo>
                  <a:lnTo>
                    <a:pt x="881253" y="394792"/>
                  </a:lnTo>
                  <a:close/>
                </a:path>
                <a:path w="1966595" h="2324100">
                  <a:moveTo>
                    <a:pt x="1082675" y="197396"/>
                  </a:moveTo>
                  <a:lnTo>
                    <a:pt x="0" y="197396"/>
                  </a:lnTo>
                  <a:lnTo>
                    <a:pt x="0" y="349796"/>
                  </a:lnTo>
                  <a:lnTo>
                    <a:pt x="1082675" y="349796"/>
                  </a:lnTo>
                  <a:lnTo>
                    <a:pt x="1082675" y="197396"/>
                  </a:lnTo>
                  <a:close/>
                </a:path>
                <a:path w="1966595" h="2324100">
                  <a:moveTo>
                    <a:pt x="196620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966201" y="152400"/>
                  </a:lnTo>
                  <a:lnTo>
                    <a:pt x="1966201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3375" y="533400"/>
              <a:ext cx="76200" cy="2486025"/>
            </a:xfrm>
            <a:custGeom>
              <a:avLst/>
              <a:gdLst/>
              <a:ahLst/>
              <a:cxnLst/>
              <a:rect l="l" t="t" r="r" b="b"/>
              <a:pathLst>
                <a:path w="76200" h="2486025">
                  <a:moveTo>
                    <a:pt x="43152" y="2486024"/>
                  </a:moveTo>
                  <a:lnTo>
                    <a:pt x="33047" y="2486024"/>
                  </a:lnTo>
                  <a:lnTo>
                    <a:pt x="28187" y="2485057"/>
                  </a:lnTo>
                  <a:lnTo>
                    <a:pt x="966" y="2457837"/>
                  </a:lnTo>
                  <a:lnTo>
                    <a:pt x="0" y="2452977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199" y="33047"/>
                  </a:lnTo>
                  <a:lnTo>
                    <a:pt x="76199" y="2452977"/>
                  </a:lnTo>
                  <a:lnTo>
                    <a:pt x="48012" y="2485057"/>
                  </a:lnTo>
                  <a:lnTo>
                    <a:pt x="43152" y="2486024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3375" y="533400"/>
              <a:ext cx="76200" cy="29845"/>
            </a:xfrm>
            <a:custGeom>
              <a:avLst/>
              <a:gdLst/>
              <a:ahLst/>
              <a:cxnLst/>
              <a:rect l="l" t="t" r="r" b="b"/>
              <a:pathLst>
                <a:path w="76200" h="29845">
                  <a:moveTo>
                    <a:pt x="43152" y="29586"/>
                  </a:moveTo>
                  <a:lnTo>
                    <a:pt x="33047" y="29586"/>
                  </a:lnTo>
                  <a:lnTo>
                    <a:pt x="28187" y="29211"/>
                  </a:lnTo>
                  <a:lnTo>
                    <a:pt x="0" y="16755"/>
                  </a:lnTo>
                  <a:lnTo>
                    <a:pt x="0" y="12831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6199" y="12831"/>
                  </a:lnTo>
                  <a:lnTo>
                    <a:pt x="76199" y="16755"/>
                  </a:lnTo>
                  <a:lnTo>
                    <a:pt x="48012" y="29211"/>
                  </a:lnTo>
                  <a:lnTo>
                    <a:pt x="43152" y="29586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3375" y="533400"/>
              <a:ext cx="76200" cy="29845"/>
            </a:xfrm>
            <a:custGeom>
              <a:avLst/>
              <a:gdLst/>
              <a:ahLst/>
              <a:cxnLst/>
              <a:rect l="l" t="t" r="r" b="b"/>
              <a:pathLst>
                <a:path w="76200" h="29845">
                  <a:moveTo>
                    <a:pt x="38100" y="0"/>
                  </a:moveTo>
                  <a:lnTo>
                    <a:pt x="43152" y="0"/>
                  </a:lnTo>
                  <a:lnTo>
                    <a:pt x="48012" y="375"/>
                  </a:lnTo>
                  <a:lnTo>
                    <a:pt x="73299" y="9132"/>
                  </a:lnTo>
                  <a:lnTo>
                    <a:pt x="75233" y="10944"/>
                  </a:lnTo>
                  <a:lnTo>
                    <a:pt x="76199" y="12831"/>
                  </a:lnTo>
                  <a:lnTo>
                    <a:pt x="76200" y="14793"/>
                  </a:lnTo>
                  <a:lnTo>
                    <a:pt x="76199" y="16755"/>
                  </a:lnTo>
                  <a:lnTo>
                    <a:pt x="75233" y="18642"/>
                  </a:lnTo>
                  <a:lnTo>
                    <a:pt x="73299" y="20454"/>
                  </a:lnTo>
                  <a:lnTo>
                    <a:pt x="71366" y="22266"/>
                  </a:lnTo>
                  <a:lnTo>
                    <a:pt x="38100" y="29586"/>
                  </a:lnTo>
                  <a:lnTo>
                    <a:pt x="33047" y="29586"/>
                  </a:lnTo>
                  <a:lnTo>
                    <a:pt x="2900" y="20454"/>
                  </a:lnTo>
                  <a:lnTo>
                    <a:pt x="966" y="18642"/>
                  </a:lnTo>
                  <a:lnTo>
                    <a:pt x="0" y="16755"/>
                  </a:lnTo>
                  <a:lnTo>
                    <a:pt x="0" y="14793"/>
                  </a:lnTo>
                  <a:lnTo>
                    <a:pt x="0" y="12831"/>
                  </a:lnTo>
                  <a:lnTo>
                    <a:pt x="966" y="10944"/>
                  </a:lnTo>
                  <a:lnTo>
                    <a:pt x="2900" y="9132"/>
                  </a:lnTo>
                  <a:lnTo>
                    <a:pt x="4833" y="7319"/>
                  </a:lnTo>
                  <a:lnTo>
                    <a:pt x="7586" y="5720"/>
                  </a:lnTo>
                  <a:lnTo>
                    <a:pt x="11159" y="4332"/>
                  </a:lnTo>
                  <a:lnTo>
                    <a:pt x="14731" y="2945"/>
                  </a:lnTo>
                  <a:lnTo>
                    <a:pt x="18851" y="1876"/>
                  </a:lnTo>
                  <a:lnTo>
                    <a:pt x="23519" y="1126"/>
                  </a:lnTo>
                  <a:lnTo>
                    <a:pt x="28187" y="375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3875" y="847737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12"/>
                  </a:lnTo>
                  <a:lnTo>
                    <a:pt x="1285875" y="9512"/>
                  </a:lnTo>
                  <a:lnTo>
                    <a:pt x="2524125" y="9512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3875" y="857262"/>
              <a:ext cx="2524125" cy="190500"/>
            </a:xfrm>
            <a:custGeom>
              <a:avLst/>
              <a:gdLst/>
              <a:ahLst/>
              <a:cxnLst/>
              <a:rect l="l" t="t" r="r" b="b"/>
              <a:pathLst>
                <a:path w="2524125" h="190500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1285875" y="190500"/>
                  </a:lnTo>
                  <a:lnTo>
                    <a:pt x="2524125" y="190500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3875" y="1228737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8587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33875" y="1238262"/>
              <a:ext cx="2524125" cy="190500"/>
            </a:xfrm>
            <a:custGeom>
              <a:avLst/>
              <a:gdLst/>
              <a:ahLst/>
              <a:cxnLst/>
              <a:rect l="l" t="t" r="r" b="b"/>
              <a:pathLst>
                <a:path w="2524125" h="190500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1285875" y="190500"/>
                  </a:lnTo>
                  <a:lnTo>
                    <a:pt x="2524125" y="190500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3875" y="1609737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8587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3875" y="1619262"/>
              <a:ext cx="2524125" cy="190500"/>
            </a:xfrm>
            <a:custGeom>
              <a:avLst/>
              <a:gdLst/>
              <a:ahLst/>
              <a:cxnLst/>
              <a:rect l="l" t="t" r="r" b="b"/>
              <a:pathLst>
                <a:path w="2524125" h="190500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1285875" y="190500"/>
                  </a:lnTo>
                  <a:lnTo>
                    <a:pt x="2524125" y="190500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3875" y="1990737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8587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3875" y="2000262"/>
              <a:ext cx="2524125" cy="190500"/>
            </a:xfrm>
            <a:custGeom>
              <a:avLst/>
              <a:gdLst/>
              <a:ahLst/>
              <a:cxnLst/>
              <a:rect l="l" t="t" r="r" b="b"/>
              <a:pathLst>
                <a:path w="2524125" h="190500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1285875" y="190500"/>
                  </a:lnTo>
                  <a:lnTo>
                    <a:pt x="2524125" y="190500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3875" y="2371737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8587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3875" y="2381262"/>
              <a:ext cx="2524125" cy="190500"/>
            </a:xfrm>
            <a:custGeom>
              <a:avLst/>
              <a:gdLst/>
              <a:ahLst/>
              <a:cxnLst/>
              <a:rect l="l" t="t" r="r" b="b"/>
              <a:pathLst>
                <a:path w="2524125" h="190500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1285875" y="190500"/>
                  </a:lnTo>
                  <a:lnTo>
                    <a:pt x="2524125" y="190500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3875" y="2752737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8587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33875" y="2762250"/>
              <a:ext cx="1285875" cy="190500"/>
            </a:xfrm>
            <a:custGeom>
              <a:avLst/>
              <a:gdLst/>
              <a:ahLst/>
              <a:cxnLst/>
              <a:rect l="l" t="t" r="r" b="b"/>
              <a:pathLst>
                <a:path w="1285875" h="190500">
                  <a:moveTo>
                    <a:pt x="1285875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285875" y="0"/>
                  </a:lnTo>
                  <a:lnTo>
                    <a:pt x="1285875" y="19050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4333875" y="2943225"/>
              <a:ext cx="1285875" cy="9525"/>
            </a:xfrm>
            <a:custGeom>
              <a:avLst/>
              <a:gdLst/>
              <a:ahLst/>
              <a:cxnLst/>
              <a:rect l="l" t="t" r="r" b="b"/>
              <a:pathLst>
                <a:path w="1285875" h="9525">
                  <a:moveTo>
                    <a:pt x="1285875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85875" y="0"/>
                  </a:lnTo>
                  <a:lnTo>
                    <a:pt x="1285875" y="9524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619750" y="2762250"/>
              <a:ext cx="1238250" cy="190500"/>
            </a:xfrm>
            <a:custGeom>
              <a:avLst/>
              <a:gdLst/>
              <a:ahLst/>
              <a:cxnLst/>
              <a:rect l="l" t="t" r="r" b="b"/>
              <a:pathLst>
                <a:path w="1238250" h="190500">
                  <a:moveTo>
                    <a:pt x="0" y="0"/>
                  </a:moveTo>
                  <a:lnTo>
                    <a:pt x="1238250" y="0"/>
                  </a:lnTo>
                  <a:lnTo>
                    <a:pt x="1238250" y="190499"/>
                  </a:lnTo>
                  <a:lnTo>
                    <a:pt x="0" y="190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619750" y="2943225"/>
              <a:ext cx="1238250" cy="9525"/>
            </a:xfrm>
            <a:custGeom>
              <a:avLst/>
              <a:gdLst/>
              <a:ahLst/>
              <a:cxnLst/>
              <a:rect l="l" t="t" r="r" b="b"/>
              <a:pathLst>
                <a:path w="1238250" h="9525">
                  <a:moveTo>
                    <a:pt x="1238250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38250" y="0"/>
                  </a:lnTo>
                  <a:lnTo>
                    <a:pt x="1238250" y="9524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3875" y="2952762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2524125" y="0"/>
                  </a:moveTo>
                  <a:lnTo>
                    <a:pt x="12858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285875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17789" y="378053"/>
            <a:ext cx="2390180" cy="260036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55959">
              <a:lnSpc>
                <a:spcPts val="1092"/>
              </a:lnSpc>
              <a:spcBef>
                <a:spcPts val="94"/>
              </a:spcBef>
              <a:tabLst>
                <a:tab pos="1261467" algn="l"/>
              </a:tabLst>
            </a:pP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country	</a:t>
            </a:r>
            <a:r>
              <a:rPr sz="938" spc="-5" dirty="0">
                <a:solidFill>
                  <a:srgbClr val="121212"/>
                </a:solidFill>
                <a:latin typeface="Segoe UI"/>
                <a:cs typeface="Segoe UI"/>
              </a:rPr>
              <a:t>Average</a:t>
            </a:r>
            <a:r>
              <a:rPr sz="938" spc="-33" dirty="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of</a:t>
            </a:r>
            <a:r>
              <a:rPr sz="938" spc="-33" dirty="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sz="938" spc="-19" dirty="0">
                <a:solidFill>
                  <a:srgbClr val="121212"/>
                </a:solidFill>
                <a:latin typeface="Segoe UI"/>
                <a:cs typeface="Segoe UI"/>
              </a:rPr>
              <a:t>Total</a:t>
            </a:r>
            <a:r>
              <a:rPr sz="938" spc="-28" dirty="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cost</a:t>
            </a:r>
            <a:endParaRPr sz="938">
              <a:latin typeface="Segoe UI"/>
              <a:cs typeface="Segoe UI"/>
            </a:endParaRPr>
          </a:p>
          <a:p>
            <a:pPr marL="11906">
              <a:lnSpc>
                <a:spcPts val="750"/>
              </a:lnSpc>
              <a:tabLst>
                <a:tab pos="1261467" algn="l"/>
                <a:tab pos="2377678" algn="l"/>
              </a:tabLst>
            </a:pPr>
            <a:r>
              <a:rPr sz="656" u="sng" dirty="0">
                <a:solidFill>
                  <a:srgbClr val="121212"/>
                </a:solidFill>
                <a:uFill>
                  <a:solidFill>
                    <a:srgbClr val="118C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656" u="sng" spc="-141" dirty="0">
                <a:solidFill>
                  <a:srgbClr val="121212"/>
                </a:solidFill>
                <a:uFill>
                  <a:solidFill>
                    <a:srgbClr val="118CFF"/>
                  </a:solidFill>
                </a:uFill>
                <a:latin typeface="Segoe UI Symbol"/>
                <a:cs typeface="Segoe UI Symbol"/>
              </a:rPr>
              <a:t>	</a:t>
            </a:r>
            <a:endParaRPr sz="656">
              <a:latin typeface="Segoe UI Symbol"/>
              <a:cs typeface="Segoe UI Symbol"/>
            </a:endParaRPr>
          </a:p>
          <a:p>
            <a:pPr marL="55959">
              <a:spcBef>
                <a:spcPts val="127"/>
              </a:spcBef>
              <a:tabLst>
                <a:tab pos="1803797" algn="l"/>
              </a:tabLst>
            </a:pP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Solomon</a:t>
            </a:r>
            <a:r>
              <a:rPr sz="938" spc="-5" dirty="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Islands	641,595.13</a:t>
            </a:r>
            <a:endParaRPr sz="938">
              <a:latin typeface="Segoe UI"/>
              <a:cs typeface="Segoe UI"/>
            </a:endParaRPr>
          </a:p>
          <a:p>
            <a:pPr marL="55959" marR="13691" indent="-44648">
              <a:lnSpc>
                <a:spcPct val="125000"/>
              </a:lnSpc>
              <a:tabLst>
                <a:tab pos="1803797" algn="l"/>
              </a:tabLst>
            </a:pP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spc="-117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Segoe UI"/>
                <a:cs typeface="Segoe UI"/>
              </a:rPr>
              <a:t>Niger	353,293.45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 Singapore	287,566.66</a:t>
            </a:r>
            <a:endParaRPr sz="938">
              <a:latin typeface="Segoe UI"/>
              <a:cs typeface="Segoe UI"/>
            </a:endParaRPr>
          </a:p>
          <a:p>
            <a:pPr marL="55959" marR="13691" indent="-44648">
              <a:lnSpc>
                <a:spcPct val="125000"/>
              </a:lnSpc>
              <a:tabLst>
                <a:tab pos="1803797" algn="l"/>
              </a:tabLst>
            </a:pP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spc="-117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Segoe UI"/>
                <a:cs typeface="Segoe UI"/>
              </a:rPr>
              <a:t>Monaco	254,263.41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 Hong</a:t>
            </a:r>
            <a:r>
              <a:rPr sz="938" spc="-5" dirty="0">
                <a:solidFill>
                  <a:srgbClr val="121212"/>
                </a:solidFill>
                <a:latin typeface="Segoe UI"/>
                <a:cs typeface="Segoe UI"/>
              </a:rPr>
              <a:t> </a:t>
            </a:r>
            <a:r>
              <a:rPr sz="938" spc="-23" dirty="0">
                <a:solidFill>
                  <a:srgbClr val="121212"/>
                </a:solidFill>
                <a:latin typeface="Segoe UI"/>
                <a:cs typeface="Segoe UI"/>
              </a:rPr>
              <a:t>K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ong	152,896.79</a:t>
            </a:r>
            <a:endParaRPr sz="938">
              <a:latin typeface="Segoe UI"/>
              <a:cs typeface="Segoe UI"/>
            </a:endParaRPr>
          </a:p>
          <a:p>
            <a:pPr marL="55959" marR="13691" indent="-44648">
              <a:lnSpc>
                <a:spcPct val="125000"/>
              </a:lnSpc>
              <a:tabLst>
                <a:tab pos="1803797" algn="l"/>
              </a:tabLst>
            </a:pP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spc="-117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Segoe UI"/>
                <a:cs typeface="Segoe UI"/>
              </a:rPr>
              <a:t>Bermuda	140,841.10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 Aruba	121,700.64</a:t>
            </a:r>
            <a:endParaRPr sz="938">
              <a:latin typeface="Segoe UI"/>
              <a:cs typeface="Segoe UI"/>
            </a:endParaRPr>
          </a:p>
          <a:p>
            <a:pPr marL="11906">
              <a:spcBef>
                <a:spcPts val="281"/>
              </a:spcBef>
              <a:tabLst>
                <a:tab pos="1803797" algn="l"/>
              </a:tabLst>
            </a:pP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spc="-117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Segoe UI"/>
                <a:cs typeface="Segoe UI"/>
              </a:rPr>
              <a:t>Cuba	112,617.09</a:t>
            </a:r>
            <a:endParaRPr sz="938">
              <a:latin typeface="Segoe UI"/>
              <a:cs typeface="Segoe UI"/>
            </a:endParaRPr>
          </a:p>
          <a:p>
            <a:pPr marL="55959">
              <a:spcBef>
                <a:spcPts val="281"/>
              </a:spcBef>
              <a:tabLst>
                <a:tab pos="1803797" algn="l"/>
              </a:tabLst>
            </a:pP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Jersey	108,903.26</a:t>
            </a:r>
            <a:endParaRPr sz="938">
              <a:latin typeface="Segoe UI"/>
              <a:cs typeface="Segoe UI"/>
            </a:endParaRPr>
          </a:p>
          <a:p>
            <a:pPr marL="55959" marR="13691" indent="-44648">
              <a:lnSpc>
                <a:spcPct val="125000"/>
              </a:lnSpc>
              <a:tabLst>
                <a:tab pos="1803797" algn="l"/>
              </a:tabLst>
            </a:pP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spc="-117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38" u="sng" dirty="0">
                <a:solidFill>
                  <a:srgbClr val="121212"/>
                </a:solidFill>
                <a:uFill>
                  <a:solidFill>
                    <a:srgbClr val="E3E3E3"/>
                  </a:solidFill>
                </a:uFill>
                <a:latin typeface="Segoe UI"/>
                <a:cs typeface="Segoe UI"/>
              </a:rPr>
              <a:t>Bahamas	107,958.15 </a:t>
            </a: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 Mali	106,555.78</a:t>
            </a:r>
            <a:endParaRPr sz="938">
              <a:latin typeface="Segoe UI"/>
              <a:cs typeface="Segoe UI"/>
            </a:endParaRPr>
          </a:p>
          <a:p>
            <a:pPr marL="55959">
              <a:spcBef>
                <a:spcPts val="281"/>
              </a:spcBef>
              <a:tabLst>
                <a:tab pos="1803797" algn="l"/>
              </a:tabLst>
            </a:pPr>
            <a:r>
              <a:rPr sz="938" dirty="0">
                <a:solidFill>
                  <a:srgbClr val="121212"/>
                </a:solidFill>
                <a:latin typeface="Segoe UI"/>
                <a:cs typeface="Segoe UI"/>
              </a:rPr>
              <a:t>Gibraltar	105,924.84</a:t>
            </a:r>
            <a:endParaRPr sz="938">
              <a:latin typeface="Segoe UI"/>
              <a:cs typeface="Segoe UI"/>
            </a:endParaRPr>
          </a:p>
          <a:p>
            <a:pPr marL="55959">
              <a:spcBef>
                <a:spcPts val="352"/>
              </a:spcBef>
              <a:tabLst>
                <a:tab pos="1825228" algn="l"/>
              </a:tabLst>
            </a:pPr>
            <a:r>
              <a:rPr sz="938" b="1" spc="-19" dirty="0">
                <a:solidFill>
                  <a:srgbClr val="252423"/>
                </a:solidFill>
                <a:latin typeface="Segoe UI"/>
                <a:cs typeface="Segoe UI"/>
              </a:rPr>
              <a:t>Total	</a:t>
            </a:r>
            <a:r>
              <a:rPr sz="938" b="1" dirty="0">
                <a:solidFill>
                  <a:srgbClr val="252423"/>
                </a:solidFill>
                <a:latin typeface="Segoe UI"/>
                <a:cs typeface="Segoe UI"/>
              </a:rPr>
              <a:t>51,465.68</a:t>
            </a:r>
            <a:endParaRPr sz="938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8665" y="375047"/>
            <a:ext cx="5578078" cy="5581650"/>
            <a:chOff x="994109" y="400050"/>
            <a:chExt cx="5949950" cy="5953760"/>
          </a:xfrm>
        </p:grpSpPr>
        <p:sp>
          <p:nvSpPr>
            <p:cNvPr id="34" name="object 34"/>
            <p:cNvSpPr/>
            <p:nvPr/>
          </p:nvSpPr>
          <p:spPr>
            <a:xfrm>
              <a:off x="4333875" y="3143250"/>
              <a:ext cx="2524125" cy="85725"/>
            </a:xfrm>
            <a:custGeom>
              <a:avLst/>
              <a:gdLst/>
              <a:ahLst/>
              <a:cxnLst/>
              <a:rect l="l" t="t" r="r" b="b"/>
              <a:pathLst>
                <a:path w="2524125" h="85725">
                  <a:moveTo>
                    <a:pt x="2486946" y="85724"/>
                  </a:moveTo>
                  <a:lnTo>
                    <a:pt x="37178" y="85724"/>
                  </a:lnTo>
                  <a:lnTo>
                    <a:pt x="31710" y="84637"/>
                  </a:lnTo>
                  <a:lnTo>
                    <a:pt x="1087" y="54013"/>
                  </a:lnTo>
                  <a:lnTo>
                    <a:pt x="0" y="48546"/>
                  </a:lnTo>
                  <a:lnTo>
                    <a:pt x="0" y="428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2486946" y="0"/>
                  </a:lnTo>
                  <a:lnTo>
                    <a:pt x="2518686" y="21208"/>
                  </a:lnTo>
                  <a:lnTo>
                    <a:pt x="2524124" y="37178"/>
                  </a:lnTo>
                  <a:lnTo>
                    <a:pt x="2524124" y="48546"/>
                  </a:lnTo>
                  <a:lnTo>
                    <a:pt x="2502916" y="80286"/>
                  </a:lnTo>
                  <a:lnTo>
                    <a:pt x="2492413" y="84637"/>
                  </a:lnTo>
                  <a:lnTo>
                    <a:pt x="2486946" y="857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338637" y="3148012"/>
              <a:ext cx="2495550" cy="76200"/>
            </a:xfrm>
            <a:custGeom>
              <a:avLst/>
              <a:gdLst/>
              <a:ahLst/>
              <a:cxnLst/>
              <a:rect l="l" t="t" r="r" b="b"/>
              <a:pathLst>
                <a:path w="2495550" h="76200">
                  <a:moveTo>
                    <a:pt x="246250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62502" y="0"/>
                  </a:lnTo>
                  <a:lnTo>
                    <a:pt x="2494582" y="28187"/>
                  </a:lnTo>
                  <a:lnTo>
                    <a:pt x="2495549" y="33047"/>
                  </a:lnTo>
                  <a:lnTo>
                    <a:pt x="2495549" y="43152"/>
                  </a:lnTo>
                  <a:lnTo>
                    <a:pt x="2467362" y="75233"/>
                  </a:lnTo>
                  <a:lnTo>
                    <a:pt x="2462502" y="76199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338637" y="3148012"/>
              <a:ext cx="2495550" cy="76200"/>
            </a:xfrm>
            <a:custGeom>
              <a:avLst/>
              <a:gdLst/>
              <a:ahLst/>
              <a:cxnLst/>
              <a:rect l="l" t="t" r="r" b="b"/>
              <a:pathLst>
                <a:path w="2495550" h="76200">
                  <a:moveTo>
                    <a:pt x="0" y="38100"/>
                  </a:move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2457450" y="0"/>
                  </a:lnTo>
                  <a:lnTo>
                    <a:pt x="2462502" y="0"/>
                  </a:lnTo>
                  <a:lnTo>
                    <a:pt x="2467362" y="966"/>
                  </a:lnTo>
                  <a:lnTo>
                    <a:pt x="2472029" y="2900"/>
                  </a:lnTo>
                  <a:lnTo>
                    <a:pt x="2476697" y="4833"/>
                  </a:lnTo>
                  <a:lnTo>
                    <a:pt x="2495550" y="38100"/>
                  </a:lnTo>
                  <a:lnTo>
                    <a:pt x="2495549" y="43152"/>
                  </a:lnTo>
                  <a:lnTo>
                    <a:pt x="2472029" y="73299"/>
                  </a:lnTo>
                  <a:lnTo>
                    <a:pt x="2457450" y="76200"/>
                  </a:lnTo>
                  <a:lnTo>
                    <a:pt x="38100" y="76200"/>
                  </a:lnTo>
                  <a:lnTo>
                    <a:pt x="4833" y="57348"/>
                  </a:lnTo>
                  <a:lnTo>
                    <a:pt x="0" y="43152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8000" y="400050"/>
              <a:ext cx="85725" cy="2743200"/>
            </a:xfrm>
            <a:custGeom>
              <a:avLst/>
              <a:gdLst/>
              <a:ahLst/>
              <a:cxnLst/>
              <a:rect l="l" t="t" r="r" b="b"/>
              <a:pathLst>
                <a:path w="85725" h="2743200">
                  <a:moveTo>
                    <a:pt x="48546" y="2743199"/>
                  </a:moveTo>
                  <a:lnTo>
                    <a:pt x="37178" y="2743199"/>
                  </a:lnTo>
                  <a:lnTo>
                    <a:pt x="31710" y="2742111"/>
                  </a:lnTo>
                  <a:lnTo>
                    <a:pt x="1087" y="2711488"/>
                  </a:lnTo>
                  <a:lnTo>
                    <a:pt x="0" y="2706021"/>
                  </a:lnTo>
                  <a:lnTo>
                    <a:pt x="0" y="27003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8546" y="0"/>
                  </a:lnTo>
                  <a:lnTo>
                    <a:pt x="80286" y="21208"/>
                  </a:lnTo>
                  <a:lnTo>
                    <a:pt x="85725" y="37178"/>
                  </a:lnTo>
                  <a:lnTo>
                    <a:pt x="85725" y="2706021"/>
                  </a:lnTo>
                  <a:lnTo>
                    <a:pt x="64516" y="2737761"/>
                  </a:lnTo>
                  <a:lnTo>
                    <a:pt x="54013" y="2742111"/>
                  </a:lnTo>
                  <a:lnTo>
                    <a:pt x="48546" y="2743199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400050"/>
              <a:ext cx="85725" cy="1524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042379" y="4122705"/>
              <a:ext cx="17145" cy="419734"/>
            </a:xfrm>
            <a:custGeom>
              <a:avLst/>
              <a:gdLst/>
              <a:ahLst/>
              <a:cxnLst/>
              <a:rect l="l" t="t" r="r" b="b"/>
              <a:pathLst>
                <a:path w="17144" h="419735">
                  <a:moveTo>
                    <a:pt x="10281" y="419392"/>
                  </a:moveTo>
                  <a:lnTo>
                    <a:pt x="0" y="419308"/>
                  </a:lnTo>
                  <a:lnTo>
                    <a:pt x="0" y="0"/>
                  </a:lnTo>
                  <a:lnTo>
                    <a:pt x="17135" y="140"/>
                  </a:lnTo>
                  <a:lnTo>
                    <a:pt x="10281" y="41939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2661" y="4122845"/>
              <a:ext cx="740410" cy="608965"/>
            </a:xfrm>
            <a:custGeom>
              <a:avLst/>
              <a:gdLst/>
              <a:ahLst/>
              <a:cxnLst/>
              <a:rect l="l" t="t" r="r" b="b"/>
              <a:pathLst>
                <a:path w="740410" h="608964">
                  <a:moveTo>
                    <a:pt x="439868" y="608859"/>
                  </a:moveTo>
                  <a:lnTo>
                    <a:pt x="394896" y="567055"/>
                  </a:lnTo>
                  <a:lnTo>
                    <a:pt x="346054" y="529846"/>
                  </a:lnTo>
                  <a:lnTo>
                    <a:pt x="293825" y="497565"/>
                  </a:lnTo>
                  <a:lnTo>
                    <a:pt x="238690" y="470543"/>
                  </a:lnTo>
                  <a:lnTo>
                    <a:pt x="181188" y="449013"/>
                  </a:lnTo>
                  <a:lnTo>
                    <a:pt x="121857" y="433205"/>
                  </a:lnTo>
                  <a:lnTo>
                    <a:pt x="61270" y="423244"/>
                  </a:lnTo>
                  <a:lnTo>
                    <a:pt x="0" y="419252"/>
                  </a:lnTo>
                  <a:lnTo>
                    <a:pt x="6854" y="0"/>
                  </a:lnTo>
                  <a:lnTo>
                    <a:pt x="57993" y="2084"/>
                  </a:lnTo>
                  <a:lnTo>
                    <a:pt x="108970" y="6665"/>
                  </a:lnTo>
                  <a:lnTo>
                    <a:pt x="159663" y="13726"/>
                  </a:lnTo>
                  <a:lnTo>
                    <a:pt x="209950" y="23255"/>
                  </a:lnTo>
                  <a:lnTo>
                    <a:pt x="259713" y="35225"/>
                  </a:lnTo>
                  <a:lnTo>
                    <a:pt x="308831" y="49612"/>
                  </a:lnTo>
                  <a:lnTo>
                    <a:pt x="357190" y="66378"/>
                  </a:lnTo>
                  <a:lnTo>
                    <a:pt x="404671" y="85485"/>
                  </a:lnTo>
                  <a:lnTo>
                    <a:pt x="451164" y="106886"/>
                  </a:lnTo>
                  <a:lnTo>
                    <a:pt x="496557" y="130532"/>
                  </a:lnTo>
                  <a:lnTo>
                    <a:pt x="540742" y="156364"/>
                  </a:lnTo>
                  <a:lnTo>
                    <a:pt x="583612" y="184324"/>
                  </a:lnTo>
                  <a:lnTo>
                    <a:pt x="625068" y="214341"/>
                  </a:lnTo>
                  <a:lnTo>
                    <a:pt x="665008" y="246347"/>
                  </a:lnTo>
                  <a:lnTo>
                    <a:pt x="703339" y="280264"/>
                  </a:lnTo>
                  <a:lnTo>
                    <a:pt x="739968" y="316012"/>
                  </a:lnTo>
                  <a:lnTo>
                    <a:pt x="439868" y="60885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4109" y="4367819"/>
              <a:ext cx="2096770" cy="1851660"/>
            </a:xfrm>
            <a:custGeom>
              <a:avLst/>
              <a:gdLst/>
              <a:ahLst/>
              <a:cxnLst/>
              <a:rect l="l" t="t" r="r" b="b"/>
              <a:pathLst>
                <a:path w="2096770" h="1851660">
                  <a:moveTo>
                    <a:pt x="1048294" y="1851427"/>
                  </a:moveTo>
                  <a:lnTo>
                    <a:pt x="996037" y="1850125"/>
                  </a:lnTo>
                  <a:lnTo>
                    <a:pt x="943910" y="1846219"/>
                  </a:lnTo>
                  <a:lnTo>
                    <a:pt x="892043" y="1839720"/>
                  </a:lnTo>
                  <a:lnTo>
                    <a:pt x="840564" y="1830643"/>
                  </a:lnTo>
                  <a:lnTo>
                    <a:pt x="789601" y="1819011"/>
                  </a:lnTo>
                  <a:lnTo>
                    <a:pt x="739282" y="1804854"/>
                  </a:lnTo>
                  <a:lnTo>
                    <a:pt x="689731" y="1788205"/>
                  </a:lnTo>
                  <a:lnTo>
                    <a:pt x="641072" y="1769107"/>
                  </a:lnTo>
                  <a:lnTo>
                    <a:pt x="593425" y="1747607"/>
                  </a:lnTo>
                  <a:lnTo>
                    <a:pt x="546909" y="1723758"/>
                  </a:lnTo>
                  <a:lnTo>
                    <a:pt x="501640" y="1697621"/>
                  </a:lnTo>
                  <a:lnTo>
                    <a:pt x="457731" y="1669259"/>
                  </a:lnTo>
                  <a:lnTo>
                    <a:pt x="415289" y="1638744"/>
                  </a:lnTo>
                  <a:lnTo>
                    <a:pt x="374422" y="1606150"/>
                  </a:lnTo>
                  <a:lnTo>
                    <a:pt x="335230" y="1571560"/>
                  </a:lnTo>
                  <a:lnTo>
                    <a:pt x="297811" y="1535060"/>
                  </a:lnTo>
                  <a:lnTo>
                    <a:pt x="262259" y="1496739"/>
                  </a:lnTo>
                  <a:lnTo>
                    <a:pt x="228660" y="1456694"/>
                  </a:lnTo>
                  <a:lnTo>
                    <a:pt x="197100" y="1415023"/>
                  </a:lnTo>
                  <a:lnTo>
                    <a:pt x="167657" y="1371831"/>
                  </a:lnTo>
                  <a:lnTo>
                    <a:pt x="140403" y="1327225"/>
                  </a:lnTo>
                  <a:lnTo>
                    <a:pt x="115407" y="1281316"/>
                  </a:lnTo>
                  <a:lnTo>
                    <a:pt x="92730" y="1234218"/>
                  </a:lnTo>
                  <a:lnTo>
                    <a:pt x="72429" y="1186048"/>
                  </a:lnTo>
                  <a:lnTo>
                    <a:pt x="54555" y="1136926"/>
                  </a:lnTo>
                  <a:lnTo>
                    <a:pt x="39152" y="1086974"/>
                  </a:lnTo>
                  <a:lnTo>
                    <a:pt x="26259" y="1036316"/>
                  </a:lnTo>
                  <a:lnTo>
                    <a:pt x="15906" y="985078"/>
                  </a:lnTo>
                  <a:lnTo>
                    <a:pt x="8121" y="933388"/>
                  </a:lnTo>
                  <a:lnTo>
                    <a:pt x="2922" y="881375"/>
                  </a:lnTo>
                  <a:lnTo>
                    <a:pt x="322" y="829166"/>
                  </a:lnTo>
                  <a:lnTo>
                    <a:pt x="0" y="803030"/>
                  </a:lnTo>
                  <a:lnTo>
                    <a:pt x="329" y="776893"/>
                  </a:lnTo>
                  <a:lnTo>
                    <a:pt x="2941" y="724686"/>
                  </a:lnTo>
                  <a:lnTo>
                    <a:pt x="8152" y="672673"/>
                  </a:lnTo>
                  <a:lnTo>
                    <a:pt x="15950" y="620985"/>
                  </a:lnTo>
                  <a:lnTo>
                    <a:pt x="26315" y="569750"/>
                  </a:lnTo>
                  <a:lnTo>
                    <a:pt x="39221" y="519095"/>
                  </a:lnTo>
                  <a:lnTo>
                    <a:pt x="54636" y="469147"/>
                  </a:lnTo>
                  <a:lnTo>
                    <a:pt x="72522" y="420029"/>
                  </a:lnTo>
                  <a:lnTo>
                    <a:pt x="92834" y="371864"/>
                  </a:lnTo>
                  <a:lnTo>
                    <a:pt x="115522" y="324771"/>
                  </a:lnTo>
                  <a:lnTo>
                    <a:pt x="140529" y="278868"/>
                  </a:lnTo>
                  <a:lnTo>
                    <a:pt x="167794" y="234269"/>
                  </a:lnTo>
                  <a:lnTo>
                    <a:pt x="197248" y="191084"/>
                  </a:lnTo>
                  <a:lnTo>
                    <a:pt x="228818" y="149421"/>
                  </a:lnTo>
                  <a:lnTo>
                    <a:pt x="262426" y="109384"/>
                  </a:lnTo>
                  <a:lnTo>
                    <a:pt x="297988" y="71072"/>
                  </a:lnTo>
                  <a:lnTo>
                    <a:pt x="335415" y="34580"/>
                  </a:lnTo>
                  <a:lnTo>
                    <a:pt x="374615" y="0"/>
                  </a:lnTo>
                  <a:lnTo>
                    <a:pt x="644077" y="321262"/>
                  </a:lnTo>
                  <a:lnTo>
                    <a:pt x="632184" y="331493"/>
                  </a:lnTo>
                  <a:lnTo>
                    <a:pt x="620557" y="342010"/>
                  </a:lnTo>
                  <a:lnTo>
                    <a:pt x="587285" y="375270"/>
                  </a:lnTo>
                  <a:lnTo>
                    <a:pt x="556599" y="410915"/>
                  </a:lnTo>
                  <a:lnTo>
                    <a:pt x="528662" y="448754"/>
                  </a:lnTo>
                  <a:lnTo>
                    <a:pt x="503625" y="488583"/>
                  </a:lnTo>
                  <a:lnTo>
                    <a:pt x="481636" y="530172"/>
                  </a:lnTo>
                  <a:lnTo>
                    <a:pt x="462821" y="573280"/>
                  </a:lnTo>
                  <a:lnTo>
                    <a:pt x="447279" y="617673"/>
                  </a:lnTo>
                  <a:lnTo>
                    <a:pt x="435096" y="663112"/>
                  </a:lnTo>
                  <a:lnTo>
                    <a:pt x="426344" y="709336"/>
                  </a:lnTo>
                  <a:lnTo>
                    <a:pt x="421072" y="756074"/>
                  </a:lnTo>
                  <a:lnTo>
                    <a:pt x="419307" y="803076"/>
                  </a:lnTo>
                  <a:lnTo>
                    <a:pt x="419501" y="818762"/>
                  </a:lnTo>
                  <a:lnTo>
                    <a:pt x="422425" y="865706"/>
                  </a:lnTo>
                  <a:lnTo>
                    <a:pt x="428851" y="912310"/>
                  </a:lnTo>
                  <a:lnTo>
                    <a:pt x="438743" y="958303"/>
                  </a:lnTo>
                  <a:lnTo>
                    <a:pt x="452041" y="1003418"/>
                  </a:lnTo>
                  <a:lnTo>
                    <a:pt x="468674" y="1047414"/>
                  </a:lnTo>
                  <a:lnTo>
                    <a:pt x="488552" y="1090052"/>
                  </a:lnTo>
                  <a:lnTo>
                    <a:pt x="511562" y="1131086"/>
                  </a:lnTo>
                  <a:lnTo>
                    <a:pt x="537568" y="1170276"/>
                  </a:lnTo>
                  <a:lnTo>
                    <a:pt x="566431" y="1207414"/>
                  </a:lnTo>
                  <a:lnTo>
                    <a:pt x="597994" y="1242299"/>
                  </a:lnTo>
                  <a:lnTo>
                    <a:pt x="632078" y="1274726"/>
                  </a:lnTo>
                  <a:lnTo>
                    <a:pt x="668482" y="1304509"/>
                  </a:lnTo>
                  <a:lnTo>
                    <a:pt x="707009" y="1331488"/>
                  </a:lnTo>
                  <a:lnTo>
                    <a:pt x="747454" y="1355518"/>
                  </a:lnTo>
                  <a:lnTo>
                    <a:pt x="789581" y="1376457"/>
                  </a:lnTo>
                  <a:lnTo>
                    <a:pt x="833147" y="1394185"/>
                  </a:lnTo>
                  <a:lnTo>
                    <a:pt x="877915" y="1408609"/>
                  </a:lnTo>
                  <a:lnTo>
                    <a:pt x="923646" y="1419649"/>
                  </a:lnTo>
                  <a:lnTo>
                    <a:pt x="970074" y="1427239"/>
                  </a:lnTo>
                  <a:lnTo>
                    <a:pt x="1016930" y="1431337"/>
                  </a:lnTo>
                  <a:lnTo>
                    <a:pt x="1048284" y="1432119"/>
                  </a:lnTo>
                  <a:lnTo>
                    <a:pt x="1063961" y="1431923"/>
                  </a:lnTo>
                  <a:lnTo>
                    <a:pt x="1110914" y="1428992"/>
                  </a:lnTo>
                  <a:lnTo>
                    <a:pt x="1157517" y="1422558"/>
                  </a:lnTo>
                  <a:lnTo>
                    <a:pt x="1203499" y="1412662"/>
                  </a:lnTo>
                  <a:lnTo>
                    <a:pt x="1248613" y="1399358"/>
                  </a:lnTo>
                  <a:lnTo>
                    <a:pt x="1292615" y="1382716"/>
                  </a:lnTo>
                  <a:lnTo>
                    <a:pt x="1335251" y="1362831"/>
                  </a:lnTo>
                  <a:lnTo>
                    <a:pt x="1376272" y="1339820"/>
                  </a:lnTo>
                  <a:lnTo>
                    <a:pt x="1415460" y="1313809"/>
                  </a:lnTo>
                  <a:lnTo>
                    <a:pt x="1452601" y="1284935"/>
                  </a:lnTo>
                  <a:lnTo>
                    <a:pt x="1487480" y="1253366"/>
                  </a:lnTo>
                  <a:lnTo>
                    <a:pt x="1519896" y="1219285"/>
                  </a:lnTo>
                  <a:lnTo>
                    <a:pt x="1549674" y="1182877"/>
                  </a:lnTo>
                  <a:lnTo>
                    <a:pt x="1576654" y="1144338"/>
                  </a:lnTo>
                  <a:lnTo>
                    <a:pt x="1600677" y="1103889"/>
                  </a:lnTo>
                  <a:lnTo>
                    <a:pt x="1621606" y="1061767"/>
                  </a:lnTo>
                  <a:lnTo>
                    <a:pt x="1639329" y="1018200"/>
                  </a:lnTo>
                  <a:lnTo>
                    <a:pt x="1653749" y="973420"/>
                  </a:lnTo>
                  <a:lnTo>
                    <a:pt x="1664782" y="927687"/>
                  </a:lnTo>
                  <a:lnTo>
                    <a:pt x="1672364" y="881267"/>
                  </a:lnTo>
                  <a:lnTo>
                    <a:pt x="1676456" y="834411"/>
                  </a:lnTo>
                  <a:lnTo>
                    <a:pt x="1677233" y="803047"/>
                  </a:lnTo>
                  <a:lnTo>
                    <a:pt x="1677035" y="787370"/>
                  </a:lnTo>
                  <a:lnTo>
                    <a:pt x="1674096" y="740418"/>
                  </a:lnTo>
                  <a:lnTo>
                    <a:pt x="1667657" y="693826"/>
                  </a:lnTo>
                  <a:lnTo>
                    <a:pt x="1657756" y="647845"/>
                  </a:lnTo>
                  <a:lnTo>
                    <a:pt x="1644442" y="602724"/>
                  </a:lnTo>
                  <a:lnTo>
                    <a:pt x="1627793" y="558724"/>
                  </a:lnTo>
                  <a:lnTo>
                    <a:pt x="1607906" y="516100"/>
                  </a:lnTo>
                  <a:lnTo>
                    <a:pt x="1584890" y="475081"/>
                  </a:lnTo>
                  <a:lnTo>
                    <a:pt x="1558868" y="435890"/>
                  </a:lnTo>
                  <a:lnTo>
                    <a:pt x="1529988" y="398753"/>
                  </a:lnTo>
                  <a:lnTo>
                    <a:pt x="1498420" y="363885"/>
                  </a:lnTo>
                  <a:lnTo>
                    <a:pt x="1798520" y="71038"/>
                  </a:lnTo>
                  <a:lnTo>
                    <a:pt x="1834084" y="109349"/>
                  </a:lnTo>
                  <a:lnTo>
                    <a:pt x="1867693" y="149384"/>
                  </a:lnTo>
                  <a:lnTo>
                    <a:pt x="1899265" y="191046"/>
                  </a:lnTo>
                  <a:lnTo>
                    <a:pt x="1928721" y="234229"/>
                  </a:lnTo>
                  <a:lnTo>
                    <a:pt x="1955988" y="278827"/>
                  </a:lnTo>
                  <a:lnTo>
                    <a:pt x="1980997" y="324729"/>
                  </a:lnTo>
                  <a:lnTo>
                    <a:pt x="2003687" y="371821"/>
                  </a:lnTo>
                  <a:lnTo>
                    <a:pt x="2024002" y="419985"/>
                  </a:lnTo>
                  <a:lnTo>
                    <a:pt x="2041890" y="469102"/>
                  </a:lnTo>
                  <a:lnTo>
                    <a:pt x="2057307" y="519050"/>
                  </a:lnTo>
                  <a:lnTo>
                    <a:pt x="2070215" y="569704"/>
                  </a:lnTo>
                  <a:lnTo>
                    <a:pt x="2080582" y="620939"/>
                  </a:lnTo>
                  <a:lnTo>
                    <a:pt x="2088383" y="672626"/>
                  </a:lnTo>
                  <a:lnTo>
                    <a:pt x="2093596" y="724639"/>
                  </a:lnTo>
                  <a:lnTo>
                    <a:pt x="2096211" y="776846"/>
                  </a:lnTo>
                  <a:lnTo>
                    <a:pt x="2096541" y="802983"/>
                  </a:lnTo>
                  <a:lnTo>
                    <a:pt x="2096219" y="829119"/>
                  </a:lnTo>
                  <a:lnTo>
                    <a:pt x="2093622" y="881328"/>
                  </a:lnTo>
                  <a:lnTo>
                    <a:pt x="2088426" y="933342"/>
                  </a:lnTo>
                  <a:lnTo>
                    <a:pt x="2080643" y="985032"/>
                  </a:lnTo>
                  <a:lnTo>
                    <a:pt x="2070292" y="1036270"/>
                  </a:lnTo>
                  <a:lnTo>
                    <a:pt x="2057401" y="1086929"/>
                  </a:lnTo>
                  <a:lnTo>
                    <a:pt x="2042000" y="1136881"/>
                  </a:lnTo>
                  <a:lnTo>
                    <a:pt x="2024128" y="1186004"/>
                  </a:lnTo>
                  <a:lnTo>
                    <a:pt x="2003830" y="1234175"/>
                  </a:lnTo>
                  <a:lnTo>
                    <a:pt x="1981155" y="1281274"/>
                  </a:lnTo>
                  <a:lnTo>
                    <a:pt x="1956161" y="1327185"/>
                  </a:lnTo>
                  <a:lnTo>
                    <a:pt x="1928909" y="1371792"/>
                  </a:lnTo>
                  <a:lnTo>
                    <a:pt x="1899467" y="1414985"/>
                  </a:lnTo>
                  <a:lnTo>
                    <a:pt x="1867909" y="1456657"/>
                  </a:lnTo>
                  <a:lnTo>
                    <a:pt x="1834313" y="1496704"/>
                  </a:lnTo>
                  <a:lnTo>
                    <a:pt x="1798762" y="1535026"/>
                  </a:lnTo>
                  <a:lnTo>
                    <a:pt x="1761345" y="1571528"/>
                  </a:lnTo>
                  <a:lnTo>
                    <a:pt x="1722155" y="1606120"/>
                  </a:lnTo>
                  <a:lnTo>
                    <a:pt x="1681289" y="1638715"/>
                  </a:lnTo>
                  <a:lnTo>
                    <a:pt x="1638849" y="1669233"/>
                  </a:lnTo>
                  <a:lnTo>
                    <a:pt x="1594940" y="1697596"/>
                  </a:lnTo>
                  <a:lnTo>
                    <a:pt x="1549672" y="1723736"/>
                  </a:lnTo>
                  <a:lnTo>
                    <a:pt x="1503158" y="1747587"/>
                  </a:lnTo>
                  <a:lnTo>
                    <a:pt x="1455512" y="1769089"/>
                  </a:lnTo>
                  <a:lnTo>
                    <a:pt x="1406853" y="1788189"/>
                  </a:lnTo>
                  <a:lnTo>
                    <a:pt x="1357303" y="1804840"/>
                  </a:lnTo>
                  <a:lnTo>
                    <a:pt x="1306985" y="1819000"/>
                  </a:lnTo>
                  <a:lnTo>
                    <a:pt x="1256023" y="1830634"/>
                  </a:lnTo>
                  <a:lnTo>
                    <a:pt x="1204544" y="1839713"/>
                  </a:lnTo>
                  <a:lnTo>
                    <a:pt x="1152677" y="1846214"/>
                  </a:lnTo>
                  <a:lnTo>
                    <a:pt x="1100550" y="1850122"/>
                  </a:lnTo>
                  <a:lnTo>
                    <a:pt x="1074430" y="1851100"/>
                  </a:lnTo>
                  <a:lnTo>
                    <a:pt x="1048294" y="185142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368724" y="4342724"/>
              <a:ext cx="288290" cy="346710"/>
            </a:xfrm>
            <a:custGeom>
              <a:avLst/>
              <a:gdLst/>
              <a:ahLst/>
              <a:cxnLst/>
              <a:rect l="l" t="t" r="r" b="b"/>
              <a:pathLst>
                <a:path w="288289" h="346710">
                  <a:moveTo>
                    <a:pt x="269461" y="346358"/>
                  </a:moveTo>
                  <a:lnTo>
                    <a:pt x="0" y="25095"/>
                  </a:lnTo>
                  <a:lnTo>
                    <a:pt x="23239" y="6162"/>
                  </a:lnTo>
                  <a:lnTo>
                    <a:pt x="31105" y="0"/>
                  </a:lnTo>
                  <a:lnTo>
                    <a:pt x="288125" y="331300"/>
                  </a:lnTo>
                  <a:lnTo>
                    <a:pt x="275587" y="341220"/>
                  </a:lnTo>
                  <a:lnTo>
                    <a:pt x="269461" y="34635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9830" y="4324862"/>
              <a:ext cx="271780" cy="349250"/>
            </a:xfrm>
            <a:custGeom>
              <a:avLst/>
              <a:gdLst/>
              <a:ahLst/>
              <a:cxnLst/>
              <a:rect l="l" t="t" r="r" b="b"/>
              <a:pathLst>
                <a:path w="271780" h="349250">
                  <a:moveTo>
                    <a:pt x="257019" y="349162"/>
                  </a:moveTo>
                  <a:lnTo>
                    <a:pt x="0" y="17861"/>
                  </a:lnTo>
                  <a:lnTo>
                    <a:pt x="23709" y="0"/>
                  </a:lnTo>
                  <a:lnTo>
                    <a:pt x="271245" y="338445"/>
                  </a:lnTo>
                  <a:lnTo>
                    <a:pt x="257019" y="349162"/>
                  </a:lnTo>
                  <a:close/>
                </a:path>
              </a:pathLst>
            </a:custGeom>
            <a:solidFill>
              <a:srgbClr val="E645AB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23539" y="4122705"/>
              <a:ext cx="619125" cy="541020"/>
            </a:xfrm>
            <a:custGeom>
              <a:avLst/>
              <a:gdLst/>
              <a:ahLst/>
              <a:cxnLst/>
              <a:rect l="l" t="t" r="r" b="b"/>
              <a:pathLst>
                <a:path w="619125" h="541020">
                  <a:moveTo>
                    <a:pt x="247536" y="540602"/>
                  </a:moveTo>
                  <a:lnTo>
                    <a:pt x="0" y="202156"/>
                  </a:lnTo>
                  <a:lnTo>
                    <a:pt x="33892" y="178377"/>
                  </a:lnTo>
                  <a:lnTo>
                    <a:pt x="68643" y="155989"/>
                  </a:lnTo>
                  <a:lnTo>
                    <a:pt x="104252" y="134992"/>
                  </a:lnTo>
                  <a:lnTo>
                    <a:pt x="140718" y="115387"/>
                  </a:lnTo>
                  <a:lnTo>
                    <a:pt x="177928" y="97232"/>
                  </a:lnTo>
                  <a:lnTo>
                    <a:pt x="215766" y="80585"/>
                  </a:lnTo>
                  <a:lnTo>
                    <a:pt x="254233" y="65448"/>
                  </a:lnTo>
                  <a:lnTo>
                    <a:pt x="293328" y="51820"/>
                  </a:lnTo>
                  <a:lnTo>
                    <a:pt x="332930" y="39740"/>
                  </a:lnTo>
                  <a:lnTo>
                    <a:pt x="372914" y="29250"/>
                  </a:lnTo>
                  <a:lnTo>
                    <a:pt x="413283" y="20348"/>
                  </a:lnTo>
                  <a:lnTo>
                    <a:pt x="454034" y="13036"/>
                  </a:lnTo>
                  <a:lnTo>
                    <a:pt x="495042" y="7332"/>
                  </a:lnTo>
                  <a:lnTo>
                    <a:pt x="536179" y="3259"/>
                  </a:lnTo>
                  <a:lnTo>
                    <a:pt x="577445" y="814"/>
                  </a:lnTo>
                  <a:lnTo>
                    <a:pt x="618840" y="0"/>
                  </a:lnTo>
                  <a:lnTo>
                    <a:pt x="618840" y="419308"/>
                  </a:lnTo>
                  <a:lnTo>
                    <a:pt x="594003" y="419797"/>
                  </a:lnTo>
                  <a:lnTo>
                    <a:pt x="569243" y="421263"/>
                  </a:lnTo>
                  <a:lnTo>
                    <a:pt x="519956" y="427129"/>
                  </a:lnTo>
                  <a:lnTo>
                    <a:pt x="471284" y="436858"/>
                  </a:lnTo>
                  <a:lnTo>
                    <a:pt x="423533" y="450400"/>
                  </a:lnTo>
                  <a:lnTo>
                    <a:pt x="376995" y="467659"/>
                  </a:lnTo>
                  <a:lnTo>
                    <a:pt x="331967" y="488540"/>
                  </a:lnTo>
                  <a:lnTo>
                    <a:pt x="288722" y="512901"/>
                  </a:lnTo>
                  <a:lnTo>
                    <a:pt x="267871" y="526334"/>
                  </a:lnTo>
                  <a:lnTo>
                    <a:pt x="247536" y="540602"/>
                  </a:lnTo>
                  <a:close/>
                </a:path>
              </a:pathLst>
            </a:custGeom>
            <a:solidFill>
              <a:srgbClr val="4A2D7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2051162" y="3991711"/>
              <a:ext cx="115570" cy="105410"/>
            </a:xfrm>
            <a:custGeom>
              <a:avLst/>
              <a:gdLst/>
              <a:ahLst/>
              <a:cxnLst/>
              <a:rect l="l" t="t" r="r" b="b"/>
              <a:pathLst>
                <a:path w="115569" h="105410">
                  <a:moveTo>
                    <a:pt x="0" y="104823"/>
                  </a:moveTo>
                  <a:lnTo>
                    <a:pt x="856" y="0"/>
                  </a:lnTo>
                  <a:lnTo>
                    <a:pt x="115156" y="0"/>
                  </a:lnTo>
                </a:path>
              </a:pathLst>
            </a:custGeom>
            <a:ln w="9525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2651121" y="4199194"/>
              <a:ext cx="173990" cy="86995"/>
            </a:xfrm>
            <a:custGeom>
              <a:avLst/>
              <a:gdLst/>
              <a:ahLst/>
              <a:cxnLst/>
              <a:rect l="l" t="t" r="r" b="b"/>
              <a:pathLst>
                <a:path w="173989" h="86995">
                  <a:moveTo>
                    <a:pt x="0" y="86380"/>
                  </a:moveTo>
                  <a:lnTo>
                    <a:pt x="59389" y="0"/>
                  </a:lnTo>
                  <a:lnTo>
                    <a:pt x="173689" y="0"/>
                  </a:lnTo>
                </a:path>
              </a:pathLst>
            </a:custGeom>
            <a:ln w="9525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1869317" y="6244119"/>
              <a:ext cx="120014" cy="104775"/>
            </a:xfrm>
            <a:custGeom>
              <a:avLst/>
              <a:gdLst/>
              <a:ahLst/>
              <a:cxnLst/>
              <a:rect l="l" t="t" r="r" b="b"/>
              <a:pathLst>
                <a:path w="120014" h="104775">
                  <a:moveTo>
                    <a:pt x="119523" y="0"/>
                  </a:moveTo>
                  <a:lnTo>
                    <a:pt x="114300" y="104696"/>
                  </a:lnTo>
                  <a:lnTo>
                    <a:pt x="0" y="104696"/>
                  </a:lnTo>
                </a:path>
              </a:pathLst>
            </a:custGeom>
            <a:ln w="9525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187580" y="4253142"/>
              <a:ext cx="180340" cy="81915"/>
            </a:xfrm>
            <a:custGeom>
              <a:avLst/>
              <a:gdLst/>
              <a:ahLst/>
              <a:cxnLst/>
              <a:rect l="l" t="t" r="r" b="b"/>
              <a:pathLst>
                <a:path w="180340" h="81914">
                  <a:moveTo>
                    <a:pt x="180122" y="81585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61879" y="4049969"/>
              <a:ext cx="147320" cy="99695"/>
            </a:xfrm>
            <a:custGeom>
              <a:avLst/>
              <a:gdLst/>
              <a:ahLst/>
              <a:cxnLst/>
              <a:rect l="l" t="t" r="r" b="b"/>
              <a:pathLst>
                <a:path w="147319" h="99695">
                  <a:moveTo>
                    <a:pt x="146851" y="99645"/>
                  </a:moveTo>
                  <a:lnTo>
                    <a:pt x="114300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6B6966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3743" y="3161169"/>
            <a:ext cx="887611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103" dirty="0">
                <a:solidFill>
                  <a:srgbClr val="252423"/>
                </a:solidFill>
                <a:latin typeface="Tahoma"/>
                <a:cs typeface="Tahoma"/>
              </a:rPr>
              <a:t>M</a:t>
            </a:r>
            <a:r>
              <a:rPr sz="1313" spc="-61" dirty="0">
                <a:solidFill>
                  <a:srgbClr val="252423"/>
                </a:solidFill>
                <a:latin typeface="Tahoma"/>
                <a:cs typeface="Tahoma"/>
              </a:rPr>
              <a:t>oney</a:t>
            </a:r>
            <a:r>
              <a:rPr sz="1313" spc="-107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313" spc="-33" dirty="0">
                <a:solidFill>
                  <a:srgbClr val="252423"/>
                </a:solidFill>
                <a:latin typeface="Tahoma"/>
                <a:cs typeface="Tahoma"/>
              </a:rPr>
              <a:t>S</a:t>
            </a:r>
            <a:r>
              <a:rPr sz="1313" spc="-89" dirty="0">
                <a:solidFill>
                  <a:srgbClr val="252423"/>
                </a:solidFill>
                <a:latin typeface="Tahoma"/>
                <a:cs typeface="Tahoma"/>
              </a:rPr>
              <a:t>p</a:t>
            </a:r>
            <a:r>
              <a:rPr sz="1313" spc="-56" dirty="0">
                <a:solidFill>
                  <a:srgbClr val="252423"/>
                </a:solidFill>
                <a:latin typeface="Tahoma"/>
                <a:cs typeface="Tahoma"/>
              </a:rPr>
              <a:t>ent</a:t>
            </a:r>
            <a:endParaRPr sz="1313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21424" y="3601887"/>
            <a:ext cx="1370409" cy="402082"/>
          </a:xfrm>
          <a:prstGeom prst="rect">
            <a:avLst/>
          </a:prstGeom>
        </p:spPr>
        <p:txBody>
          <a:bodyPr vert="horz" wrap="square" lIns="0" tIns="77391" rIns="0" bIns="0" rtlCol="0">
            <a:spAutoFit/>
          </a:bodyPr>
          <a:lstStyle/>
          <a:p>
            <a:pPr marL="11906">
              <a:spcBef>
                <a:spcPts val="609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0.64M</a:t>
            </a:r>
            <a:r>
              <a:rPr sz="844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(0.26%)</a:t>
            </a:r>
            <a:endParaRPr sz="844">
              <a:latin typeface="Segoe UI"/>
              <a:cs typeface="Segoe UI"/>
            </a:endParaRPr>
          </a:p>
          <a:p>
            <a:pPr marL="628650">
              <a:spcBef>
                <a:spcPts val="520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30.6M (12.43%)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85038" y="5877602"/>
            <a:ext cx="810815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187.49M (76.2%)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1436" y="3660545"/>
            <a:ext cx="1045964" cy="39847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247055">
              <a:spcBef>
                <a:spcPts val="581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24.73M (10.05%)</a:t>
            </a:r>
            <a:endParaRPr sz="844">
              <a:latin typeface="Segoe UI"/>
              <a:cs typeface="Segoe UI"/>
            </a:endParaRPr>
          </a:p>
          <a:p>
            <a:pPr marL="11906">
              <a:spcBef>
                <a:spcPts val="488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1.49M</a:t>
            </a:r>
            <a:r>
              <a:rPr sz="844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(0.61%)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48087" y="4243150"/>
            <a:ext cx="89297" cy="1223367"/>
            <a:chOff x="3820160" y="4526026"/>
            <a:chExt cx="95250" cy="1304925"/>
          </a:xfrm>
        </p:grpSpPr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0160" y="4526026"/>
              <a:ext cx="95249" cy="9524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0160" y="4764151"/>
              <a:ext cx="95249" cy="952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160" y="5011801"/>
              <a:ext cx="95249" cy="9524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0160" y="5249926"/>
              <a:ext cx="95249" cy="9524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160" y="5488051"/>
              <a:ext cx="95249" cy="952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0160" y="5735701"/>
              <a:ext cx="95249" cy="9524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843858" y="4199959"/>
            <a:ext cx="1189434" cy="130404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3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33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Consumables</a:t>
            </a:r>
            <a:endParaRPr sz="938">
              <a:latin typeface="Segoe UI"/>
              <a:cs typeface="Segoe UI"/>
            </a:endParaRPr>
          </a:p>
          <a:p>
            <a:pPr marL="11906" marR="4763">
              <a:lnSpc>
                <a:spcPct val="156300"/>
              </a:lnSpc>
              <a:spcBef>
                <a:spcPts val="70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33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33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Education </a:t>
            </a:r>
            <a:r>
              <a:rPr sz="938" spc="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2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2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spc="-9" dirty="0">
                <a:solidFill>
                  <a:srgbClr val="6B6966"/>
                </a:solidFill>
                <a:latin typeface="Segoe UI"/>
                <a:cs typeface="Segoe UI"/>
              </a:rPr>
              <a:t>Transportation </a:t>
            </a:r>
            <a:r>
              <a:rPr sz="938" spc="-24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 of Miscellaneous </a:t>
            </a:r>
            <a:r>
              <a:rPr sz="938" spc="-24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Clothing</a:t>
            </a:r>
            <a:endParaRPr sz="938">
              <a:latin typeface="Segoe UI"/>
              <a:cs typeface="Segoe UI"/>
            </a:endParaRPr>
          </a:p>
          <a:p>
            <a:pPr marL="11906">
              <a:spcBef>
                <a:spcPts val="703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5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5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Housing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09884" y="445740"/>
            <a:ext cx="2236589" cy="880914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algn="ctr">
              <a:spcBef>
                <a:spcPts val="356"/>
              </a:spcBef>
            </a:pPr>
            <a:r>
              <a:rPr sz="4219" spc="-258" dirty="0">
                <a:solidFill>
                  <a:srgbClr val="252423"/>
                </a:solidFill>
                <a:latin typeface="Tahoma"/>
                <a:cs typeface="Tahoma"/>
              </a:rPr>
              <a:t>1.29K</a:t>
            </a:r>
            <a:endParaRPr sz="4219">
              <a:latin typeface="Tahoma"/>
              <a:cs typeface="Tahoma"/>
            </a:endParaRPr>
          </a:p>
          <a:p>
            <a:pPr algn="ctr">
              <a:spcBef>
                <a:spcPts val="70"/>
              </a:spcBef>
            </a:pPr>
            <a:r>
              <a:rPr sz="1125" spc="-5" dirty="0">
                <a:solidFill>
                  <a:srgbClr val="6B6966"/>
                </a:solidFill>
                <a:latin typeface="Segoe UI"/>
                <a:cs typeface="Segoe UI"/>
              </a:rPr>
              <a:t>Average</a:t>
            </a:r>
            <a:r>
              <a:rPr sz="1125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1125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spc="-5" dirty="0">
                <a:solidFill>
                  <a:srgbClr val="6B6966"/>
                </a:solidFill>
                <a:latin typeface="Segoe UI"/>
                <a:cs typeface="Segoe UI"/>
              </a:rPr>
              <a:t>Average</a:t>
            </a:r>
            <a:r>
              <a:rPr sz="1125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Monthly</a:t>
            </a:r>
            <a:r>
              <a:rPr sz="1125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Net</a:t>
            </a:r>
            <a:r>
              <a:rPr sz="1125" spc="-14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…</a:t>
            </a:r>
            <a:endParaRPr sz="1125">
              <a:latin typeface="Segoe UI"/>
              <a:cs typeface="Segoe U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071443" y="3415924"/>
            <a:ext cx="2279452" cy="3026569"/>
            <a:chOff x="6298406" y="3643652"/>
            <a:chExt cx="2431415" cy="3228340"/>
          </a:xfrm>
        </p:grpSpPr>
        <p:sp>
          <p:nvSpPr>
            <p:cNvPr id="64" name="object 64"/>
            <p:cNvSpPr/>
            <p:nvPr/>
          </p:nvSpPr>
          <p:spPr>
            <a:xfrm>
              <a:off x="6303169" y="3738902"/>
              <a:ext cx="2421890" cy="0"/>
            </a:xfrm>
            <a:custGeom>
              <a:avLst/>
              <a:gdLst/>
              <a:ahLst/>
              <a:cxnLst/>
              <a:rect l="l" t="t" r="r" b="b"/>
              <a:pathLst>
                <a:path w="2421890">
                  <a:moveTo>
                    <a:pt x="0" y="0"/>
                  </a:moveTo>
                  <a:lnTo>
                    <a:pt x="2421731" y="0"/>
                  </a:lnTo>
                </a:path>
              </a:pathLst>
            </a:custGeom>
            <a:ln w="9525">
              <a:solidFill>
                <a:srgbClr val="ABA6A2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0994" y="677669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78" y="0"/>
                  </a:lnTo>
                </a:path>
              </a:pathLst>
            </a:custGeom>
            <a:ln w="9525">
              <a:solidFill>
                <a:srgbClr val="ABA6A2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303169" y="364841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ln w="9525">
              <a:solidFill>
                <a:srgbClr val="ABA6A2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510994" y="668621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ln w="9525">
              <a:solidFill>
                <a:srgbClr val="ABA6A2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8724900" y="364841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ln w="9525">
              <a:solidFill>
                <a:srgbClr val="ABA6A2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517073" y="6686210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975"/>
                  </a:lnTo>
                </a:path>
              </a:pathLst>
            </a:custGeom>
            <a:ln w="9525">
              <a:solidFill>
                <a:srgbClr val="ABA6A2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062035" y="3262662"/>
            <a:ext cx="313730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100%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81150" y="6432063"/>
            <a:ext cx="275630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0.3%</a:t>
            </a:r>
            <a:endParaRPr sz="938">
              <a:latin typeface="Segoe UI"/>
              <a:cs typeface="Segoe U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074921" y="3696891"/>
            <a:ext cx="4669631" cy="2486620"/>
            <a:chOff x="7368782" y="3943350"/>
            <a:chExt cx="4980940" cy="2652395"/>
          </a:xfrm>
        </p:grpSpPr>
        <p:sp>
          <p:nvSpPr>
            <p:cNvPr id="73" name="object 73"/>
            <p:cNvSpPr/>
            <p:nvPr/>
          </p:nvSpPr>
          <p:spPr>
            <a:xfrm>
              <a:off x="7368781" y="4695494"/>
              <a:ext cx="290830" cy="1900555"/>
            </a:xfrm>
            <a:custGeom>
              <a:avLst/>
              <a:gdLst/>
              <a:ahLst/>
              <a:cxnLst/>
              <a:rect l="l" t="t" r="r" b="b"/>
              <a:pathLst>
                <a:path w="290829" h="1900554">
                  <a:moveTo>
                    <a:pt x="148285" y="1551216"/>
                  </a:moveTo>
                  <a:lnTo>
                    <a:pt x="142201" y="1551216"/>
                  </a:lnTo>
                  <a:lnTo>
                    <a:pt x="142201" y="1900237"/>
                  </a:lnTo>
                  <a:lnTo>
                    <a:pt x="148285" y="1900237"/>
                  </a:lnTo>
                  <a:lnTo>
                    <a:pt x="148285" y="1551216"/>
                  </a:lnTo>
                  <a:close/>
                </a:path>
                <a:path w="290829" h="1900554">
                  <a:moveTo>
                    <a:pt x="150507" y="1163408"/>
                  </a:moveTo>
                  <a:lnTo>
                    <a:pt x="139979" y="1163408"/>
                  </a:lnTo>
                  <a:lnTo>
                    <a:pt x="139979" y="1512430"/>
                  </a:lnTo>
                  <a:lnTo>
                    <a:pt x="150507" y="1512430"/>
                  </a:lnTo>
                  <a:lnTo>
                    <a:pt x="150507" y="1163408"/>
                  </a:lnTo>
                  <a:close/>
                </a:path>
                <a:path w="290829" h="1900554">
                  <a:moveTo>
                    <a:pt x="152336" y="775601"/>
                  </a:moveTo>
                  <a:lnTo>
                    <a:pt x="138163" y="775601"/>
                  </a:lnTo>
                  <a:lnTo>
                    <a:pt x="138163" y="1124623"/>
                  </a:lnTo>
                  <a:lnTo>
                    <a:pt x="152336" y="1124623"/>
                  </a:lnTo>
                  <a:lnTo>
                    <a:pt x="152336" y="775601"/>
                  </a:lnTo>
                  <a:close/>
                </a:path>
                <a:path w="290829" h="1900554">
                  <a:moveTo>
                    <a:pt x="262648" y="387794"/>
                  </a:moveTo>
                  <a:lnTo>
                    <a:pt x="27838" y="387794"/>
                  </a:lnTo>
                  <a:lnTo>
                    <a:pt x="27838" y="736828"/>
                  </a:lnTo>
                  <a:lnTo>
                    <a:pt x="262648" y="736828"/>
                  </a:lnTo>
                  <a:lnTo>
                    <a:pt x="262648" y="387794"/>
                  </a:lnTo>
                  <a:close/>
                </a:path>
                <a:path w="290829" h="1900554">
                  <a:moveTo>
                    <a:pt x="290499" y="0"/>
                  </a:moveTo>
                  <a:lnTo>
                    <a:pt x="0" y="0"/>
                  </a:lnTo>
                  <a:lnTo>
                    <a:pt x="0" y="349021"/>
                  </a:lnTo>
                  <a:lnTo>
                    <a:pt x="290499" y="349021"/>
                  </a:lnTo>
                  <a:lnTo>
                    <a:pt x="290499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9758362" y="3943362"/>
              <a:ext cx="2590800" cy="1967230"/>
            </a:xfrm>
            <a:custGeom>
              <a:avLst/>
              <a:gdLst/>
              <a:ahLst/>
              <a:cxnLst/>
              <a:rect l="l" t="t" r="r" b="b"/>
              <a:pathLst>
                <a:path w="2590800" h="1967229">
                  <a:moveTo>
                    <a:pt x="19050" y="1961057"/>
                  </a:moveTo>
                  <a:lnTo>
                    <a:pt x="18580" y="1959927"/>
                  </a:lnTo>
                  <a:lnTo>
                    <a:pt x="16713" y="1958073"/>
                  </a:lnTo>
                  <a:lnTo>
                    <a:pt x="15595" y="1957603"/>
                  </a:lnTo>
                  <a:lnTo>
                    <a:pt x="3441" y="1957603"/>
                  </a:lnTo>
                  <a:lnTo>
                    <a:pt x="2324" y="1958073"/>
                  </a:lnTo>
                  <a:lnTo>
                    <a:pt x="457" y="1959927"/>
                  </a:lnTo>
                  <a:lnTo>
                    <a:pt x="0" y="1961057"/>
                  </a:lnTo>
                  <a:lnTo>
                    <a:pt x="0" y="1963686"/>
                  </a:lnTo>
                  <a:lnTo>
                    <a:pt x="457" y="1964804"/>
                  </a:lnTo>
                  <a:lnTo>
                    <a:pt x="2324" y="1966671"/>
                  </a:lnTo>
                  <a:lnTo>
                    <a:pt x="3441" y="1967128"/>
                  </a:lnTo>
                  <a:lnTo>
                    <a:pt x="15595" y="1967128"/>
                  </a:lnTo>
                  <a:lnTo>
                    <a:pt x="16713" y="1966671"/>
                  </a:lnTo>
                  <a:lnTo>
                    <a:pt x="18580" y="1964804"/>
                  </a:lnTo>
                  <a:lnTo>
                    <a:pt x="19050" y="1963686"/>
                  </a:lnTo>
                  <a:lnTo>
                    <a:pt x="19050" y="1961057"/>
                  </a:lnTo>
                  <a:close/>
                </a:path>
                <a:path w="2590800" h="1967229">
                  <a:moveTo>
                    <a:pt x="19050" y="1471650"/>
                  </a:moveTo>
                  <a:lnTo>
                    <a:pt x="18580" y="1470533"/>
                  </a:lnTo>
                  <a:lnTo>
                    <a:pt x="16713" y="1468666"/>
                  </a:lnTo>
                  <a:lnTo>
                    <a:pt x="15595" y="1468208"/>
                  </a:lnTo>
                  <a:lnTo>
                    <a:pt x="3441" y="1468208"/>
                  </a:lnTo>
                  <a:lnTo>
                    <a:pt x="2324" y="1468666"/>
                  </a:lnTo>
                  <a:lnTo>
                    <a:pt x="457" y="1470533"/>
                  </a:lnTo>
                  <a:lnTo>
                    <a:pt x="0" y="1471650"/>
                  </a:lnTo>
                  <a:lnTo>
                    <a:pt x="0" y="1474279"/>
                  </a:lnTo>
                  <a:lnTo>
                    <a:pt x="457" y="1475409"/>
                  </a:lnTo>
                  <a:lnTo>
                    <a:pt x="2324" y="1477264"/>
                  </a:lnTo>
                  <a:lnTo>
                    <a:pt x="3441" y="1477733"/>
                  </a:lnTo>
                  <a:lnTo>
                    <a:pt x="15595" y="1477733"/>
                  </a:lnTo>
                  <a:lnTo>
                    <a:pt x="16713" y="1477264"/>
                  </a:lnTo>
                  <a:lnTo>
                    <a:pt x="18580" y="1475409"/>
                  </a:lnTo>
                  <a:lnTo>
                    <a:pt x="19050" y="1474279"/>
                  </a:lnTo>
                  <a:lnTo>
                    <a:pt x="19050" y="1471650"/>
                  </a:lnTo>
                  <a:close/>
                </a:path>
                <a:path w="2590800" h="1967229">
                  <a:moveTo>
                    <a:pt x="19050" y="982243"/>
                  </a:moveTo>
                  <a:lnTo>
                    <a:pt x="18580" y="981125"/>
                  </a:lnTo>
                  <a:lnTo>
                    <a:pt x="16713" y="979271"/>
                  </a:lnTo>
                  <a:lnTo>
                    <a:pt x="15595" y="978801"/>
                  </a:lnTo>
                  <a:lnTo>
                    <a:pt x="3441" y="978801"/>
                  </a:lnTo>
                  <a:lnTo>
                    <a:pt x="2324" y="979271"/>
                  </a:lnTo>
                  <a:lnTo>
                    <a:pt x="457" y="981125"/>
                  </a:lnTo>
                  <a:lnTo>
                    <a:pt x="0" y="982243"/>
                  </a:lnTo>
                  <a:lnTo>
                    <a:pt x="0" y="984885"/>
                  </a:lnTo>
                  <a:lnTo>
                    <a:pt x="457" y="986002"/>
                  </a:lnTo>
                  <a:lnTo>
                    <a:pt x="2324" y="987856"/>
                  </a:lnTo>
                  <a:lnTo>
                    <a:pt x="3441" y="988326"/>
                  </a:lnTo>
                  <a:lnTo>
                    <a:pt x="15595" y="988326"/>
                  </a:lnTo>
                  <a:lnTo>
                    <a:pt x="16713" y="987856"/>
                  </a:lnTo>
                  <a:lnTo>
                    <a:pt x="18580" y="986002"/>
                  </a:lnTo>
                  <a:lnTo>
                    <a:pt x="19050" y="984885"/>
                  </a:lnTo>
                  <a:lnTo>
                    <a:pt x="19050" y="982243"/>
                  </a:lnTo>
                  <a:close/>
                </a:path>
                <a:path w="2590800" h="1967229">
                  <a:moveTo>
                    <a:pt x="19050" y="492848"/>
                  </a:moveTo>
                  <a:lnTo>
                    <a:pt x="18580" y="491718"/>
                  </a:lnTo>
                  <a:lnTo>
                    <a:pt x="16713" y="489864"/>
                  </a:lnTo>
                  <a:lnTo>
                    <a:pt x="15595" y="489394"/>
                  </a:lnTo>
                  <a:lnTo>
                    <a:pt x="3441" y="489394"/>
                  </a:lnTo>
                  <a:lnTo>
                    <a:pt x="2324" y="489864"/>
                  </a:lnTo>
                  <a:lnTo>
                    <a:pt x="457" y="491718"/>
                  </a:lnTo>
                  <a:lnTo>
                    <a:pt x="0" y="492848"/>
                  </a:lnTo>
                  <a:lnTo>
                    <a:pt x="0" y="495477"/>
                  </a:lnTo>
                  <a:lnTo>
                    <a:pt x="457" y="496595"/>
                  </a:lnTo>
                  <a:lnTo>
                    <a:pt x="2324" y="498462"/>
                  </a:lnTo>
                  <a:lnTo>
                    <a:pt x="3441" y="498919"/>
                  </a:lnTo>
                  <a:lnTo>
                    <a:pt x="15595" y="498919"/>
                  </a:lnTo>
                  <a:lnTo>
                    <a:pt x="16713" y="498462"/>
                  </a:lnTo>
                  <a:lnTo>
                    <a:pt x="18580" y="496595"/>
                  </a:lnTo>
                  <a:lnTo>
                    <a:pt x="19050" y="495477"/>
                  </a:lnTo>
                  <a:lnTo>
                    <a:pt x="19050" y="492848"/>
                  </a:lnTo>
                  <a:close/>
                </a:path>
                <a:path w="2590800" h="1967229">
                  <a:moveTo>
                    <a:pt x="19050" y="3441"/>
                  </a:moveTo>
                  <a:lnTo>
                    <a:pt x="18580" y="2324"/>
                  </a:lnTo>
                  <a:lnTo>
                    <a:pt x="16713" y="457"/>
                  </a:lnTo>
                  <a:lnTo>
                    <a:pt x="15595" y="0"/>
                  </a:lnTo>
                  <a:lnTo>
                    <a:pt x="3441" y="0"/>
                  </a:lnTo>
                  <a:lnTo>
                    <a:pt x="2324" y="457"/>
                  </a:lnTo>
                  <a:lnTo>
                    <a:pt x="457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57" y="7188"/>
                  </a:lnTo>
                  <a:lnTo>
                    <a:pt x="2324" y="9055"/>
                  </a:lnTo>
                  <a:lnTo>
                    <a:pt x="3441" y="9525"/>
                  </a:lnTo>
                  <a:lnTo>
                    <a:pt x="15595" y="9525"/>
                  </a:lnTo>
                  <a:lnTo>
                    <a:pt x="16713" y="9055"/>
                  </a:lnTo>
                  <a:lnTo>
                    <a:pt x="18580" y="7188"/>
                  </a:lnTo>
                  <a:lnTo>
                    <a:pt x="19050" y="6070"/>
                  </a:lnTo>
                  <a:lnTo>
                    <a:pt x="19050" y="3441"/>
                  </a:lnTo>
                  <a:close/>
                </a:path>
                <a:path w="2590800" h="1967229">
                  <a:moveTo>
                    <a:pt x="76200" y="1961057"/>
                  </a:moveTo>
                  <a:lnTo>
                    <a:pt x="75730" y="1959927"/>
                  </a:lnTo>
                  <a:lnTo>
                    <a:pt x="73863" y="1958073"/>
                  </a:lnTo>
                  <a:lnTo>
                    <a:pt x="72745" y="1957603"/>
                  </a:lnTo>
                  <a:lnTo>
                    <a:pt x="60591" y="1957603"/>
                  </a:lnTo>
                  <a:lnTo>
                    <a:pt x="59474" y="1958073"/>
                  </a:lnTo>
                  <a:lnTo>
                    <a:pt x="57607" y="1959927"/>
                  </a:lnTo>
                  <a:lnTo>
                    <a:pt x="57150" y="1961057"/>
                  </a:lnTo>
                  <a:lnTo>
                    <a:pt x="57150" y="1963686"/>
                  </a:lnTo>
                  <a:lnTo>
                    <a:pt x="57607" y="1964804"/>
                  </a:lnTo>
                  <a:lnTo>
                    <a:pt x="59474" y="1966671"/>
                  </a:lnTo>
                  <a:lnTo>
                    <a:pt x="60591" y="1967128"/>
                  </a:lnTo>
                  <a:lnTo>
                    <a:pt x="72745" y="1967128"/>
                  </a:lnTo>
                  <a:lnTo>
                    <a:pt x="73863" y="1966671"/>
                  </a:lnTo>
                  <a:lnTo>
                    <a:pt x="75730" y="1964804"/>
                  </a:lnTo>
                  <a:lnTo>
                    <a:pt x="76200" y="1963686"/>
                  </a:lnTo>
                  <a:lnTo>
                    <a:pt x="76200" y="1961057"/>
                  </a:lnTo>
                  <a:close/>
                </a:path>
                <a:path w="2590800" h="1967229">
                  <a:moveTo>
                    <a:pt x="76200" y="1471650"/>
                  </a:moveTo>
                  <a:lnTo>
                    <a:pt x="75730" y="1470533"/>
                  </a:lnTo>
                  <a:lnTo>
                    <a:pt x="73863" y="1468666"/>
                  </a:lnTo>
                  <a:lnTo>
                    <a:pt x="72745" y="1468208"/>
                  </a:lnTo>
                  <a:lnTo>
                    <a:pt x="60591" y="1468208"/>
                  </a:lnTo>
                  <a:lnTo>
                    <a:pt x="59474" y="1468666"/>
                  </a:lnTo>
                  <a:lnTo>
                    <a:pt x="57607" y="1470533"/>
                  </a:lnTo>
                  <a:lnTo>
                    <a:pt x="57150" y="1471650"/>
                  </a:lnTo>
                  <a:lnTo>
                    <a:pt x="57150" y="1474279"/>
                  </a:lnTo>
                  <a:lnTo>
                    <a:pt x="57607" y="1475409"/>
                  </a:lnTo>
                  <a:lnTo>
                    <a:pt x="59474" y="1477264"/>
                  </a:lnTo>
                  <a:lnTo>
                    <a:pt x="60591" y="1477733"/>
                  </a:lnTo>
                  <a:lnTo>
                    <a:pt x="72745" y="1477733"/>
                  </a:lnTo>
                  <a:lnTo>
                    <a:pt x="73863" y="1477264"/>
                  </a:lnTo>
                  <a:lnTo>
                    <a:pt x="75730" y="1475409"/>
                  </a:lnTo>
                  <a:lnTo>
                    <a:pt x="76200" y="1474279"/>
                  </a:lnTo>
                  <a:lnTo>
                    <a:pt x="76200" y="1471650"/>
                  </a:lnTo>
                  <a:close/>
                </a:path>
                <a:path w="2590800" h="1967229">
                  <a:moveTo>
                    <a:pt x="76200" y="982243"/>
                  </a:moveTo>
                  <a:lnTo>
                    <a:pt x="75730" y="981125"/>
                  </a:lnTo>
                  <a:lnTo>
                    <a:pt x="73863" y="979271"/>
                  </a:lnTo>
                  <a:lnTo>
                    <a:pt x="72745" y="978801"/>
                  </a:lnTo>
                  <a:lnTo>
                    <a:pt x="60591" y="978801"/>
                  </a:lnTo>
                  <a:lnTo>
                    <a:pt x="59474" y="979271"/>
                  </a:lnTo>
                  <a:lnTo>
                    <a:pt x="57607" y="981125"/>
                  </a:lnTo>
                  <a:lnTo>
                    <a:pt x="57150" y="982243"/>
                  </a:lnTo>
                  <a:lnTo>
                    <a:pt x="57150" y="984885"/>
                  </a:lnTo>
                  <a:lnTo>
                    <a:pt x="57607" y="986002"/>
                  </a:lnTo>
                  <a:lnTo>
                    <a:pt x="59474" y="987856"/>
                  </a:lnTo>
                  <a:lnTo>
                    <a:pt x="60591" y="988326"/>
                  </a:lnTo>
                  <a:lnTo>
                    <a:pt x="72745" y="988326"/>
                  </a:lnTo>
                  <a:lnTo>
                    <a:pt x="73863" y="987856"/>
                  </a:lnTo>
                  <a:lnTo>
                    <a:pt x="75730" y="986002"/>
                  </a:lnTo>
                  <a:lnTo>
                    <a:pt x="76200" y="984885"/>
                  </a:lnTo>
                  <a:lnTo>
                    <a:pt x="76200" y="982243"/>
                  </a:lnTo>
                  <a:close/>
                </a:path>
                <a:path w="2590800" h="1967229">
                  <a:moveTo>
                    <a:pt x="76200" y="492848"/>
                  </a:moveTo>
                  <a:lnTo>
                    <a:pt x="75730" y="491718"/>
                  </a:lnTo>
                  <a:lnTo>
                    <a:pt x="73863" y="489864"/>
                  </a:lnTo>
                  <a:lnTo>
                    <a:pt x="72745" y="489394"/>
                  </a:lnTo>
                  <a:lnTo>
                    <a:pt x="60591" y="489394"/>
                  </a:lnTo>
                  <a:lnTo>
                    <a:pt x="59474" y="489864"/>
                  </a:lnTo>
                  <a:lnTo>
                    <a:pt x="57607" y="491718"/>
                  </a:lnTo>
                  <a:lnTo>
                    <a:pt x="57150" y="492848"/>
                  </a:lnTo>
                  <a:lnTo>
                    <a:pt x="57150" y="495477"/>
                  </a:lnTo>
                  <a:lnTo>
                    <a:pt x="57607" y="496595"/>
                  </a:lnTo>
                  <a:lnTo>
                    <a:pt x="59474" y="498462"/>
                  </a:lnTo>
                  <a:lnTo>
                    <a:pt x="60591" y="498919"/>
                  </a:lnTo>
                  <a:lnTo>
                    <a:pt x="72745" y="498919"/>
                  </a:lnTo>
                  <a:lnTo>
                    <a:pt x="73863" y="498462"/>
                  </a:lnTo>
                  <a:lnTo>
                    <a:pt x="75730" y="496595"/>
                  </a:lnTo>
                  <a:lnTo>
                    <a:pt x="76200" y="495477"/>
                  </a:lnTo>
                  <a:lnTo>
                    <a:pt x="76200" y="492848"/>
                  </a:lnTo>
                  <a:close/>
                </a:path>
                <a:path w="2590800" h="1967229">
                  <a:moveTo>
                    <a:pt x="76200" y="3441"/>
                  </a:moveTo>
                  <a:lnTo>
                    <a:pt x="75730" y="2324"/>
                  </a:lnTo>
                  <a:lnTo>
                    <a:pt x="73863" y="457"/>
                  </a:lnTo>
                  <a:lnTo>
                    <a:pt x="72745" y="0"/>
                  </a:lnTo>
                  <a:lnTo>
                    <a:pt x="60591" y="0"/>
                  </a:lnTo>
                  <a:lnTo>
                    <a:pt x="59474" y="457"/>
                  </a:lnTo>
                  <a:lnTo>
                    <a:pt x="57607" y="2324"/>
                  </a:lnTo>
                  <a:lnTo>
                    <a:pt x="57150" y="3441"/>
                  </a:lnTo>
                  <a:lnTo>
                    <a:pt x="57150" y="6070"/>
                  </a:lnTo>
                  <a:lnTo>
                    <a:pt x="57607" y="7188"/>
                  </a:lnTo>
                  <a:lnTo>
                    <a:pt x="59474" y="9055"/>
                  </a:lnTo>
                  <a:lnTo>
                    <a:pt x="60591" y="9525"/>
                  </a:lnTo>
                  <a:lnTo>
                    <a:pt x="72745" y="9525"/>
                  </a:lnTo>
                  <a:lnTo>
                    <a:pt x="73863" y="9055"/>
                  </a:lnTo>
                  <a:lnTo>
                    <a:pt x="75730" y="7188"/>
                  </a:lnTo>
                  <a:lnTo>
                    <a:pt x="76200" y="6070"/>
                  </a:lnTo>
                  <a:lnTo>
                    <a:pt x="76200" y="3441"/>
                  </a:lnTo>
                  <a:close/>
                </a:path>
                <a:path w="2590800" h="1967229">
                  <a:moveTo>
                    <a:pt x="133350" y="1961057"/>
                  </a:moveTo>
                  <a:lnTo>
                    <a:pt x="132880" y="1959927"/>
                  </a:lnTo>
                  <a:lnTo>
                    <a:pt x="131013" y="1958073"/>
                  </a:lnTo>
                  <a:lnTo>
                    <a:pt x="129895" y="1957603"/>
                  </a:lnTo>
                  <a:lnTo>
                    <a:pt x="117741" y="1957603"/>
                  </a:lnTo>
                  <a:lnTo>
                    <a:pt x="116624" y="1958073"/>
                  </a:lnTo>
                  <a:lnTo>
                    <a:pt x="114757" y="1959927"/>
                  </a:lnTo>
                  <a:lnTo>
                    <a:pt x="114300" y="1961057"/>
                  </a:lnTo>
                  <a:lnTo>
                    <a:pt x="114300" y="1963686"/>
                  </a:lnTo>
                  <a:lnTo>
                    <a:pt x="114757" y="1964804"/>
                  </a:lnTo>
                  <a:lnTo>
                    <a:pt x="116624" y="1966671"/>
                  </a:lnTo>
                  <a:lnTo>
                    <a:pt x="117741" y="1967128"/>
                  </a:lnTo>
                  <a:lnTo>
                    <a:pt x="129895" y="1967128"/>
                  </a:lnTo>
                  <a:lnTo>
                    <a:pt x="131013" y="1966671"/>
                  </a:lnTo>
                  <a:lnTo>
                    <a:pt x="132880" y="1964804"/>
                  </a:lnTo>
                  <a:lnTo>
                    <a:pt x="133350" y="1963686"/>
                  </a:lnTo>
                  <a:lnTo>
                    <a:pt x="133350" y="1961057"/>
                  </a:lnTo>
                  <a:close/>
                </a:path>
                <a:path w="2590800" h="1967229">
                  <a:moveTo>
                    <a:pt x="133350" y="1471650"/>
                  </a:moveTo>
                  <a:lnTo>
                    <a:pt x="132880" y="1470533"/>
                  </a:lnTo>
                  <a:lnTo>
                    <a:pt x="131013" y="1468666"/>
                  </a:lnTo>
                  <a:lnTo>
                    <a:pt x="129895" y="1468208"/>
                  </a:lnTo>
                  <a:lnTo>
                    <a:pt x="117741" y="1468208"/>
                  </a:lnTo>
                  <a:lnTo>
                    <a:pt x="116624" y="1468666"/>
                  </a:lnTo>
                  <a:lnTo>
                    <a:pt x="114757" y="1470533"/>
                  </a:lnTo>
                  <a:lnTo>
                    <a:pt x="114300" y="1471650"/>
                  </a:lnTo>
                  <a:lnTo>
                    <a:pt x="114300" y="1474279"/>
                  </a:lnTo>
                  <a:lnTo>
                    <a:pt x="114757" y="1475409"/>
                  </a:lnTo>
                  <a:lnTo>
                    <a:pt x="116624" y="1477264"/>
                  </a:lnTo>
                  <a:lnTo>
                    <a:pt x="117741" y="1477733"/>
                  </a:lnTo>
                  <a:lnTo>
                    <a:pt x="129895" y="1477733"/>
                  </a:lnTo>
                  <a:lnTo>
                    <a:pt x="131013" y="1477264"/>
                  </a:lnTo>
                  <a:lnTo>
                    <a:pt x="132880" y="1475409"/>
                  </a:lnTo>
                  <a:lnTo>
                    <a:pt x="133350" y="1474279"/>
                  </a:lnTo>
                  <a:lnTo>
                    <a:pt x="133350" y="1471650"/>
                  </a:lnTo>
                  <a:close/>
                </a:path>
                <a:path w="2590800" h="1967229">
                  <a:moveTo>
                    <a:pt x="133350" y="982243"/>
                  </a:moveTo>
                  <a:lnTo>
                    <a:pt x="132880" y="981125"/>
                  </a:lnTo>
                  <a:lnTo>
                    <a:pt x="131013" y="979271"/>
                  </a:lnTo>
                  <a:lnTo>
                    <a:pt x="129895" y="978801"/>
                  </a:lnTo>
                  <a:lnTo>
                    <a:pt x="117741" y="978801"/>
                  </a:lnTo>
                  <a:lnTo>
                    <a:pt x="116624" y="979271"/>
                  </a:lnTo>
                  <a:lnTo>
                    <a:pt x="114757" y="981125"/>
                  </a:lnTo>
                  <a:lnTo>
                    <a:pt x="114300" y="982243"/>
                  </a:lnTo>
                  <a:lnTo>
                    <a:pt x="114300" y="984885"/>
                  </a:lnTo>
                  <a:lnTo>
                    <a:pt x="114757" y="986002"/>
                  </a:lnTo>
                  <a:lnTo>
                    <a:pt x="116624" y="987856"/>
                  </a:lnTo>
                  <a:lnTo>
                    <a:pt x="117741" y="988326"/>
                  </a:lnTo>
                  <a:lnTo>
                    <a:pt x="129895" y="988326"/>
                  </a:lnTo>
                  <a:lnTo>
                    <a:pt x="131013" y="987856"/>
                  </a:lnTo>
                  <a:lnTo>
                    <a:pt x="132880" y="986002"/>
                  </a:lnTo>
                  <a:lnTo>
                    <a:pt x="133350" y="984885"/>
                  </a:lnTo>
                  <a:lnTo>
                    <a:pt x="133350" y="982243"/>
                  </a:lnTo>
                  <a:close/>
                </a:path>
                <a:path w="2590800" h="1967229">
                  <a:moveTo>
                    <a:pt x="133350" y="492848"/>
                  </a:moveTo>
                  <a:lnTo>
                    <a:pt x="132880" y="491718"/>
                  </a:lnTo>
                  <a:lnTo>
                    <a:pt x="131013" y="489864"/>
                  </a:lnTo>
                  <a:lnTo>
                    <a:pt x="129895" y="489394"/>
                  </a:lnTo>
                  <a:lnTo>
                    <a:pt x="117741" y="489394"/>
                  </a:lnTo>
                  <a:lnTo>
                    <a:pt x="116624" y="489864"/>
                  </a:lnTo>
                  <a:lnTo>
                    <a:pt x="114757" y="491718"/>
                  </a:lnTo>
                  <a:lnTo>
                    <a:pt x="114300" y="492848"/>
                  </a:lnTo>
                  <a:lnTo>
                    <a:pt x="114300" y="495477"/>
                  </a:lnTo>
                  <a:lnTo>
                    <a:pt x="114757" y="496595"/>
                  </a:lnTo>
                  <a:lnTo>
                    <a:pt x="116624" y="498462"/>
                  </a:lnTo>
                  <a:lnTo>
                    <a:pt x="117741" y="498919"/>
                  </a:lnTo>
                  <a:lnTo>
                    <a:pt x="129895" y="498919"/>
                  </a:lnTo>
                  <a:lnTo>
                    <a:pt x="131013" y="498462"/>
                  </a:lnTo>
                  <a:lnTo>
                    <a:pt x="132880" y="496595"/>
                  </a:lnTo>
                  <a:lnTo>
                    <a:pt x="133350" y="495477"/>
                  </a:lnTo>
                  <a:lnTo>
                    <a:pt x="133350" y="492848"/>
                  </a:lnTo>
                  <a:close/>
                </a:path>
                <a:path w="2590800" h="1967229">
                  <a:moveTo>
                    <a:pt x="133350" y="3441"/>
                  </a:moveTo>
                  <a:lnTo>
                    <a:pt x="132880" y="2324"/>
                  </a:lnTo>
                  <a:lnTo>
                    <a:pt x="131013" y="457"/>
                  </a:lnTo>
                  <a:lnTo>
                    <a:pt x="129895" y="0"/>
                  </a:lnTo>
                  <a:lnTo>
                    <a:pt x="117741" y="0"/>
                  </a:lnTo>
                  <a:lnTo>
                    <a:pt x="116624" y="457"/>
                  </a:lnTo>
                  <a:lnTo>
                    <a:pt x="114757" y="2324"/>
                  </a:lnTo>
                  <a:lnTo>
                    <a:pt x="114300" y="3441"/>
                  </a:lnTo>
                  <a:lnTo>
                    <a:pt x="114300" y="6070"/>
                  </a:lnTo>
                  <a:lnTo>
                    <a:pt x="114757" y="7188"/>
                  </a:lnTo>
                  <a:lnTo>
                    <a:pt x="116624" y="9055"/>
                  </a:lnTo>
                  <a:lnTo>
                    <a:pt x="117741" y="9525"/>
                  </a:lnTo>
                  <a:lnTo>
                    <a:pt x="129895" y="9525"/>
                  </a:lnTo>
                  <a:lnTo>
                    <a:pt x="131013" y="9055"/>
                  </a:lnTo>
                  <a:lnTo>
                    <a:pt x="132880" y="7188"/>
                  </a:lnTo>
                  <a:lnTo>
                    <a:pt x="133350" y="6070"/>
                  </a:lnTo>
                  <a:lnTo>
                    <a:pt x="133350" y="3441"/>
                  </a:lnTo>
                  <a:close/>
                </a:path>
                <a:path w="2590800" h="1967229">
                  <a:moveTo>
                    <a:pt x="190500" y="1961057"/>
                  </a:moveTo>
                  <a:lnTo>
                    <a:pt x="190030" y="1959927"/>
                  </a:lnTo>
                  <a:lnTo>
                    <a:pt x="188163" y="1958073"/>
                  </a:lnTo>
                  <a:lnTo>
                    <a:pt x="187045" y="1957603"/>
                  </a:lnTo>
                  <a:lnTo>
                    <a:pt x="174891" y="1957603"/>
                  </a:lnTo>
                  <a:lnTo>
                    <a:pt x="173774" y="1958073"/>
                  </a:lnTo>
                  <a:lnTo>
                    <a:pt x="171907" y="1959927"/>
                  </a:lnTo>
                  <a:lnTo>
                    <a:pt x="171450" y="1961057"/>
                  </a:lnTo>
                  <a:lnTo>
                    <a:pt x="171450" y="1963686"/>
                  </a:lnTo>
                  <a:lnTo>
                    <a:pt x="171907" y="1964804"/>
                  </a:lnTo>
                  <a:lnTo>
                    <a:pt x="173774" y="1966671"/>
                  </a:lnTo>
                  <a:lnTo>
                    <a:pt x="174891" y="1967128"/>
                  </a:lnTo>
                  <a:lnTo>
                    <a:pt x="187045" y="1967128"/>
                  </a:lnTo>
                  <a:lnTo>
                    <a:pt x="188163" y="1966671"/>
                  </a:lnTo>
                  <a:lnTo>
                    <a:pt x="190030" y="1964804"/>
                  </a:lnTo>
                  <a:lnTo>
                    <a:pt x="190500" y="1963686"/>
                  </a:lnTo>
                  <a:lnTo>
                    <a:pt x="190500" y="1961057"/>
                  </a:lnTo>
                  <a:close/>
                </a:path>
                <a:path w="2590800" h="1967229">
                  <a:moveTo>
                    <a:pt x="190500" y="1471650"/>
                  </a:moveTo>
                  <a:lnTo>
                    <a:pt x="190030" y="1470533"/>
                  </a:lnTo>
                  <a:lnTo>
                    <a:pt x="188163" y="1468666"/>
                  </a:lnTo>
                  <a:lnTo>
                    <a:pt x="187045" y="1468208"/>
                  </a:lnTo>
                  <a:lnTo>
                    <a:pt x="174891" y="1468208"/>
                  </a:lnTo>
                  <a:lnTo>
                    <a:pt x="173774" y="1468666"/>
                  </a:lnTo>
                  <a:lnTo>
                    <a:pt x="171907" y="1470533"/>
                  </a:lnTo>
                  <a:lnTo>
                    <a:pt x="171450" y="1471650"/>
                  </a:lnTo>
                  <a:lnTo>
                    <a:pt x="171450" y="1474279"/>
                  </a:lnTo>
                  <a:lnTo>
                    <a:pt x="171907" y="1475409"/>
                  </a:lnTo>
                  <a:lnTo>
                    <a:pt x="173774" y="1477264"/>
                  </a:lnTo>
                  <a:lnTo>
                    <a:pt x="174891" y="1477733"/>
                  </a:lnTo>
                  <a:lnTo>
                    <a:pt x="187045" y="1477733"/>
                  </a:lnTo>
                  <a:lnTo>
                    <a:pt x="188163" y="1477264"/>
                  </a:lnTo>
                  <a:lnTo>
                    <a:pt x="190030" y="1475409"/>
                  </a:lnTo>
                  <a:lnTo>
                    <a:pt x="190500" y="1474279"/>
                  </a:lnTo>
                  <a:lnTo>
                    <a:pt x="190500" y="1471650"/>
                  </a:lnTo>
                  <a:close/>
                </a:path>
                <a:path w="2590800" h="1967229">
                  <a:moveTo>
                    <a:pt x="190500" y="982243"/>
                  </a:moveTo>
                  <a:lnTo>
                    <a:pt x="190030" y="981125"/>
                  </a:lnTo>
                  <a:lnTo>
                    <a:pt x="188163" y="979271"/>
                  </a:lnTo>
                  <a:lnTo>
                    <a:pt x="187045" y="978801"/>
                  </a:lnTo>
                  <a:lnTo>
                    <a:pt x="174891" y="978801"/>
                  </a:lnTo>
                  <a:lnTo>
                    <a:pt x="173774" y="979271"/>
                  </a:lnTo>
                  <a:lnTo>
                    <a:pt x="171907" y="981125"/>
                  </a:lnTo>
                  <a:lnTo>
                    <a:pt x="171450" y="982243"/>
                  </a:lnTo>
                  <a:lnTo>
                    <a:pt x="171450" y="984885"/>
                  </a:lnTo>
                  <a:lnTo>
                    <a:pt x="171907" y="986002"/>
                  </a:lnTo>
                  <a:lnTo>
                    <a:pt x="173774" y="987856"/>
                  </a:lnTo>
                  <a:lnTo>
                    <a:pt x="174891" y="988326"/>
                  </a:lnTo>
                  <a:lnTo>
                    <a:pt x="187045" y="988326"/>
                  </a:lnTo>
                  <a:lnTo>
                    <a:pt x="188163" y="987856"/>
                  </a:lnTo>
                  <a:lnTo>
                    <a:pt x="190030" y="986002"/>
                  </a:lnTo>
                  <a:lnTo>
                    <a:pt x="190500" y="984885"/>
                  </a:lnTo>
                  <a:lnTo>
                    <a:pt x="190500" y="982243"/>
                  </a:lnTo>
                  <a:close/>
                </a:path>
                <a:path w="2590800" h="1967229">
                  <a:moveTo>
                    <a:pt x="190500" y="492848"/>
                  </a:moveTo>
                  <a:lnTo>
                    <a:pt x="190030" y="491718"/>
                  </a:lnTo>
                  <a:lnTo>
                    <a:pt x="188163" y="489864"/>
                  </a:lnTo>
                  <a:lnTo>
                    <a:pt x="187045" y="489394"/>
                  </a:lnTo>
                  <a:lnTo>
                    <a:pt x="174891" y="489394"/>
                  </a:lnTo>
                  <a:lnTo>
                    <a:pt x="173774" y="489864"/>
                  </a:lnTo>
                  <a:lnTo>
                    <a:pt x="171907" y="491718"/>
                  </a:lnTo>
                  <a:lnTo>
                    <a:pt x="171450" y="492848"/>
                  </a:lnTo>
                  <a:lnTo>
                    <a:pt x="171450" y="495477"/>
                  </a:lnTo>
                  <a:lnTo>
                    <a:pt x="171907" y="496595"/>
                  </a:lnTo>
                  <a:lnTo>
                    <a:pt x="173774" y="498462"/>
                  </a:lnTo>
                  <a:lnTo>
                    <a:pt x="174891" y="498919"/>
                  </a:lnTo>
                  <a:lnTo>
                    <a:pt x="187045" y="498919"/>
                  </a:lnTo>
                  <a:lnTo>
                    <a:pt x="188163" y="498462"/>
                  </a:lnTo>
                  <a:lnTo>
                    <a:pt x="190030" y="496595"/>
                  </a:lnTo>
                  <a:lnTo>
                    <a:pt x="190500" y="495477"/>
                  </a:lnTo>
                  <a:lnTo>
                    <a:pt x="190500" y="492848"/>
                  </a:lnTo>
                  <a:close/>
                </a:path>
                <a:path w="2590800" h="1967229">
                  <a:moveTo>
                    <a:pt x="190500" y="3441"/>
                  </a:moveTo>
                  <a:lnTo>
                    <a:pt x="190030" y="2324"/>
                  </a:lnTo>
                  <a:lnTo>
                    <a:pt x="188163" y="457"/>
                  </a:lnTo>
                  <a:lnTo>
                    <a:pt x="187045" y="0"/>
                  </a:lnTo>
                  <a:lnTo>
                    <a:pt x="174891" y="0"/>
                  </a:lnTo>
                  <a:lnTo>
                    <a:pt x="173774" y="457"/>
                  </a:lnTo>
                  <a:lnTo>
                    <a:pt x="171907" y="2324"/>
                  </a:lnTo>
                  <a:lnTo>
                    <a:pt x="171450" y="3441"/>
                  </a:lnTo>
                  <a:lnTo>
                    <a:pt x="171450" y="6070"/>
                  </a:lnTo>
                  <a:lnTo>
                    <a:pt x="171907" y="7188"/>
                  </a:lnTo>
                  <a:lnTo>
                    <a:pt x="173774" y="9055"/>
                  </a:lnTo>
                  <a:lnTo>
                    <a:pt x="174891" y="9525"/>
                  </a:lnTo>
                  <a:lnTo>
                    <a:pt x="187045" y="9525"/>
                  </a:lnTo>
                  <a:lnTo>
                    <a:pt x="188163" y="9055"/>
                  </a:lnTo>
                  <a:lnTo>
                    <a:pt x="190030" y="7188"/>
                  </a:lnTo>
                  <a:lnTo>
                    <a:pt x="190500" y="6070"/>
                  </a:lnTo>
                  <a:lnTo>
                    <a:pt x="190500" y="3441"/>
                  </a:lnTo>
                  <a:close/>
                </a:path>
                <a:path w="2590800" h="1967229">
                  <a:moveTo>
                    <a:pt x="247650" y="1961057"/>
                  </a:moveTo>
                  <a:lnTo>
                    <a:pt x="247180" y="1959927"/>
                  </a:lnTo>
                  <a:lnTo>
                    <a:pt x="245313" y="1958073"/>
                  </a:lnTo>
                  <a:lnTo>
                    <a:pt x="244195" y="1957603"/>
                  </a:lnTo>
                  <a:lnTo>
                    <a:pt x="232041" y="1957603"/>
                  </a:lnTo>
                  <a:lnTo>
                    <a:pt x="230924" y="1958073"/>
                  </a:lnTo>
                  <a:lnTo>
                    <a:pt x="229057" y="1959927"/>
                  </a:lnTo>
                  <a:lnTo>
                    <a:pt x="228600" y="1961057"/>
                  </a:lnTo>
                  <a:lnTo>
                    <a:pt x="228600" y="1963686"/>
                  </a:lnTo>
                  <a:lnTo>
                    <a:pt x="229057" y="1964804"/>
                  </a:lnTo>
                  <a:lnTo>
                    <a:pt x="230924" y="1966671"/>
                  </a:lnTo>
                  <a:lnTo>
                    <a:pt x="232041" y="1967128"/>
                  </a:lnTo>
                  <a:lnTo>
                    <a:pt x="244195" y="1967128"/>
                  </a:lnTo>
                  <a:lnTo>
                    <a:pt x="245313" y="1966671"/>
                  </a:lnTo>
                  <a:lnTo>
                    <a:pt x="247180" y="1964804"/>
                  </a:lnTo>
                  <a:lnTo>
                    <a:pt x="247650" y="1963686"/>
                  </a:lnTo>
                  <a:lnTo>
                    <a:pt x="247650" y="1961057"/>
                  </a:lnTo>
                  <a:close/>
                </a:path>
                <a:path w="2590800" h="1967229">
                  <a:moveTo>
                    <a:pt x="247650" y="1471650"/>
                  </a:moveTo>
                  <a:lnTo>
                    <a:pt x="247180" y="1470533"/>
                  </a:lnTo>
                  <a:lnTo>
                    <a:pt x="245313" y="1468666"/>
                  </a:lnTo>
                  <a:lnTo>
                    <a:pt x="244195" y="1468208"/>
                  </a:lnTo>
                  <a:lnTo>
                    <a:pt x="232041" y="1468208"/>
                  </a:lnTo>
                  <a:lnTo>
                    <a:pt x="230924" y="1468666"/>
                  </a:lnTo>
                  <a:lnTo>
                    <a:pt x="229057" y="1470533"/>
                  </a:lnTo>
                  <a:lnTo>
                    <a:pt x="228600" y="1471650"/>
                  </a:lnTo>
                  <a:lnTo>
                    <a:pt x="228600" y="1474279"/>
                  </a:lnTo>
                  <a:lnTo>
                    <a:pt x="229057" y="1475409"/>
                  </a:lnTo>
                  <a:lnTo>
                    <a:pt x="230924" y="1477264"/>
                  </a:lnTo>
                  <a:lnTo>
                    <a:pt x="232041" y="1477733"/>
                  </a:lnTo>
                  <a:lnTo>
                    <a:pt x="244195" y="1477733"/>
                  </a:lnTo>
                  <a:lnTo>
                    <a:pt x="245313" y="1477264"/>
                  </a:lnTo>
                  <a:lnTo>
                    <a:pt x="247180" y="1475409"/>
                  </a:lnTo>
                  <a:lnTo>
                    <a:pt x="247650" y="1474279"/>
                  </a:lnTo>
                  <a:lnTo>
                    <a:pt x="247650" y="1471650"/>
                  </a:lnTo>
                  <a:close/>
                </a:path>
                <a:path w="2590800" h="1967229">
                  <a:moveTo>
                    <a:pt x="247650" y="982243"/>
                  </a:moveTo>
                  <a:lnTo>
                    <a:pt x="247180" y="981125"/>
                  </a:lnTo>
                  <a:lnTo>
                    <a:pt x="245313" y="979271"/>
                  </a:lnTo>
                  <a:lnTo>
                    <a:pt x="244195" y="978801"/>
                  </a:lnTo>
                  <a:lnTo>
                    <a:pt x="232041" y="978801"/>
                  </a:lnTo>
                  <a:lnTo>
                    <a:pt x="230924" y="979271"/>
                  </a:lnTo>
                  <a:lnTo>
                    <a:pt x="229057" y="981125"/>
                  </a:lnTo>
                  <a:lnTo>
                    <a:pt x="228600" y="982243"/>
                  </a:lnTo>
                  <a:lnTo>
                    <a:pt x="228600" y="984885"/>
                  </a:lnTo>
                  <a:lnTo>
                    <a:pt x="229057" y="986002"/>
                  </a:lnTo>
                  <a:lnTo>
                    <a:pt x="230924" y="987856"/>
                  </a:lnTo>
                  <a:lnTo>
                    <a:pt x="232041" y="988326"/>
                  </a:lnTo>
                  <a:lnTo>
                    <a:pt x="244195" y="988326"/>
                  </a:lnTo>
                  <a:lnTo>
                    <a:pt x="245313" y="987856"/>
                  </a:lnTo>
                  <a:lnTo>
                    <a:pt x="247180" y="986002"/>
                  </a:lnTo>
                  <a:lnTo>
                    <a:pt x="247650" y="984885"/>
                  </a:lnTo>
                  <a:lnTo>
                    <a:pt x="247650" y="982243"/>
                  </a:lnTo>
                  <a:close/>
                </a:path>
                <a:path w="2590800" h="1967229">
                  <a:moveTo>
                    <a:pt x="247650" y="492848"/>
                  </a:moveTo>
                  <a:lnTo>
                    <a:pt x="247180" y="491718"/>
                  </a:lnTo>
                  <a:lnTo>
                    <a:pt x="245313" y="489864"/>
                  </a:lnTo>
                  <a:lnTo>
                    <a:pt x="244195" y="489394"/>
                  </a:lnTo>
                  <a:lnTo>
                    <a:pt x="232041" y="489394"/>
                  </a:lnTo>
                  <a:lnTo>
                    <a:pt x="230924" y="489864"/>
                  </a:lnTo>
                  <a:lnTo>
                    <a:pt x="229057" y="491718"/>
                  </a:lnTo>
                  <a:lnTo>
                    <a:pt x="228600" y="492848"/>
                  </a:lnTo>
                  <a:lnTo>
                    <a:pt x="228600" y="495477"/>
                  </a:lnTo>
                  <a:lnTo>
                    <a:pt x="229057" y="496595"/>
                  </a:lnTo>
                  <a:lnTo>
                    <a:pt x="230924" y="498462"/>
                  </a:lnTo>
                  <a:lnTo>
                    <a:pt x="232041" y="498919"/>
                  </a:lnTo>
                  <a:lnTo>
                    <a:pt x="244195" y="498919"/>
                  </a:lnTo>
                  <a:lnTo>
                    <a:pt x="245313" y="498462"/>
                  </a:lnTo>
                  <a:lnTo>
                    <a:pt x="247180" y="496595"/>
                  </a:lnTo>
                  <a:lnTo>
                    <a:pt x="247650" y="495477"/>
                  </a:lnTo>
                  <a:lnTo>
                    <a:pt x="247650" y="492848"/>
                  </a:lnTo>
                  <a:close/>
                </a:path>
                <a:path w="2590800" h="1967229">
                  <a:moveTo>
                    <a:pt x="247650" y="3441"/>
                  </a:moveTo>
                  <a:lnTo>
                    <a:pt x="247180" y="2324"/>
                  </a:lnTo>
                  <a:lnTo>
                    <a:pt x="245313" y="457"/>
                  </a:lnTo>
                  <a:lnTo>
                    <a:pt x="244195" y="0"/>
                  </a:lnTo>
                  <a:lnTo>
                    <a:pt x="232041" y="0"/>
                  </a:lnTo>
                  <a:lnTo>
                    <a:pt x="230924" y="457"/>
                  </a:lnTo>
                  <a:lnTo>
                    <a:pt x="229057" y="2324"/>
                  </a:lnTo>
                  <a:lnTo>
                    <a:pt x="228600" y="3441"/>
                  </a:lnTo>
                  <a:lnTo>
                    <a:pt x="228600" y="6070"/>
                  </a:lnTo>
                  <a:lnTo>
                    <a:pt x="229057" y="7188"/>
                  </a:lnTo>
                  <a:lnTo>
                    <a:pt x="230924" y="9055"/>
                  </a:lnTo>
                  <a:lnTo>
                    <a:pt x="232041" y="9525"/>
                  </a:lnTo>
                  <a:lnTo>
                    <a:pt x="244195" y="9525"/>
                  </a:lnTo>
                  <a:lnTo>
                    <a:pt x="245313" y="9055"/>
                  </a:lnTo>
                  <a:lnTo>
                    <a:pt x="247180" y="7188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2590800" h="1967229">
                  <a:moveTo>
                    <a:pt x="304800" y="1961057"/>
                  </a:moveTo>
                  <a:lnTo>
                    <a:pt x="304330" y="1959927"/>
                  </a:lnTo>
                  <a:lnTo>
                    <a:pt x="302463" y="1958073"/>
                  </a:lnTo>
                  <a:lnTo>
                    <a:pt x="301345" y="1957603"/>
                  </a:lnTo>
                  <a:lnTo>
                    <a:pt x="289191" y="1957603"/>
                  </a:lnTo>
                  <a:lnTo>
                    <a:pt x="288074" y="1958073"/>
                  </a:lnTo>
                  <a:lnTo>
                    <a:pt x="286207" y="1959927"/>
                  </a:lnTo>
                  <a:lnTo>
                    <a:pt x="285750" y="1961057"/>
                  </a:lnTo>
                  <a:lnTo>
                    <a:pt x="285750" y="1963686"/>
                  </a:lnTo>
                  <a:lnTo>
                    <a:pt x="286207" y="1964804"/>
                  </a:lnTo>
                  <a:lnTo>
                    <a:pt x="288074" y="1966671"/>
                  </a:lnTo>
                  <a:lnTo>
                    <a:pt x="289191" y="1967128"/>
                  </a:lnTo>
                  <a:lnTo>
                    <a:pt x="301345" y="1967128"/>
                  </a:lnTo>
                  <a:lnTo>
                    <a:pt x="302463" y="1966671"/>
                  </a:lnTo>
                  <a:lnTo>
                    <a:pt x="304330" y="1964804"/>
                  </a:lnTo>
                  <a:lnTo>
                    <a:pt x="304800" y="1963686"/>
                  </a:lnTo>
                  <a:lnTo>
                    <a:pt x="304800" y="1961057"/>
                  </a:lnTo>
                  <a:close/>
                </a:path>
                <a:path w="2590800" h="1967229">
                  <a:moveTo>
                    <a:pt x="304800" y="1471650"/>
                  </a:moveTo>
                  <a:lnTo>
                    <a:pt x="304330" y="1470533"/>
                  </a:lnTo>
                  <a:lnTo>
                    <a:pt x="302463" y="1468666"/>
                  </a:lnTo>
                  <a:lnTo>
                    <a:pt x="301345" y="1468208"/>
                  </a:lnTo>
                  <a:lnTo>
                    <a:pt x="289191" y="1468208"/>
                  </a:lnTo>
                  <a:lnTo>
                    <a:pt x="288074" y="1468666"/>
                  </a:lnTo>
                  <a:lnTo>
                    <a:pt x="286207" y="1470533"/>
                  </a:lnTo>
                  <a:lnTo>
                    <a:pt x="285750" y="1471650"/>
                  </a:lnTo>
                  <a:lnTo>
                    <a:pt x="285750" y="1474279"/>
                  </a:lnTo>
                  <a:lnTo>
                    <a:pt x="286207" y="1475409"/>
                  </a:lnTo>
                  <a:lnTo>
                    <a:pt x="288074" y="1477264"/>
                  </a:lnTo>
                  <a:lnTo>
                    <a:pt x="289191" y="1477733"/>
                  </a:lnTo>
                  <a:lnTo>
                    <a:pt x="301345" y="1477733"/>
                  </a:lnTo>
                  <a:lnTo>
                    <a:pt x="302463" y="1477264"/>
                  </a:lnTo>
                  <a:lnTo>
                    <a:pt x="304330" y="1475409"/>
                  </a:lnTo>
                  <a:lnTo>
                    <a:pt x="304800" y="1474279"/>
                  </a:lnTo>
                  <a:lnTo>
                    <a:pt x="304800" y="1471650"/>
                  </a:lnTo>
                  <a:close/>
                </a:path>
                <a:path w="2590800" h="1967229">
                  <a:moveTo>
                    <a:pt x="304800" y="982243"/>
                  </a:moveTo>
                  <a:lnTo>
                    <a:pt x="304330" y="981125"/>
                  </a:lnTo>
                  <a:lnTo>
                    <a:pt x="302463" y="979271"/>
                  </a:lnTo>
                  <a:lnTo>
                    <a:pt x="301345" y="978801"/>
                  </a:lnTo>
                  <a:lnTo>
                    <a:pt x="289191" y="978801"/>
                  </a:lnTo>
                  <a:lnTo>
                    <a:pt x="288074" y="979271"/>
                  </a:lnTo>
                  <a:lnTo>
                    <a:pt x="286207" y="981125"/>
                  </a:lnTo>
                  <a:lnTo>
                    <a:pt x="285750" y="982243"/>
                  </a:lnTo>
                  <a:lnTo>
                    <a:pt x="285750" y="984885"/>
                  </a:lnTo>
                  <a:lnTo>
                    <a:pt x="286207" y="986002"/>
                  </a:lnTo>
                  <a:lnTo>
                    <a:pt x="288074" y="987856"/>
                  </a:lnTo>
                  <a:lnTo>
                    <a:pt x="289191" y="988326"/>
                  </a:lnTo>
                  <a:lnTo>
                    <a:pt x="301345" y="988326"/>
                  </a:lnTo>
                  <a:lnTo>
                    <a:pt x="302463" y="987856"/>
                  </a:lnTo>
                  <a:lnTo>
                    <a:pt x="304330" y="986002"/>
                  </a:lnTo>
                  <a:lnTo>
                    <a:pt x="304800" y="984885"/>
                  </a:lnTo>
                  <a:lnTo>
                    <a:pt x="304800" y="982243"/>
                  </a:lnTo>
                  <a:close/>
                </a:path>
                <a:path w="2590800" h="1967229">
                  <a:moveTo>
                    <a:pt x="304800" y="492848"/>
                  </a:moveTo>
                  <a:lnTo>
                    <a:pt x="304330" y="491718"/>
                  </a:lnTo>
                  <a:lnTo>
                    <a:pt x="302463" y="489864"/>
                  </a:lnTo>
                  <a:lnTo>
                    <a:pt x="301345" y="489394"/>
                  </a:lnTo>
                  <a:lnTo>
                    <a:pt x="289191" y="489394"/>
                  </a:lnTo>
                  <a:lnTo>
                    <a:pt x="288074" y="489864"/>
                  </a:lnTo>
                  <a:lnTo>
                    <a:pt x="286207" y="491718"/>
                  </a:lnTo>
                  <a:lnTo>
                    <a:pt x="285750" y="492848"/>
                  </a:lnTo>
                  <a:lnTo>
                    <a:pt x="285750" y="495477"/>
                  </a:lnTo>
                  <a:lnTo>
                    <a:pt x="286207" y="496595"/>
                  </a:lnTo>
                  <a:lnTo>
                    <a:pt x="288074" y="498462"/>
                  </a:lnTo>
                  <a:lnTo>
                    <a:pt x="289191" y="498919"/>
                  </a:lnTo>
                  <a:lnTo>
                    <a:pt x="301345" y="498919"/>
                  </a:lnTo>
                  <a:lnTo>
                    <a:pt x="302463" y="498462"/>
                  </a:lnTo>
                  <a:lnTo>
                    <a:pt x="304330" y="496595"/>
                  </a:lnTo>
                  <a:lnTo>
                    <a:pt x="304800" y="495477"/>
                  </a:lnTo>
                  <a:lnTo>
                    <a:pt x="304800" y="492848"/>
                  </a:lnTo>
                  <a:close/>
                </a:path>
                <a:path w="2590800" h="1967229">
                  <a:moveTo>
                    <a:pt x="304800" y="3441"/>
                  </a:moveTo>
                  <a:lnTo>
                    <a:pt x="304330" y="2324"/>
                  </a:lnTo>
                  <a:lnTo>
                    <a:pt x="302463" y="457"/>
                  </a:lnTo>
                  <a:lnTo>
                    <a:pt x="301345" y="0"/>
                  </a:lnTo>
                  <a:lnTo>
                    <a:pt x="289191" y="0"/>
                  </a:lnTo>
                  <a:lnTo>
                    <a:pt x="288074" y="457"/>
                  </a:lnTo>
                  <a:lnTo>
                    <a:pt x="286207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07" y="7188"/>
                  </a:lnTo>
                  <a:lnTo>
                    <a:pt x="288074" y="9055"/>
                  </a:lnTo>
                  <a:lnTo>
                    <a:pt x="289191" y="9525"/>
                  </a:lnTo>
                  <a:lnTo>
                    <a:pt x="301345" y="9525"/>
                  </a:lnTo>
                  <a:lnTo>
                    <a:pt x="302463" y="9055"/>
                  </a:lnTo>
                  <a:lnTo>
                    <a:pt x="304330" y="7188"/>
                  </a:lnTo>
                  <a:lnTo>
                    <a:pt x="304800" y="6070"/>
                  </a:lnTo>
                  <a:lnTo>
                    <a:pt x="304800" y="3441"/>
                  </a:lnTo>
                  <a:close/>
                </a:path>
                <a:path w="2590800" h="1967229">
                  <a:moveTo>
                    <a:pt x="361950" y="1961057"/>
                  </a:moveTo>
                  <a:lnTo>
                    <a:pt x="361480" y="1959927"/>
                  </a:lnTo>
                  <a:lnTo>
                    <a:pt x="359613" y="1958073"/>
                  </a:lnTo>
                  <a:lnTo>
                    <a:pt x="358495" y="1957603"/>
                  </a:lnTo>
                  <a:lnTo>
                    <a:pt x="346341" y="1957603"/>
                  </a:lnTo>
                  <a:lnTo>
                    <a:pt x="345224" y="1958073"/>
                  </a:lnTo>
                  <a:lnTo>
                    <a:pt x="343357" y="1959927"/>
                  </a:lnTo>
                  <a:lnTo>
                    <a:pt x="342900" y="1961057"/>
                  </a:lnTo>
                  <a:lnTo>
                    <a:pt x="342900" y="1963686"/>
                  </a:lnTo>
                  <a:lnTo>
                    <a:pt x="343357" y="1964804"/>
                  </a:lnTo>
                  <a:lnTo>
                    <a:pt x="345224" y="1966671"/>
                  </a:lnTo>
                  <a:lnTo>
                    <a:pt x="346341" y="1967128"/>
                  </a:lnTo>
                  <a:lnTo>
                    <a:pt x="358495" y="1967128"/>
                  </a:lnTo>
                  <a:lnTo>
                    <a:pt x="359613" y="1966671"/>
                  </a:lnTo>
                  <a:lnTo>
                    <a:pt x="361480" y="1964804"/>
                  </a:lnTo>
                  <a:lnTo>
                    <a:pt x="361950" y="1963686"/>
                  </a:lnTo>
                  <a:lnTo>
                    <a:pt x="361950" y="1961057"/>
                  </a:lnTo>
                  <a:close/>
                </a:path>
                <a:path w="2590800" h="1967229">
                  <a:moveTo>
                    <a:pt x="361950" y="1471650"/>
                  </a:moveTo>
                  <a:lnTo>
                    <a:pt x="361480" y="1470533"/>
                  </a:lnTo>
                  <a:lnTo>
                    <a:pt x="359613" y="1468666"/>
                  </a:lnTo>
                  <a:lnTo>
                    <a:pt x="358495" y="1468208"/>
                  </a:lnTo>
                  <a:lnTo>
                    <a:pt x="346341" y="1468208"/>
                  </a:lnTo>
                  <a:lnTo>
                    <a:pt x="345224" y="1468666"/>
                  </a:lnTo>
                  <a:lnTo>
                    <a:pt x="343357" y="1470533"/>
                  </a:lnTo>
                  <a:lnTo>
                    <a:pt x="342900" y="1471650"/>
                  </a:lnTo>
                  <a:lnTo>
                    <a:pt x="342900" y="1474279"/>
                  </a:lnTo>
                  <a:lnTo>
                    <a:pt x="343357" y="1475409"/>
                  </a:lnTo>
                  <a:lnTo>
                    <a:pt x="345224" y="1477264"/>
                  </a:lnTo>
                  <a:lnTo>
                    <a:pt x="346341" y="1477733"/>
                  </a:lnTo>
                  <a:lnTo>
                    <a:pt x="358495" y="1477733"/>
                  </a:lnTo>
                  <a:lnTo>
                    <a:pt x="359613" y="1477264"/>
                  </a:lnTo>
                  <a:lnTo>
                    <a:pt x="361480" y="1475409"/>
                  </a:lnTo>
                  <a:lnTo>
                    <a:pt x="361950" y="1474279"/>
                  </a:lnTo>
                  <a:lnTo>
                    <a:pt x="361950" y="1471650"/>
                  </a:lnTo>
                  <a:close/>
                </a:path>
                <a:path w="2590800" h="1967229">
                  <a:moveTo>
                    <a:pt x="361950" y="982243"/>
                  </a:moveTo>
                  <a:lnTo>
                    <a:pt x="361480" y="981125"/>
                  </a:lnTo>
                  <a:lnTo>
                    <a:pt x="359613" y="979271"/>
                  </a:lnTo>
                  <a:lnTo>
                    <a:pt x="358495" y="978801"/>
                  </a:lnTo>
                  <a:lnTo>
                    <a:pt x="346341" y="978801"/>
                  </a:lnTo>
                  <a:lnTo>
                    <a:pt x="345224" y="979271"/>
                  </a:lnTo>
                  <a:lnTo>
                    <a:pt x="343357" y="981125"/>
                  </a:lnTo>
                  <a:lnTo>
                    <a:pt x="342900" y="982243"/>
                  </a:lnTo>
                  <a:lnTo>
                    <a:pt x="342900" y="984885"/>
                  </a:lnTo>
                  <a:lnTo>
                    <a:pt x="343357" y="986002"/>
                  </a:lnTo>
                  <a:lnTo>
                    <a:pt x="345224" y="987856"/>
                  </a:lnTo>
                  <a:lnTo>
                    <a:pt x="346341" y="988326"/>
                  </a:lnTo>
                  <a:lnTo>
                    <a:pt x="358495" y="988326"/>
                  </a:lnTo>
                  <a:lnTo>
                    <a:pt x="359613" y="987856"/>
                  </a:lnTo>
                  <a:lnTo>
                    <a:pt x="361480" y="986002"/>
                  </a:lnTo>
                  <a:lnTo>
                    <a:pt x="361950" y="984885"/>
                  </a:lnTo>
                  <a:lnTo>
                    <a:pt x="361950" y="982243"/>
                  </a:lnTo>
                  <a:close/>
                </a:path>
                <a:path w="2590800" h="1967229">
                  <a:moveTo>
                    <a:pt x="361950" y="492848"/>
                  </a:moveTo>
                  <a:lnTo>
                    <a:pt x="361480" y="491718"/>
                  </a:lnTo>
                  <a:lnTo>
                    <a:pt x="359613" y="489864"/>
                  </a:lnTo>
                  <a:lnTo>
                    <a:pt x="358495" y="489394"/>
                  </a:lnTo>
                  <a:lnTo>
                    <a:pt x="346341" y="489394"/>
                  </a:lnTo>
                  <a:lnTo>
                    <a:pt x="345224" y="489864"/>
                  </a:lnTo>
                  <a:lnTo>
                    <a:pt x="343357" y="491718"/>
                  </a:lnTo>
                  <a:lnTo>
                    <a:pt x="342900" y="492848"/>
                  </a:lnTo>
                  <a:lnTo>
                    <a:pt x="342900" y="495477"/>
                  </a:lnTo>
                  <a:lnTo>
                    <a:pt x="343357" y="496595"/>
                  </a:lnTo>
                  <a:lnTo>
                    <a:pt x="345224" y="498462"/>
                  </a:lnTo>
                  <a:lnTo>
                    <a:pt x="346341" y="498919"/>
                  </a:lnTo>
                  <a:lnTo>
                    <a:pt x="358495" y="498919"/>
                  </a:lnTo>
                  <a:lnTo>
                    <a:pt x="359613" y="498462"/>
                  </a:lnTo>
                  <a:lnTo>
                    <a:pt x="361480" y="496595"/>
                  </a:lnTo>
                  <a:lnTo>
                    <a:pt x="361950" y="495477"/>
                  </a:lnTo>
                  <a:lnTo>
                    <a:pt x="361950" y="492848"/>
                  </a:lnTo>
                  <a:close/>
                </a:path>
                <a:path w="2590800" h="1967229">
                  <a:moveTo>
                    <a:pt x="361950" y="3441"/>
                  </a:moveTo>
                  <a:lnTo>
                    <a:pt x="361480" y="2324"/>
                  </a:lnTo>
                  <a:lnTo>
                    <a:pt x="359613" y="457"/>
                  </a:lnTo>
                  <a:lnTo>
                    <a:pt x="358495" y="0"/>
                  </a:lnTo>
                  <a:lnTo>
                    <a:pt x="346341" y="0"/>
                  </a:lnTo>
                  <a:lnTo>
                    <a:pt x="345224" y="457"/>
                  </a:lnTo>
                  <a:lnTo>
                    <a:pt x="343357" y="2324"/>
                  </a:lnTo>
                  <a:lnTo>
                    <a:pt x="342900" y="3441"/>
                  </a:lnTo>
                  <a:lnTo>
                    <a:pt x="342900" y="6070"/>
                  </a:lnTo>
                  <a:lnTo>
                    <a:pt x="343357" y="7188"/>
                  </a:lnTo>
                  <a:lnTo>
                    <a:pt x="345224" y="9055"/>
                  </a:lnTo>
                  <a:lnTo>
                    <a:pt x="346341" y="9525"/>
                  </a:lnTo>
                  <a:lnTo>
                    <a:pt x="358495" y="9525"/>
                  </a:lnTo>
                  <a:lnTo>
                    <a:pt x="359613" y="9055"/>
                  </a:lnTo>
                  <a:lnTo>
                    <a:pt x="361480" y="7188"/>
                  </a:lnTo>
                  <a:lnTo>
                    <a:pt x="361950" y="6070"/>
                  </a:lnTo>
                  <a:lnTo>
                    <a:pt x="361950" y="3441"/>
                  </a:lnTo>
                  <a:close/>
                </a:path>
                <a:path w="2590800" h="1967229">
                  <a:moveTo>
                    <a:pt x="419100" y="1961057"/>
                  </a:moveTo>
                  <a:lnTo>
                    <a:pt x="418630" y="1959927"/>
                  </a:lnTo>
                  <a:lnTo>
                    <a:pt x="416763" y="1958073"/>
                  </a:lnTo>
                  <a:lnTo>
                    <a:pt x="415645" y="1957603"/>
                  </a:lnTo>
                  <a:lnTo>
                    <a:pt x="403491" y="1957603"/>
                  </a:lnTo>
                  <a:lnTo>
                    <a:pt x="402374" y="1958073"/>
                  </a:lnTo>
                  <a:lnTo>
                    <a:pt x="400507" y="1959927"/>
                  </a:lnTo>
                  <a:lnTo>
                    <a:pt x="400050" y="1961057"/>
                  </a:lnTo>
                  <a:lnTo>
                    <a:pt x="400050" y="1963686"/>
                  </a:lnTo>
                  <a:lnTo>
                    <a:pt x="400507" y="1964804"/>
                  </a:lnTo>
                  <a:lnTo>
                    <a:pt x="402374" y="1966671"/>
                  </a:lnTo>
                  <a:lnTo>
                    <a:pt x="403491" y="1967128"/>
                  </a:lnTo>
                  <a:lnTo>
                    <a:pt x="415645" y="1967128"/>
                  </a:lnTo>
                  <a:lnTo>
                    <a:pt x="416763" y="1966671"/>
                  </a:lnTo>
                  <a:lnTo>
                    <a:pt x="418630" y="1964804"/>
                  </a:lnTo>
                  <a:lnTo>
                    <a:pt x="419100" y="1963686"/>
                  </a:lnTo>
                  <a:lnTo>
                    <a:pt x="419100" y="1961057"/>
                  </a:lnTo>
                  <a:close/>
                </a:path>
                <a:path w="2590800" h="1967229">
                  <a:moveTo>
                    <a:pt x="419100" y="1471650"/>
                  </a:moveTo>
                  <a:lnTo>
                    <a:pt x="418630" y="1470533"/>
                  </a:lnTo>
                  <a:lnTo>
                    <a:pt x="416763" y="1468666"/>
                  </a:lnTo>
                  <a:lnTo>
                    <a:pt x="415645" y="1468208"/>
                  </a:lnTo>
                  <a:lnTo>
                    <a:pt x="403491" y="1468208"/>
                  </a:lnTo>
                  <a:lnTo>
                    <a:pt x="402374" y="1468666"/>
                  </a:lnTo>
                  <a:lnTo>
                    <a:pt x="400507" y="1470533"/>
                  </a:lnTo>
                  <a:lnTo>
                    <a:pt x="400050" y="1471650"/>
                  </a:lnTo>
                  <a:lnTo>
                    <a:pt x="400050" y="1474279"/>
                  </a:lnTo>
                  <a:lnTo>
                    <a:pt x="400507" y="1475409"/>
                  </a:lnTo>
                  <a:lnTo>
                    <a:pt x="402374" y="1477264"/>
                  </a:lnTo>
                  <a:lnTo>
                    <a:pt x="403491" y="1477733"/>
                  </a:lnTo>
                  <a:lnTo>
                    <a:pt x="415645" y="1477733"/>
                  </a:lnTo>
                  <a:lnTo>
                    <a:pt x="416763" y="1477264"/>
                  </a:lnTo>
                  <a:lnTo>
                    <a:pt x="418630" y="1475409"/>
                  </a:lnTo>
                  <a:lnTo>
                    <a:pt x="419100" y="1474279"/>
                  </a:lnTo>
                  <a:lnTo>
                    <a:pt x="419100" y="1471650"/>
                  </a:lnTo>
                  <a:close/>
                </a:path>
                <a:path w="2590800" h="1967229">
                  <a:moveTo>
                    <a:pt x="419100" y="982243"/>
                  </a:moveTo>
                  <a:lnTo>
                    <a:pt x="418630" y="981125"/>
                  </a:lnTo>
                  <a:lnTo>
                    <a:pt x="416763" y="979271"/>
                  </a:lnTo>
                  <a:lnTo>
                    <a:pt x="415645" y="978801"/>
                  </a:lnTo>
                  <a:lnTo>
                    <a:pt x="403491" y="978801"/>
                  </a:lnTo>
                  <a:lnTo>
                    <a:pt x="402374" y="979271"/>
                  </a:lnTo>
                  <a:lnTo>
                    <a:pt x="400507" y="981125"/>
                  </a:lnTo>
                  <a:lnTo>
                    <a:pt x="400050" y="982243"/>
                  </a:lnTo>
                  <a:lnTo>
                    <a:pt x="400050" y="984885"/>
                  </a:lnTo>
                  <a:lnTo>
                    <a:pt x="400507" y="986002"/>
                  </a:lnTo>
                  <a:lnTo>
                    <a:pt x="402374" y="987856"/>
                  </a:lnTo>
                  <a:lnTo>
                    <a:pt x="403491" y="988326"/>
                  </a:lnTo>
                  <a:lnTo>
                    <a:pt x="415645" y="988326"/>
                  </a:lnTo>
                  <a:lnTo>
                    <a:pt x="416763" y="987856"/>
                  </a:lnTo>
                  <a:lnTo>
                    <a:pt x="418630" y="986002"/>
                  </a:lnTo>
                  <a:lnTo>
                    <a:pt x="419100" y="984885"/>
                  </a:lnTo>
                  <a:lnTo>
                    <a:pt x="419100" y="982243"/>
                  </a:lnTo>
                  <a:close/>
                </a:path>
                <a:path w="2590800" h="1967229">
                  <a:moveTo>
                    <a:pt x="419100" y="492848"/>
                  </a:moveTo>
                  <a:lnTo>
                    <a:pt x="418630" y="491718"/>
                  </a:lnTo>
                  <a:lnTo>
                    <a:pt x="416763" y="489864"/>
                  </a:lnTo>
                  <a:lnTo>
                    <a:pt x="415645" y="489394"/>
                  </a:lnTo>
                  <a:lnTo>
                    <a:pt x="403491" y="489394"/>
                  </a:lnTo>
                  <a:lnTo>
                    <a:pt x="402374" y="489864"/>
                  </a:lnTo>
                  <a:lnTo>
                    <a:pt x="400507" y="491718"/>
                  </a:lnTo>
                  <a:lnTo>
                    <a:pt x="400050" y="492848"/>
                  </a:lnTo>
                  <a:lnTo>
                    <a:pt x="400050" y="495477"/>
                  </a:lnTo>
                  <a:lnTo>
                    <a:pt x="400507" y="496595"/>
                  </a:lnTo>
                  <a:lnTo>
                    <a:pt x="402374" y="498462"/>
                  </a:lnTo>
                  <a:lnTo>
                    <a:pt x="403491" y="498919"/>
                  </a:lnTo>
                  <a:lnTo>
                    <a:pt x="415645" y="498919"/>
                  </a:lnTo>
                  <a:lnTo>
                    <a:pt x="416763" y="498462"/>
                  </a:lnTo>
                  <a:lnTo>
                    <a:pt x="418630" y="496595"/>
                  </a:lnTo>
                  <a:lnTo>
                    <a:pt x="419100" y="495477"/>
                  </a:lnTo>
                  <a:lnTo>
                    <a:pt x="419100" y="492848"/>
                  </a:lnTo>
                  <a:close/>
                </a:path>
                <a:path w="2590800" h="1967229">
                  <a:moveTo>
                    <a:pt x="419100" y="3441"/>
                  </a:moveTo>
                  <a:lnTo>
                    <a:pt x="418630" y="2324"/>
                  </a:lnTo>
                  <a:lnTo>
                    <a:pt x="416763" y="457"/>
                  </a:lnTo>
                  <a:lnTo>
                    <a:pt x="415645" y="0"/>
                  </a:lnTo>
                  <a:lnTo>
                    <a:pt x="403491" y="0"/>
                  </a:lnTo>
                  <a:lnTo>
                    <a:pt x="402374" y="457"/>
                  </a:lnTo>
                  <a:lnTo>
                    <a:pt x="400507" y="2324"/>
                  </a:lnTo>
                  <a:lnTo>
                    <a:pt x="400050" y="3441"/>
                  </a:lnTo>
                  <a:lnTo>
                    <a:pt x="400050" y="6070"/>
                  </a:lnTo>
                  <a:lnTo>
                    <a:pt x="400507" y="7188"/>
                  </a:lnTo>
                  <a:lnTo>
                    <a:pt x="402374" y="9055"/>
                  </a:lnTo>
                  <a:lnTo>
                    <a:pt x="403491" y="9525"/>
                  </a:lnTo>
                  <a:lnTo>
                    <a:pt x="415645" y="9525"/>
                  </a:lnTo>
                  <a:lnTo>
                    <a:pt x="416763" y="9055"/>
                  </a:lnTo>
                  <a:lnTo>
                    <a:pt x="418630" y="7188"/>
                  </a:lnTo>
                  <a:lnTo>
                    <a:pt x="419100" y="6070"/>
                  </a:lnTo>
                  <a:lnTo>
                    <a:pt x="419100" y="3441"/>
                  </a:lnTo>
                  <a:close/>
                </a:path>
                <a:path w="2590800" h="1967229">
                  <a:moveTo>
                    <a:pt x="476250" y="1961057"/>
                  </a:moveTo>
                  <a:lnTo>
                    <a:pt x="475780" y="1959927"/>
                  </a:lnTo>
                  <a:lnTo>
                    <a:pt x="473913" y="1958073"/>
                  </a:lnTo>
                  <a:lnTo>
                    <a:pt x="472795" y="1957603"/>
                  </a:lnTo>
                  <a:lnTo>
                    <a:pt x="460641" y="1957603"/>
                  </a:lnTo>
                  <a:lnTo>
                    <a:pt x="459524" y="1958073"/>
                  </a:lnTo>
                  <a:lnTo>
                    <a:pt x="457657" y="1959927"/>
                  </a:lnTo>
                  <a:lnTo>
                    <a:pt x="457200" y="1961057"/>
                  </a:lnTo>
                  <a:lnTo>
                    <a:pt x="457200" y="1963686"/>
                  </a:lnTo>
                  <a:lnTo>
                    <a:pt x="457657" y="1964804"/>
                  </a:lnTo>
                  <a:lnTo>
                    <a:pt x="459524" y="1966671"/>
                  </a:lnTo>
                  <a:lnTo>
                    <a:pt x="460641" y="1967128"/>
                  </a:lnTo>
                  <a:lnTo>
                    <a:pt x="472795" y="1967128"/>
                  </a:lnTo>
                  <a:lnTo>
                    <a:pt x="473913" y="1966671"/>
                  </a:lnTo>
                  <a:lnTo>
                    <a:pt x="475780" y="1964804"/>
                  </a:lnTo>
                  <a:lnTo>
                    <a:pt x="476250" y="1963686"/>
                  </a:lnTo>
                  <a:lnTo>
                    <a:pt x="476250" y="1961057"/>
                  </a:lnTo>
                  <a:close/>
                </a:path>
                <a:path w="2590800" h="1967229">
                  <a:moveTo>
                    <a:pt x="476250" y="1471650"/>
                  </a:moveTo>
                  <a:lnTo>
                    <a:pt x="475780" y="1470533"/>
                  </a:lnTo>
                  <a:lnTo>
                    <a:pt x="473913" y="1468666"/>
                  </a:lnTo>
                  <a:lnTo>
                    <a:pt x="472795" y="1468208"/>
                  </a:lnTo>
                  <a:lnTo>
                    <a:pt x="460641" y="1468208"/>
                  </a:lnTo>
                  <a:lnTo>
                    <a:pt x="459524" y="1468666"/>
                  </a:lnTo>
                  <a:lnTo>
                    <a:pt x="457657" y="1470533"/>
                  </a:lnTo>
                  <a:lnTo>
                    <a:pt x="457200" y="1471650"/>
                  </a:lnTo>
                  <a:lnTo>
                    <a:pt x="457200" y="1474279"/>
                  </a:lnTo>
                  <a:lnTo>
                    <a:pt x="457657" y="1475409"/>
                  </a:lnTo>
                  <a:lnTo>
                    <a:pt x="459524" y="1477264"/>
                  </a:lnTo>
                  <a:lnTo>
                    <a:pt x="460641" y="1477733"/>
                  </a:lnTo>
                  <a:lnTo>
                    <a:pt x="472795" y="1477733"/>
                  </a:lnTo>
                  <a:lnTo>
                    <a:pt x="473913" y="1477264"/>
                  </a:lnTo>
                  <a:lnTo>
                    <a:pt x="475780" y="1475409"/>
                  </a:lnTo>
                  <a:lnTo>
                    <a:pt x="476250" y="1474279"/>
                  </a:lnTo>
                  <a:lnTo>
                    <a:pt x="476250" y="1471650"/>
                  </a:lnTo>
                  <a:close/>
                </a:path>
                <a:path w="2590800" h="1967229">
                  <a:moveTo>
                    <a:pt x="476250" y="982243"/>
                  </a:moveTo>
                  <a:lnTo>
                    <a:pt x="475780" y="981125"/>
                  </a:lnTo>
                  <a:lnTo>
                    <a:pt x="473913" y="979271"/>
                  </a:lnTo>
                  <a:lnTo>
                    <a:pt x="472795" y="978801"/>
                  </a:lnTo>
                  <a:lnTo>
                    <a:pt x="460641" y="978801"/>
                  </a:lnTo>
                  <a:lnTo>
                    <a:pt x="459524" y="979271"/>
                  </a:lnTo>
                  <a:lnTo>
                    <a:pt x="457657" y="981125"/>
                  </a:lnTo>
                  <a:lnTo>
                    <a:pt x="457200" y="982243"/>
                  </a:lnTo>
                  <a:lnTo>
                    <a:pt x="457200" y="984885"/>
                  </a:lnTo>
                  <a:lnTo>
                    <a:pt x="457657" y="986002"/>
                  </a:lnTo>
                  <a:lnTo>
                    <a:pt x="459524" y="987856"/>
                  </a:lnTo>
                  <a:lnTo>
                    <a:pt x="460641" y="988326"/>
                  </a:lnTo>
                  <a:lnTo>
                    <a:pt x="472795" y="988326"/>
                  </a:lnTo>
                  <a:lnTo>
                    <a:pt x="473913" y="987856"/>
                  </a:lnTo>
                  <a:lnTo>
                    <a:pt x="475780" y="986002"/>
                  </a:lnTo>
                  <a:lnTo>
                    <a:pt x="476250" y="984885"/>
                  </a:lnTo>
                  <a:lnTo>
                    <a:pt x="476250" y="982243"/>
                  </a:lnTo>
                  <a:close/>
                </a:path>
                <a:path w="2590800" h="1967229">
                  <a:moveTo>
                    <a:pt x="476250" y="492848"/>
                  </a:moveTo>
                  <a:lnTo>
                    <a:pt x="475780" y="491718"/>
                  </a:lnTo>
                  <a:lnTo>
                    <a:pt x="473913" y="489864"/>
                  </a:lnTo>
                  <a:lnTo>
                    <a:pt x="472795" y="489394"/>
                  </a:lnTo>
                  <a:lnTo>
                    <a:pt x="460641" y="489394"/>
                  </a:lnTo>
                  <a:lnTo>
                    <a:pt x="459524" y="489864"/>
                  </a:lnTo>
                  <a:lnTo>
                    <a:pt x="457657" y="491718"/>
                  </a:lnTo>
                  <a:lnTo>
                    <a:pt x="457200" y="492848"/>
                  </a:lnTo>
                  <a:lnTo>
                    <a:pt x="457200" y="495477"/>
                  </a:lnTo>
                  <a:lnTo>
                    <a:pt x="457657" y="496595"/>
                  </a:lnTo>
                  <a:lnTo>
                    <a:pt x="459524" y="498462"/>
                  </a:lnTo>
                  <a:lnTo>
                    <a:pt x="460641" y="498919"/>
                  </a:lnTo>
                  <a:lnTo>
                    <a:pt x="472795" y="498919"/>
                  </a:lnTo>
                  <a:lnTo>
                    <a:pt x="473913" y="498462"/>
                  </a:lnTo>
                  <a:lnTo>
                    <a:pt x="475780" y="496595"/>
                  </a:lnTo>
                  <a:lnTo>
                    <a:pt x="476250" y="495477"/>
                  </a:lnTo>
                  <a:lnTo>
                    <a:pt x="476250" y="492848"/>
                  </a:lnTo>
                  <a:close/>
                </a:path>
                <a:path w="2590800" h="1967229">
                  <a:moveTo>
                    <a:pt x="476250" y="3441"/>
                  </a:moveTo>
                  <a:lnTo>
                    <a:pt x="475780" y="2324"/>
                  </a:lnTo>
                  <a:lnTo>
                    <a:pt x="473913" y="457"/>
                  </a:lnTo>
                  <a:lnTo>
                    <a:pt x="472795" y="0"/>
                  </a:lnTo>
                  <a:lnTo>
                    <a:pt x="460641" y="0"/>
                  </a:lnTo>
                  <a:lnTo>
                    <a:pt x="459524" y="457"/>
                  </a:lnTo>
                  <a:lnTo>
                    <a:pt x="457657" y="2324"/>
                  </a:lnTo>
                  <a:lnTo>
                    <a:pt x="457200" y="3441"/>
                  </a:lnTo>
                  <a:lnTo>
                    <a:pt x="457200" y="6070"/>
                  </a:lnTo>
                  <a:lnTo>
                    <a:pt x="457657" y="7188"/>
                  </a:lnTo>
                  <a:lnTo>
                    <a:pt x="459524" y="9055"/>
                  </a:lnTo>
                  <a:lnTo>
                    <a:pt x="460641" y="9525"/>
                  </a:lnTo>
                  <a:lnTo>
                    <a:pt x="472795" y="9525"/>
                  </a:lnTo>
                  <a:lnTo>
                    <a:pt x="473913" y="9055"/>
                  </a:lnTo>
                  <a:lnTo>
                    <a:pt x="475780" y="7188"/>
                  </a:lnTo>
                  <a:lnTo>
                    <a:pt x="476250" y="6070"/>
                  </a:lnTo>
                  <a:lnTo>
                    <a:pt x="476250" y="3441"/>
                  </a:lnTo>
                  <a:close/>
                </a:path>
                <a:path w="2590800" h="1967229">
                  <a:moveTo>
                    <a:pt x="533400" y="1961057"/>
                  </a:moveTo>
                  <a:lnTo>
                    <a:pt x="532930" y="1959927"/>
                  </a:lnTo>
                  <a:lnTo>
                    <a:pt x="531063" y="1958073"/>
                  </a:lnTo>
                  <a:lnTo>
                    <a:pt x="529945" y="1957603"/>
                  </a:lnTo>
                  <a:lnTo>
                    <a:pt x="517791" y="1957603"/>
                  </a:lnTo>
                  <a:lnTo>
                    <a:pt x="516674" y="1958073"/>
                  </a:lnTo>
                  <a:lnTo>
                    <a:pt x="514807" y="1959927"/>
                  </a:lnTo>
                  <a:lnTo>
                    <a:pt x="514350" y="1961057"/>
                  </a:lnTo>
                  <a:lnTo>
                    <a:pt x="514350" y="1963686"/>
                  </a:lnTo>
                  <a:lnTo>
                    <a:pt x="514807" y="1964804"/>
                  </a:lnTo>
                  <a:lnTo>
                    <a:pt x="516674" y="1966671"/>
                  </a:lnTo>
                  <a:lnTo>
                    <a:pt x="517791" y="1967128"/>
                  </a:lnTo>
                  <a:lnTo>
                    <a:pt x="529945" y="1967128"/>
                  </a:lnTo>
                  <a:lnTo>
                    <a:pt x="531063" y="1966671"/>
                  </a:lnTo>
                  <a:lnTo>
                    <a:pt x="532930" y="1964804"/>
                  </a:lnTo>
                  <a:lnTo>
                    <a:pt x="533400" y="1963686"/>
                  </a:lnTo>
                  <a:lnTo>
                    <a:pt x="533400" y="1961057"/>
                  </a:lnTo>
                  <a:close/>
                </a:path>
                <a:path w="2590800" h="1967229">
                  <a:moveTo>
                    <a:pt x="533400" y="1471650"/>
                  </a:moveTo>
                  <a:lnTo>
                    <a:pt x="532930" y="1470533"/>
                  </a:lnTo>
                  <a:lnTo>
                    <a:pt x="531063" y="1468666"/>
                  </a:lnTo>
                  <a:lnTo>
                    <a:pt x="529945" y="1468208"/>
                  </a:lnTo>
                  <a:lnTo>
                    <a:pt x="517791" y="1468208"/>
                  </a:lnTo>
                  <a:lnTo>
                    <a:pt x="516674" y="1468666"/>
                  </a:lnTo>
                  <a:lnTo>
                    <a:pt x="514807" y="1470533"/>
                  </a:lnTo>
                  <a:lnTo>
                    <a:pt x="514350" y="1471650"/>
                  </a:lnTo>
                  <a:lnTo>
                    <a:pt x="514350" y="1474279"/>
                  </a:lnTo>
                  <a:lnTo>
                    <a:pt x="514807" y="1475409"/>
                  </a:lnTo>
                  <a:lnTo>
                    <a:pt x="516674" y="1477264"/>
                  </a:lnTo>
                  <a:lnTo>
                    <a:pt x="517791" y="1477733"/>
                  </a:lnTo>
                  <a:lnTo>
                    <a:pt x="529945" y="1477733"/>
                  </a:lnTo>
                  <a:lnTo>
                    <a:pt x="531063" y="1477264"/>
                  </a:lnTo>
                  <a:lnTo>
                    <a:pt x="532930" y="1475409"/>
                  </a:lnTo>
                  <a:lnTo>
                    <a:pt x="533400" y="1474279"/>
                  </a:lnTo>
                  <a:lnTo>
                    <a:pt x="533400" y="1471650"/>
                  </a:lnTo>
                  <a:close/>
                </a:path>
                <a:path w="2590800" h="1967229">
                  <a:moveTo>
                    <a:pt x="533400" y="982243"/>
                  </a:moveTo>
                  <a:lnTo>
                    <a:pt x="532930" y="981125"/>
                  </a:lnTo>
                  <a:lnTo>
                    <a:pt x="531063" y="979271"/>
                  </a:lnTo>
                  <a:lnTo>
                    <a:pt x="529945" y="978801"/>
                  </a:lnTo>
                  <a:lnTo>
                    <a:pt x="517791" y="978801"/>
                  </a:lnTo>
                  <a:lnTo>
                    <a:pt x="516674" y="979271"/>
                  </a:lnTo>
                  <a:lnTo>
                    <a:pt x="514807" y="981125"/>
                  </a:lnTo>
                  <a:lnTo>
                    <a:pt x="514350" y="982243"/>
                  </a:lnTo>
                  <a:lnTo>
                    <a:pt x="514350" y="984885"/>
                  </a:lnTo>
                  <a:lnTo>
                    <a:pt x="514807" y="986002"/>
                  </a:lnTo>
                  <a:lnTo>
                    <a:pt x="516674" y="987856"/>
                  </a:lnTo>
                  <a:lnTo>
                    <a:pt x="517791" y="988326"/>
                  </a:lnTo>
                  <a:lnTo>
                    <a:pt x="529945" y="988326"/>
                  </a:lnTo>
                  <a:lnTo>
                    <a:pt x="531063" y="987856"/>
                  </a:lnTo>
                  <a:lnTo>
                    <a:pt x="532930" y="986002"/>
                  </a:lnTo>
                  <a:lnTo>
                    <a:pt x="533400" y="984885"/>
                  </a:lnTo>
                  <a:lnTo>
                    <a:pt x="533400" y="982243"/>
                  </a:lnTo>
                  <a:close/>
                </a:path>
                <a:path w="2590800" h="1967229">
                  <a:moveTo>
                    <a:pt x="533400" y="492848"/>
                  </a:moveTo>
                  <a:lnTo>
                    <a:pt x="532930" y="491718"/>
                  </a:lnTo>
                  <a:lnTo>
                    <a:pt x="531063" y="489864"/>
                  </a:lnTo>
                  <a:lnTo>
                    <a:pt x="529945" y="489394"/>
                  </a:lnTo>
                  <a:lnTo>
                    <a:pt x="517791" y="489394"/>
                  </a:lnTo>
                  <a:lnTo>
                    <a:pt x="516674" y="489864"/>
                  </a:lnTo>
                  <a:lnTo>
                    <a:pt x="514807" y="491718"/>
                  </a:lnTo>
                  <a:lnTo>
                    <a:pt x="514350" y="492848"/>
                  </a:lnTo>
                  <a:lnTo>
                    <a:pt x="514350" y="495477"/>
                  </a:lnTo>
                  <a:lnTo>
                    <a:pt x="514807" y="496595"/>
                  </a:lnTo>
                  <a:lnTo>
                    <a:pt x="516674" y="498462"/>
                  </a:lnTo>
                  <a:lnTo>
                    <a:pt x="517791" y="498919"/>
                  </a:lnTo>
                  <a:lnTo>
                    <a:pt x="529945" y="498919"/>
                  </a:lnTo>
                  <a:lnTo>
                    <a:pt x="531063" y="498462"/>
                  </a:lnTo>
                  <a:lnTo>
                    <a:pt x="532930" y="496595"/>
                  </a:lnTo>
                  <a:lnTo>
                    <a:pt x="533400" y="495477"/>
                  </a:lnTo>
                  <a:lnTo>
                    <a:pt x="533400" y="492848"/>
                  </a:lnTo>
                  <a:close/>
                </a:path>
                <a:path w="2590800" h="1967229">
                  <a:moveTo>
                    <a:pt x="533400" y="3441"/>
                  </a:moveTo>
                  <a:lnTo>
                    <a:pt x="532930" y="2324"/>
                  </a:lnTo>
                  <a:lnTo>
                    <a:pt x="531063" y="457"/>
                  </a:lnTo>
                  <a:lnTo>
                    <a:pt x="529945" y="0"/>
                  </a:lnTo>
                  <a:lnTo>
                    <a:pt x="517791" y="0"/>
                  </a:lnTo>
                  <a:lnTo>
                    <a:pt x="516674" y="457"/>
                  </a:lnTo>
                  <a:lnTo>
                    <a:pt x="514807" y="2324"/>
                  </a:lnTo>
                  <a:lnTo>
                    <a:pt x="514350" y="3441"/>
                  </a:lnTo>
                  <a:lnTo>
                    <a:pt x="514350" y="6070"/>
                  </a:lnTo>
                  <a:lnTo>
                    <a:pt x="514807" y="7188"/>
                  </a:lnTo>
                  <a:lnTo>
                    <a:pt x="516674" y="9055"/>
                  </a:lnTo>
                  <a:lnTo>
                    <a:pt x="517791" y="9525"/>
                  </a:lnTo>
                  <a:lnTo>
                    <a:pt x="529945" y="9525"/>
                  </a:lnTo>
                  <a:lnTo>
                    <a:pt x="531063" y="9055"/>
                  </a:lnTo>
                  <a:lnTo>
                    <a:pt x="532930" y="7188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2590800" h="1967229">
                  <a:moveTo>
                    <a:pt x="590550" y="1961057"/>
                  </a:moveTo>
                  <a:lnTo>
                    <a:pt x="590080" y="1959927"/>
                  </a:lnTo>
                  <a:lnTo>
                    <a:pt x="588213" y="1958073"/>
                  </a:lnTo>
                  <a:lnTo>
                    <a:pt x="587095" y="1957603"/>
                  </a:lnTo>
                  <a:lnTo>
                    <a:pt x="574941" y="1957603"/>
                  </a:lnTo>
                  <a:lnTo>
                    <a:pt x="573824" y="1958073"/>
                  </a:lnTo>
                  <a:lnTo>
                    <a:pt x="571957" y="1959927"/>
                  </a:lnTo>
                  <a:lnTo>
                    <a:pt x="571500" y="1961057"/>
                  </a:lnTo>
                  <a:lnTo>
                    <a:pt x="571500" y="1963686"/>
                  </a:lnTo>
                  <a:lnTo>
                    <a:pt x="571957" y="1964804"/>
                  </a:lnTo>
                  <a:lnTo>
                    <a:pt x="573824" y="1966671"/>
                  </a:lnTo>
                  <a:lnTo>
                    <a:pt x="574941" y="1967128"/>
                  </a:lnTo>
                  <a:lnTo>
                    <a:pt x="587095" y="1967128"/>
                  </a:lnTo>
                  <a:lnTo>
                    <a:pt x="588213" y="1966671"/>
                  </a:lnTo>
                  <a:lnTo>
                    <a:pt x="590080" y="1964804"/>
                  </a:lnTo>
                  <a:lnTo>
                    <a:pt x="590550" y="1963686"/>
                  </a:lnTo>
                  <a:lnTo>
                    <a:pt x="590550" y="1961057"/>
                  </a:lnTo>
                  <a:close/>
                </a:path>
                <a:path w="2590800" h="1967229">
                  <a:moveTo>
                    <a:pt x="590550" y="1471650"/>
                  </a:moveTo>
                  <a:lnTo>
                    <a:pt x="590080" y="1470533"/>
                  </a:lnTo>
                  <a:lnTo>
                    <a:pt x="588213" y="1468666"/>
                  </a:lnTo>
                  <a:lnTo>
                    <a:pt x="587095" y="1468208"/>
                  </a:lnTo>
                  <a:lnTo>
                    <a:pt x="574941" y="1468208"/>
                  </a:lnTo>
                  <a:lnTo>
                    <a:pt x="573824" y="1468666"/>
                  </a:lnTo>
                  <a:lnTo>
                    <a:pt x="571957" y="1470533"/>
                  </a:lnTo>
                  <a:lnTo>
                    <a:pt x="571500" y="1471650"/>
                  </a:lnTo>
                  <a:lnTo>
                    <a:pt x="571500" y="1474279"/>
                  </a:lnTo>
                  <a:lnTo>
                    <a:pt x="571957" y="1475409"/>
                  </a:lnTo>
                  <a:lnTo>
                    <a:pt x="573824" y="1477264"/>
                  </a:lnTo>
                  <a:lnTo>
                    <a:pt x="574941" y="1477733"/>
                  </a:lnTo>
                  <a:lnTo>
                    <a:pt x="587095" y="1477733"/>
                  </a:lnTo>
                  <a:lnTo>
                    <a:pt x="588213" y="1477264"/>
                  </a:lnTo>
                  <a:lnTo>
                    <a:pt x="590080" y="1475409"/>
                  </a:lnTo>
                  <a:lnTo>
                    <a:pt x="590550" y="1474279"/>
                  </a:lnTo>
                  <a:lnTo>
                    <a:pt x="590550" y="1471650"/>
                  </a:lnTo>
                  <a:close/>
                </a:path>
                <a:path w="2590800" h="1967229">
                  <a:moveTo>
                    <a:pt x="590550" y="982243"/>
                  </a:moveTo>
                  <a:lnTo>
                    <a:pt x="590080" y="981125"/>
                  </a:lnTo>
                  <a:lnTo>
                    <a:pt x="588213" y="979271"/>
                  </a:lnTo>
                  <a:lnTo>
                    <a:pt x="587095" y="978801"/>
                  </a:lnTo>
                  <a:lnTo>
                    <a:pt x="574941" y="978801"/>
                  </a:lnTo>
                  <a:lnTo>
                    <a:pt x="573824" y="979271"/>
                  </a:lnTo>
                  <a:lnTo>
                    <a:pt x="571957" y="981125"/>
                  </a:lnTo>
                  <a:lnTo>
                    <a:pt x="571500" y="982243"/>
                  </a:lnTo>
                  <a:lnTo>
                    <a:pt x="571500" y="984885"/>
                  </a:lnTo>
                  <a:lnTo>
                    <a:pt x="571957" y="986002"/>
                  </a:lnTo>
                  <a:lnTo>
                    <a:pt x="573824" y="987856"/>
                  </a:lnTo>
                  <a:lnTo>
                    <a:pt x="574941" y="988326"/>
                  </a:lnTo>
                  <a:lnTo>
                    <a:pt x="587095" y="988326"/>
                  </a:lnTo>
                  <a:lnTo>
                    <a:pt x="588213" y="987856"/>
                  </a:lnTo>
                  <a:lnTo>
                    <a:pt x="590080" y="986002"/>
                  </a:lnTo>
                  <a:lnTo>
                    <a:pt x="590550" y="984885"/>
                  </a:lnTo>
                  <a:lnTo>
                    <a:pt x="590550" y="982243"/>
                  </a:lnTo>
                  <a:close/>
                </a:path>
                <a:path w="2590800" h="1967229">
                  <a:moveTo>
                    <a:pt x="590550" y="492848"/>
                  </a:moveTo>
                  <a:lnTo>
                    <a:pt x="590080" y="491718"/>
                  </a:lnTo>
                  <a:lnTo>
                    <a:pt x="588213" y="489864"/>
                  </a:lnTo>
                  <a:lnTo>
                    <a:pt x="587095" y="489394"/>
                  </a:lnTo>
                  <a:lnTo>
                    <a:pt x="574941" y="489394"/>
                  </a:lnTo>
                  <a:lnTo>
                    <a:pt x="573824" y="489864"/>
                  </a:lnTo>
                  <a:lnTo>
                    <a:pt x="571957" y="491718"/>
                  </a:lnTo>
                  <a:lnTo>
                    <a:pt x="571500" y="492848"/>
                  </a:lnTo>
                  <a:lnTo>
                    <a:pt x="571500" y="495477"/>
                  </a:lnTo>
                  <a:lnTo>
                    <a:pt x="571957" y="496595"/>
                  </a:lnTo>
                  <a:lnTo>
                    <a:pt x="573824" y="498462"/>
                  </a:lnTo>
                  <a:lnTo>
                    <a:pt x="574941" y="498919"/>
                  </a:lnTo>
                  <a:lnTo>
                    <a:pt x="587095" y="498919"/>
                  </a:lnTo>
                  <a:lnTo>
                    <a:pt x="588213" y="498462"/>
                  </a:lnTo>
                  <a:lnTo>
                    <a:pt x="590080" y="496595"/>
                  </a:lnTo>
                  <a:lnTo>
                    <a:pt x="590550" y="495477"/>
                  </a:lnTo>
                  <a:lnTo>
                    <a:pt x="590550" y="492848"/>
                  </a:lnTo>
                  <a:close/>
                </a:path>
                <a:path w="2590800" h="1967229">
                  <a:moveTo>
                    <a:pt x="590550" y="3441"/>
                  </a:moveTo>
                  <a:lnTo>
                    <a:pt x="590080" y="2324"/>
                  </a:lnTo>
                  <a:lnTo>
                    <a:pt x="588213" y="457"/>
                  </a:lnTo>
                  <a:lnTo>
                    <a:pt x="587095" y="0"/>
                  </a:lnTo>
                  <a:lnTo>
                    <a:pt x="574941" y="0"/>
                  </a:lnTo>
                  <a:lnTo>
                    <a:pt x="573824" y="457"/>
                  </a:lnTo>
                  <a:lnTo>
                    <a:pt x="571957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57" y="7188"/>
                  </a:lnTo>
                  <a:lnTo>
                    <a:pt x="573824" y="9055"/>
                  </a:lnTo>
                  <a:lnTo>
                    <a:pt x="574941" y="9525"/>
                  </a:lnTo>
                  <a:lnTo>
                    <a:pt x="587095" y="9525"/>
                  </a:lnTo>
                  <a:lnTo>
                    <a:pt x="588213" y="9055"/>
                  </a:lnTo>
                  <a:lnTo>
                    <a:pt x="590080" y="7188"/>
                  </a:lnTo>
                  <a:lnTo>
                    <a:pt x="590550" y="6070"/>
                  </a:lnTo>
                  <a:lnTo>
                    <a:pt x="590550" y="3441"/>
                  </a:lnTo>
                  <a:close/>
                </a:path>
                <a:path w="2590800" h="1967229">
                  <a:moveTo>
                    <a:pt x="647700" y="1961057"/>
                  </a:moveTo>
                  <a:lnTo>
                    <a:pt x="647230" y="1959927"/>
                  </a:lnTo>
                  <a:lnTo>
                    <a:pt x="645363" y="1958073"/>
                  </a:lnTo>
                  <a:lnTo>
                    <a:pt x="644245" y="1957603"/>
                  </a:lnTo>
                  <a:lnTo>
                    <a:pt x="632091" y="1957603"/>
                  </a:lnTo>
                  <a:lnTo>
                    <a:pt x="630974" y="1958073"/>
                  </a:lnTo>
                  <a:lnTo>
                    <a:pt x="629107" y="1959927"/>
                  </a:lnTo>
                  <a:lnTo>
                    <a:pt x="628650" y="1961057"/>
                  </a:lnTo>
                  <a:lnTo>
                    <a:pt x="628650" y="1963686"/>
                  </a:lnTo>
                  <a:lnTo>
                    <a:pt x="629107" y="1964804"/>
                  </a:lnTo>
                  <a:lnTo>
                    <a:pt x="630974" y="1966671"/>
                  </a:lnTo>
                  <a:lnTo>
                    <a:pt x="632091" y="1967128"/>
                  </a:lnTo>
                  <a:lnTo>
                    <a:pt x="644245" y="1967128"/>
                  </a:lnTo>
                  <a:lnTo>
                    <a:pt x="645363" y="1966671"/>
                  </a:lnTo>
                  <a:lnTo>
                    <a:pt x="647230" y="1964804"/>
                  </a:lnTo>
                  <a:lnTo>
                    <a:pt x="647700" y="1963686"/>
                  </a:lnTo>
                  <a:lnTo>
                    <a:pt x="647700" y="1961057"/>
                  </a:lnTo>
                  <a:close/>
                </a:path>
                <a:path w="2590800" h="1967229">
                  <a:moveTo>
                    <a:pt x="647700" y="1471650"/>
                  </a:moveTo>
                  <a:lnTo>
                    <a:pt x="647230" y="1470533"/>
                  </a:lnTo>
                  <a:lnTo>
                    <a:pt x="645363" y="1468666"/>
                  </a:lnTo>
                  <a:lnTo>
                    <a:pt x="644245" y="1468208"/>
                  </a:lnTo>
                  <a:lnTo>
                    <a:pt x="632091" y="1468208"/>
                  </a:lnTo>
                  <a:lnTo>
                    <a:pt x="630974" y="1468666"/>
                  </a:lnTo>
                  <a:lnTo>
                    <a:pt x="629107" y="1470533"/>
                  </a:lnTo>
                  <a:lnTo>
                    <a:pt x="628650" y="1471650"/>
                  </a:lnTo>
                  <a:lnTo>
                    <a:pt x="628650" y="1474279"/>
                  </a:lnTo>
                  <a:lnTo>
                    <a:pt x="629107" y="1475409"/>
                  </a:lnTo>
                  <a:lnTo>
                    <a:pt x="630974" y="1477264"/>
                  </a:lnTo>
                  <a:lnTo>
                    <a:pt x="632091" y="1477733"/>
                  </a:lnTo>
                  <a:lnTo>
                    <a:pt x="644245" y="1477733"/>
                  </a:lnTo>
                  <a:lnTo>
                    <a:pt x="645363" y="1477264"/>
                  </a:lnTo>
                  <a:lnTo>
                    <a:pt x="647230" y="1475409"/>
                  </a:lnTo>
                  <a:lnTo>
                    <a:pt x="647700" y="1474279"/>
                  </a:lnTo>
                  <a:lnTo>
                    <a:pt x="647700" y="1471650"/>
                  </a:lnTo>
                  <a:close/>
                </a:path>
                <a:path w="2590800" h="1967229">
                  <a:moveTo>
                    <a:pt x="647700" y="982243"/>
                  </a:moveTo>
                  <a:lnTo>
                    <a:pt x="647230" y="981125"/>
                  </a:lnTo>
                  <a:lnTo>
                    <a:pt x="645363" y="979271"/>
                  </a:lnTo>
                  <a:lnTo>
                    <a:pt x="644245" y="978801"/>
                  </a:lnTo>
                  <a:lnTo>
                    <a:pt x="632091" y="978801"/>
                  </a:lnTo>
                  <a:lnTo>
                    <a:pt x="630974" y="979271"/>
                  </a:lnTo>
                  <a:lnTo>
                    <a:pt x="629107" y="981125"/>
                  </a:lnTo>
                  <a:lnTo>
                    <a:pt x="628650" y="982243"/>
                  </a:lnTo>
                  <a:lnTo>
                    <a:pt x="628650" y="984885"/>
                  </a:lnTo>
                  <a:lnTo>
                    <a:pt x="629107" y="986002"/>
                  </a:lnTo>
                  <a:lnTo>
                    <a:pt x="630974" y="987856"/>
                  </a:lnTo>
                  <a:lnTo>
                    <a:pt x="632091" y="988326"/>
                  </a:lnTo>
                  <a:lnTo>
                    <a:pt x="644245" y="988326"/>
                  </a:lnTo>
                  <a:lnTo>
                    <a:pt x="645363" y="987856"/>
                  </a:lnTo>
                  <a:lnTo>
                    <a:pt x="647230" y="986002"/>
                  </a:lnTo>
                  <a:lnTo>
                    <a:pt x="647700" y="984885"/>
                  </a:lnTo>
                  <a:lnTo>
                    <a:pt x="647700" y="982243"/>
                  </a:lnTo>
                  <a:close/>
                </a:path>
                <a:path w="2590800" h="1967229">
                  <a:moveTo>
                    <a:pt x="647700" y="492848"/>
                  </a:moveTo>
                  <a:lnTo>
                    <a:pt x="647230" y="491718"/>
                  </a:lnTo>
                  <a:lnTo>
                    <a:pt x="645363" y="489864"/>
                  </a:lnTo>
                  <a:lnTo>
                    <a:pt x="644245" y="489394"/>
                  </a:lnTo>
                  <a:lnTo>
                    <a:pt x="632091" y="489394"/>
                  </a:lnTo>
                  <a:lnTo>
                    <a:pt x="630974" y="489864"/>
                  </a:lnTo>
                  <a:lnTo>
                    <a:pt x="629107" y="491718"/>
                  </a:lnTo>
                  <a:lnTo>
                    <a:pt x="628650" y="492848"/>
                  </a:lnTo>
                  <a:lnTo>
                    <a:pt x="628650" y="495477"/>
                  </a:lnTo>
                  <a:lnTo>
                    <a:pt x="629107" y="496595"/>
                  </a:lnTo>
                  <a:lnTo>
                    <a:pt x="630974" y="498462"/>
                  </a:lnTo>
                  <a:lnTo>
                    <a:pt x="632091" y="498919"/>
                  </a:lnTo>
                  <a:lnTo>
                    <a:pt x="644245" y="498919"/>
                  </a:lnTo>
                  <a:lnTo>
                    <a:pt x="645363" y="498462"/>
                  </a:lnTo>
                  <a:lnTo>
                    <a:pt x="647230" y="496595"/>
                  </a:lnTo>
                  <a:lnTo>
                    <a:pt x="647700" y="495477"/>
                  </a:lnTo>
                  <a:lnTo>
                    <a:pt x="647700" y="492848"/>
                  </a:lnTo>
                  <a:close/>
                </a:path>
                <a:path w="2590800" h="1967229">
                  <a:moveTo>
                    <a:pt x="647700" y="3441"/>
                  </a:moveTo>
                  <a:lnTo>
                    <a:pt x="647230" y="2324"/>
                  </a:lnTo>
                  <a:lnTo>
                    <a:pt x="645363" y="457"/>
                  </a:lnTo>
                  <a:lnTo>
                    <a:pt x="644245" y="0"/>
                  </a:lnTo>
                  <a:lnTo>
                    <a:pt x="632091" y="0"/>
                  </a:lnTo>
                  <a:lnTo>
                    <a:pt x="630974" y="457"/>
                  </a:lnTo>
                  <a:lnTo>
                    <a:pt x="629107" y="2324"/>
                  </a:lnTo>
                  <a:lnTo>
                    <a:pt x="628650" y="3441"/>
                  </a:lnTo>
                  <a:lnTo>
                    <a:pt x="628650" y="6070"/>
                  </a:lnTo>
                  <a:lnTo>
                    <a:pt x="629107" y="7188"/>
                  </a:lnTo>
                  <a:lnTo>
                    <a:pt x="630974" y="9055"/>
                  </a:lnTo>
                  <a:lnTo>
                    <a:pt x="632091" y="9525"/>
                  </a:lnTo>
                  <a:lnTo>
                    <a:pt x="644245" y="9525"/>
                  </a:lnTo>
                  <a:lnTo>
                    <a:pt x="645363" y="9055"/>
                  </a:lnTo>
                  <a:lnTo>
                    <a:pt x="647230" y="7188"/>
                  </a:lnTo>
                  <a:lnTo>
                    <a:pt x="647700" y="6070"/>
                  </a:lnTo>
                  <a:lnTo>
                    <a:pt x="647700" y="3441"/>
                  </a:lnTo>
                  <a:close/>
                </a:path>
                <a:path w="2590800" h="1967229">
                  <a:moveTo>
                    <a:pt x="704850" y="1961057"/>
                  </a:moveTo>
                  <a:lnTo>
                    <a:pt x="704380" y="1959927"/>
                  </a:lnTo>
                  <a:lnTo>
                    <a:pt x="702513" y="1958073"/>
                  </a:lnTo>
                  <a:lnTo>
                    <a:pt x="701395" y="1957603"/>
                  </a:lnTo>
                  <a:lnTo>
                    <a:pt x="689241" y="1957603"/>
                  </a:lnTo>
                  <a:lnTo>
                    <a:pt x="688124" y="1958073"/>
                  </a:lnTo>
                  <a:lnTo>
                    <a:pt x="686257" y="1959927"/>
                  </a:lnTo>
                  <a:lnTo>
                    <a:pt x="685800" y="1961057"/>
                  </a:lnTo>
                  <a:lnTo>
                    <a:pt x="685800" y="1963686"/>
                  </a:lnTo>
                  <a:lnTo>
                    <a:pt x="686257" y="1964804"/>
                  </a:lnTo>
                  <a:lnTo>
                    <a:pt x="688124" y="1966671"/>
                  </a:lnTo>
                  <a:lnTo>
                    <a:pt x="689241" y="1967128"/>
                  </a:lnTo>
                  <a:lnTo>
                    <a:pt x="701395" y="1967128"/>
                  </a:lnTo>
                  <a:lnTo>
                    <a:pt x="702513" y="1966671"/>
                  </a:lnTo>
                  <a:lnTo>
                    <a:pt x="704380" y="1964804"/>
                  </a:lnTo>
                  <a:lnTo>
                    <a:pt x="704850" y="1963686"/>
                  </a:lnTo>
                  <a:lnTo>
                    <a:pt x="704850" y="1961057"/>
                  </a:lnTo>
                  <a:close/>
                </a:path>
                <a:path w="2590800" h="1967229">
                  <a:moveTo>
                    <a:pt x="704850" y="1471650"/>
                  </a:moveTo>
                  <a:lnTo>
                    <a:pt x="704380" y="1470533"/>
                  </a:lnTo>
                  <a:lnTo>
                    <a:pt x="702513" y="1468666"/>
                  </a:lnTo>
                  <a:lnTo>
                    <a:pt x="701395" y="1468208"/>
                  </a:lnTo>
                  <a:lnTo>
                    <a:pt x="689241" y="1468208"/>
                  </a:lnTo>
                  <a:lnTo>
                    <a:pt x="688124" y="1468666"/>
                  </a:lnTo>
                  <a:lnTo>
                    <a:pt x="686257" y="1470533"/>
                  </a:lnTo>
                  <a:lnTo>
                    <a:pt x="685800" y="1471650"/>
                  </a:lnTo>
                  <a:lnTo>
                    <a:pt x="685800" y="1474279"/>
                  </a:lnTo>
                  <a:lnTo>
                    <a:pt x="686257" y="1475409"/>
                  </a:lnTo>
                  <a:lnTo>
                    <a:pt x="688124" y="1477264"/>
                  </a:lnTo>
                  <a:lnTo>
                    <a:pt x="689241" y="1477733"/>
                  </a:lnTo>
                  <a:lnTo>
                    <a:pt x="701395" y="1477733"/>
                  </a:lnTo>
                  <a:lnTo>
                    <a:pt x="702513" y="1477264"/>
                  </a:lnTo>
                  <a:lnTo>
                    <a:pt x="704380" y="1475409"/>
                  </a:lnTo>
                  <a:lnTo>
                    <a:pt x="704850" y="1474279"/>
                  </a:lnTo>
                  <a:lnTo>
                    <a:pt x="704850" y="1471650"/>
                  </a:lnTo>
                  <a:close/>
                </a:path>
                <a:path w="2590800" h="1967229">
                  <a:moveTo>
                    <a:pt x="704850" y="982243"/>
                  </a:moveTo>
                  <a:lnTo>
                    <a:pt x="704380" y="981125"/>
                  </a:lnTo>
                  <a:lnTo>
                    <a:pt x="702513" y="979271"/>
                  </a:lnTo>
                  <a:lnTo>
                    <a:pt x="701395" y="978801"/>
                  </a:lnTo>
                  <a:lnTo>
                    <a:pt x="689241" y="978801"/>
                  </a:lnTo>
                  <a:lnTo>
                    <a:pt x="688124" y="979271"/>
                  </a:lnTo>
                  <a:lnTo>
                    <a:pt x="686257" y="981125"/>
                  </a:lnTo>
                  <a:lnTo>
                    <a:pt x="685800" y="982243"/>
                  </a:lnTo>
                  <a:lnTo>
                    <a:pt x="685800" y="984885"/>
                  </a:lnTo>
                  <a:lnTo>
                    <a:pt x="686257" y="986002"/>
                  </a:lnTo>
                  <a:lnTo>
                    <a:pt x="688124" y="987856"/>
                  </a:lnTo>
                  <a:lnTo>
                    <a:pt x="689241" y="988326"/>
                  </a:lnTo>
                  <a:lnTo>
                    <a:pt x="701395" y="988326"/>
                  </a:lnTo>
                  <a:lnTo>
                    <a:pt x="702513" y="987856"/>
                  </a:lnTo>
                  <a:lnTo>
                    <a:pt x="704380" y="986002"/>
                  </a:lnTo>
                  <a:lnTo>
                    <a:pt x="704850" y="984885"/>
                  </a:lnTo>
                  <a:lnTo>
                    <a:pt x="704850" y="982243"/>
                  </a:lnTo>
                  <a:close/>
                </a:path>
                <a:path w="2590800" h="1967229">
                  <a:moveTo>
                    <a:pt x="704850" y="492848"/>
                  </a:moveTo>
                  <a:lnTo>
                    <a:pt x="704380" y="491718"/>
                  </a:lnTo>
                  <a:lnTo>
                    <a:pt x="702513" y="489864"/>
                  </a:lnTo>
                  <a:lnTo>
                    <a:pt x="701395" y="489394"/>
                  </a:lnTo>
                  <a:lnTo>
                    <a:pt x="689241" y="489394"/>
                  </a:lnTo>
                  <a:lnTo>
                    <a:pt x="688124" y="489864"/>
                  </a:lnTo>
                  <a:lnTo>
                    <a:pt x="686257" y="491718"/>
                  </a:lnTo>
                  <a:lnTo>
                    <a:pt x="685800" y="492848"/>
                  </a:lnTo>
                  <a:lnTo>
                    <a:pt x="685800" y="495477"/>
                  </a:lnTo>
                  <a:lnTo>
                    <a:pt x="686257" y="496595"/>
                  </a:lnTo>
                  <a:lnTo>
                    <a:pt x="688124" y="498462"/>
                  </a:lnTo>
                  <a:lnTo>
                    <a:pt x="689241" y="498919"/>
                  </a:lnTo>
                  <a:lnTo>
                    <a:pt x="701395" y="498919"/>
                  </a:lnTo>
                  <a:lnTo>
                    <a:pt x="702513" y="498462"/>
                  </a:lnTo>
                  <a:lnTo>
                    <a:pt x="704380" y="496595"/>
                  </a:lnTo>
                  <a:lnTo>
                    <a:pt x="704850" y="495477"/>
                  </a:lnTo>
                  <a:lnTo>
                    <a:pt x="704850" y="492848"/>
                  </a:lnTo>
                  <a:close/>
                </a:path>
                <a:path w="2590800" h="1967229">
                  <a:moveTo>
                    <a:pt x="704850" y="3441"/>
                  </a:moveTo>
                  <a:lnTo>
                    <a:pt x="704380" y="2324"/>
                  </a:lnTo>
                  <a:lnTo>
                    <a:pt x="702513" y="457"/>
                  </a:lnTo>
                  <a:lnTo>
                    <a:pt x="701395" y="0"/>
                  </a:lnTo>
                  <a:lnTo>
                    <a:pt x="689241" y="0"/>
                  </a:lnTo>
                  <a:lnTo>
                    <a:pt x="688124" y="457"/>
                  </a:lnTo>
                  <a:lnTo>
                    <a:pt x="686257" y="2324"/>
                  </a:lnTo>
                  <a:lnTo>
                    <a:pt x="685800" y="3441"/>
                  </a:lnTo>
                  <a:lnTo>
                    <a:pt x="685800" y="6070"/>
                  </a:lnTo>
                  <a:lnTo>
                    <a:pt x="686257" y="7188"/>
                  </a:lnTo>
                  <a:lnTo>
                    <a:pt x="688124" y="9055"/>
                  </a:lnTo>
                  <a:lnTo>
                    <a:pt x="689241" y="9525"/>
                  </a:lnTo>
                  <a:lnTo>
                    <a:pt x="701395" y="9525"/>
                  </a:lnTo>
                  <a:lnTo>
                    <a:pt x="702513" y="9055"/>
                  </a:lnTo>
                  <a:lnTo>
                    <a:pt x="704380" y="7188"/>
                  </a:lnTo>
                  <a:lnTo>
                    <a:pt x="704850" y="6070"/>
                  </a:lnTo>
                  <a:lnTo>
                    <a:pt x="704850" y="3441"/>
                  </a:lnTo>
                  <a:close/>
                </a:path>
                <a:path w="2590800" h="1967229">
                  <a:moveTo>
                    <a:pt x="762000" y="1961057"/>
                  </a:moveTo>
                  <a:lnTo>
                    <a:pt x="761530" y="1959927"/>
                  </a:lnTo>
                  <a:lnTo>
                    <a:pt x="759663" y="1958073"/>
                  </a:lnTo>
                  <a:lnTo>
                    <a:pt x="758545" y="1957603"/>
                  </a:lnTo>
                  <a:lnTo>
                    <a:pt x="746391" y="1957603"/>
                  </a:lnTo>
                  <a:lnTo>
                    <a:pt x="745274" y="1958073"/>
                  </a:lnTo>
                  <a:lnTo>
                    <a:pt x="743407" y="1959927"/>
                  </a:lnTo>
                  <a:lnTo>
                    <a:pt x="742950" y="1961057"/>
                  </a:lnTo>
                  <a:lnTo>
                    <a:pt x="742950" y="1963686"/>
                  </a:lnTo>
                  <a:lnTo>
                    <a:pt x="743407" y="1964804"/>
                  </a:lnTo>
                  <a:lnTo>
                    <a:pt x="745274" y="1966671"/>
                  </a:lnTo>
                  <a:lnTo>
                    <a:pt x="746391" y="1967128"/>
                  </a:lnTo>
                  <a:lnTo>
                    <a:pt x="758545" y="1967128"/>
                  </a:lnTo>
                  <a:lnTo>
                    <a:pt x="759663" y="1966671"/>
                  </a:lnTo>
                  <a:lnTo>
                    <a:pt x="761530" y="1964804"/>
                  </a:lnTo>
                  <a:lnTo>
                    <a:pt x="762000" y="1963686"/>
                  </a:lnTo>
                  <a:lnTo>
                    <a:pt x="762000" y="1961057"/>
                  </a:lnTo>
                  <a:close/>
                </a:path>
                <a:path w="2590800" h="1967229">
                  <a:moveTo>
                    <a:pt x="762000" y="1471650"/>
                  </a:moveTo>
                  <a:lnTo>
                    <a:pt x="761530" y="1470533"/>
                  </a:lnTo>
                  <a:lnTo>
                    <a:pt x="759663" y="1468666"/>
                  </a:lnTo>
                  <a:lnTo>
                    <a:pt x="758545" y="1468208"/>
                  </a:lnTo>
                  <a:lnTo>
                    <a:pt x="746391" y="1468208"/>
                  </a:lnTo>
                  <a:lnTo>
                    <a:pt x="745274" y="1468666"/>
                  </a:lnTo>
                  <a:lnTo>
                    <a:pt x="743407" y="1470533"/>
                  </a:lnTo>
                  <a:lnTo>
                    <a:pt x="742950" y="1471650"/>
                  </a:lnTo>
                  <a:lnTo>
                    <a:pt x="742950" y="1474279"/>
                  </a:lnTo>
                  <a:lnTo>
                    <a:pt x="743407" y="1475409"/>
                  </a:lnTo>
                  <a:lnTo>
                    <a:pt x="745274" y="1477264"/>
                  </a:lnTo>
                  <a:lnTo>
                    <a:pt x="746391" y="1477733"/>
                  </a:lnTo>
                  <a:lnTo>
                    <a:pt x="758545" y="1477733"/>
                  </a:lnTo>
                  <a:lnTo>
                    <a:pt x="759663" y="1477264"/>
                  </a:lnTo>
                  <a:lnTo>
                    <a:pt x="761530" y="1475409"/>
                  </a:lnTo>
                  <a:lnTo>
                    <a:pt x="762000" y="1474279"/>
                  </a:lnTo>
                  <a:lnTo>
                    <a:pt x="762000" y="1471650"/>
                  </a:lnTo>
                  <a:close/>
                </a:path>
                <a:path w="2590800" h="1967229">
                  <a:moveTo>
                    <a:pt x="762000" y="982243"/>
                  </a:moveTo>
                  <a:lnTo>
                    <a:pt x="761530" y="981125"/>
                  </a:lnTo>
                  <a:lnTo>
                    <a:pt x="759663" y="979271"/>
                  </a:lnTo>
                  <a:lnTo>
                    <a:pt x="758545" y="978801"/>
                  </a:lnTo>
                  <a:lnTo>
                    <a:pt x="746391" y="978801"/>
                  </a:lnTo>
                  <a:lnTo>
                    <a:pt x="745274" y="979271"/>
                  </a:lnTo>
                  <a:lnTo>
                    <a:pt x="743407" y="981125"/>
                  </a:lnTo>
                  <a:lnTo>
                    <a:pt x="742950" y="982243"/>
                  </a:lnTo>
                  <a:lnTo>
                    <a:pt x="742950" y="984885"/>
                  </a:lnTo>
                  <a:lnTo>
                    <a:pt x="743407" y="986002"/>
                  </a:lnTo>
                  <a:lnTo>
                    <a:pt x="745274" y="987856"/>
                  </a:lnTo>
                  <a:lnTo>
                    <a:pt x="746391" y="988326"/>
                  </a:lnTo>
                  <a:lnTo>
                    <a:pt x="758545" y="988326"/>
                  </a:lnTo>
                  <a:lnTo>
                    <a:pt x="759663" y="987856"/>
                  </a:lnTo>
                  <a:lnTo>
                    <a:pt x="761530" y="986002"/>
                  </a:lnTo>
                  <a:lnTo>
                    <a:pt x="762000" y="984885"/>
                  </a:lnTo>
                  <a:lnTo>
                    <a:pt x="762000" y="982243"/>
                  </a:lnTo>
                  <a:close/>
                </a:path>
                <a:path w="2590800" h="1967229">
                  <a:moveTo>
                    <a:pt x="762000" y="492848"/>
                  </a:moveTo>
                  <a:lnTo>
                    <a:pt x="761530" y="491718"/>
                  </a:lnTo>
                  <a:lnTo>
                    <a:pt x="759663" y="489864"/>
                  </a:lnTo>
                  <a:lnTo>
                    <a:pt x="758545" y="489394"/>
                  </a:lnTo>
                  <a:lnTo>
                    <a:pt x="746391" y="489394"/>
                  </a:lnTo>
                  <a:lnTo>
                    <a:pt x="745274" y="489864"/>
                  </a:lnTo>
                  <a:lnTo>
                    <a:pt x="743407" y="491718"/>
                  </a:lnTo>
                  <a:lnTo>
                    <a:pt x="742950" y="492848"/>
                  </a:lnTo>
                  <a:lnTo>
                    <a:pt x="742950" y="495477"/>
                  </a:lnTo>
                  <a:lnTo>
                    <a:pt x="743407" y="496595"/>
                  </a:lnTo>
                  <a:lnTo>
                    <a:pt x="745274" y="498462"/>
                  </a:lnTo>
                  <a:lnTo>
                    <a:pt x="746391" y="498919"/>
                  </a:lnTo>
                  <a:lnTo>
                    <a:pt x="758545" y="498919"/>
                  </a:lnTo>
                  <a:lnTo>
                    <a:pt x="759663" y="498462"/>
                  </a:lnTo>
                  <a:lnTo>
                    <a:pt x="761530" y="496595"/>
                  </a:lnTo>
                  <a:lnTo>
                    <a:pt x="762000" y="495477"/>
                  </a:lnTo>
                  <a:lnTo>
                    <a:pt x="762000" y="492848"/>
                  </a:lnTo>
                  <a:close/>
                </a:path>
                <a:path w="2590800" h="1967229">
                  <a:moveTo>
                    <a:pt x="762000" y="3441"/>
                  </a:moveTo>
                  <a:lnTo>
                    <a:pt x="761530" y="2324"/>
                  </a:lnTo>
                  <a:lnTo>
                    <a:pt x="759663" y="457"/>
                  </a:lnTo>
                  <a:lnTo>
                    <a:pt x="758545" y="0"/>
                  </a:lnTo>
                  <a:lnTo>
                    <a:pt x="746391" y="0"/>
                  </a:lnTo>
                  <a:lnTo>
                    <a:pt x="745274" y="457"/>
                  </a:lnTo>
                  <a:lnTo>
                    <a:pt x="743407" y="2324"/>
                  </a:lnTo>
                  <a:lnTo>
                    <a:pt x="742950" y="3441"/>
                  </a:lnTo>
                  <a:lnTo>
                    <a:pt x="742950" y="6070"/>
                  </a:lnTo>
                  <a:lnTo>
                    <a:pt x="743407" y="7188"/>
                  </a:lnTo>
                  <a:lnTo>
                    <a:pt x="745274" y="9055"/>
                  </a:lnTo>
                  <a:lnTo>
                    <a:pt x="746391" y="9525"/>
                  </a:lnTo>
                  <a:lnTo>
                    <a:pt x="758545" y="9525"/>
                  </a:lnTo>
                  <a:lnTo>
                    <a:pt x="759663" y="9055"/>
                  </a:lnTo>
                  <a:lnTo>
                    <a:pt x="761530" y="7188"/>
                  </a:lnTo>
                  <a:lnTo>
                    <a:pt x="762000" y="6070"/>
                  </a:lnTo>
                  <a:lnTo>
                    <a:pt x="762000" y="3441"/>
                  </a:lnTo>
                  <a:close/>
                </a:path>
                <a:path w="2590800" h="1967229">
                  <a:moveTo>
                    <a:pt x="819150" y="1961057"/>
                  </a:moveTo>
                  <a:lnTo>
                    <a:pt x="818680" y="1959927"/>
                  </a:lnTo>
                  <a:lnTo>
                    <a:pt x="816813" y="1958073"/>
                  </a:lnTo>
                  <a:lnTo>
                    <a:pt x="815695" y="1957603"/>
                  </a:lnTo>
                  <a:lnTo>
                    <a:pt x="803541" y="1957603"/>
                  </a:lnTo>
                  <a:lnTo>
                    <a:pt x="802424" y="1958073"/>
                  </a:lnTo>
                  <a:lnTo>
                    <a:pt x="800557" y="1959927"/>
                  </a:lnTo>
                  <a:lnTo>
                    <a:pt x="800100" y="1961057"/>
                  </a:lnTo>
                  <a:lnTo>
                    <a:pt x="800100" y="1963686"/>
                  </a:lnTo>
                  <a:lnTo>
                    <a:pt x="800557" y="1964804"/>
                  </a:lnTo>
                  <a:lnTo>
                    <a:pt x="802424" y="1966671"/>
                  </a:lnTo>
                  <a:lnTo>
                    <a:pt x="803541" y="1967128"/>
                  </a:lnTo>
                  <a:lnTo>
                    <a:pt x="815695" y="1967128"/>
                  </a:lnTo>
                  <a:lnTo>
                    <a:pt x="816813" y="1966671"/>
                  </a:lnTo>
                  <a:lnTo>
                    <a:pt x="818680" y="1964804"/>
                  </a:lnTo>
                  <a:lnTo>
                    <a:pt x="819150" y="1963686"/>
                  </a:lnTo>
                  <a:lnTo>
                    <a:pt x="819150" y="1961057"/>
                  </a:lnTo>
                  <a:close/>
                </a:path>
                <a:path w="2590800" h="1967229">
                  <a:moveTo>
                    <a:pt x="819150" y="1471650"/>
                  </a:moveTo>
                  <a:lnTo>
                    <a:pt x="818680" y="1470533"/>
                  </a:lnTo>
                  <a:lnTo>
                    <a:pt x="816813" y="1468666"/>
                  </a:lnTo>
                  <a:lnTo>
                    <a:pt x="815695" y="1468208"/>
                  </a:lnTo>
                  <a:lnTo>
                    <a:pt x="803541" y="1468208"/>
                  </a:lnTo>
                  <a:lnTo>
                    <a:pt x="802424" y="1468666"/>
                  </a:lnTo>
                  <a:lnTo>
                    <a:pt x="800557" y="1470533"/>
                  </a:lnTo>
                  <a:lnTo>
                    <a:pt x="800100" y="1471650"/>
                  </a:lnTo>
                  <a:lnTo>
                    <a:pt x="800100" y="1474279"/>
                  </a:lnTo>
                  <a:lnTo>
                    <a:pt x="800557" y="1475409"/>
                  </a:lnTo>
                  <a:lnTo>
                    <a:pt x="802424" y="1477264"/>
                  </a:lnTo>
                  <a:lnTo>
                    <a:pt x="803541" y="1477733"/>
                  </a:lnTo>
                  <a:lnTo>
                    <a:pt x="815695" y="1477733"/>
                  </a:lnTo>
                  <a:lnTo>
                    <a:pt x="816813" y="1477264"/>
                  </a:lnTo>
                  <a:lnTo>
                    <a:pt x="818680" y="1475409"/>
                  </a:lnTo>
                  <a:lnTo>
                    <a:pt x="819150" y="1474279"/>
                  </a:lnTo>
                  <a:lnTo>
                    <a:pt x="819150" y="1471650"/>
                  </a:lnTo>
                  <a:close/>
                </a:path>
                <a:path w="2590800" h="1967229">
                  <a:moveTo>
                    <a:pt x="819150" y="982243"/>
                  </a:moveTo>
                  <a:lnTo>
                    <a:pt x="818680" y="981125"/>
                  </a:lnTo>
                  <a:lnTo>
                    <a:pt x="816813" y="979271"/>
                  </a:lnTo>
                  <a:lnTo>
                    <a:pt x="815695" y="978801"/>
                  </a:lnTo>
                  <a:lnTo>
                    <a:pt x="803541" y="978801"/>
                  </a:lnTo>
                  <a:lnTo>
                    <a:pt x="802424" y="979271"/>
                  </a:lnTo>
                  <a:lnTo>
                    <a:pt x="800557" y="981125"/>
                  </a:lnTo>
                  <a:lnTo>
                    <a:pt x="800100" y="982243"/>
                  </a:lnTo>
                  <a:lnTo>
                    <a:pt x="800100" y="984885"/>
                  </a:lnTo>
                  <a:lnTo>
                    <a:pt x="800557" y="986002"/>
                  </a:lnTo>
                  <a:lnTo>
                    <a:pt x="802424" y="987856"/>
                  </a:lnTo>
                  <a:lnTo>
                    <a:pt x="803541" y="988326"/>
                  </a:lnTo>
                  <a:lnTo>
                    <a:pt x="815695" y="988326"/>
                  </a:lnTo>
                  <a:lnTo>
                    <a:pt x="816813" y="987856"/>
                  </a:lnTo>
                  <a:lnTo>
                    <a:pt x="818680" y="986002"/>
                  </a:lnTo>
                  <a:lnTo>
                    <a:pt x="819150" y="984885"/>
                  </a:lnTo>
                  <a:lnTo>
                    <a:pt x="819150" y="982243"/>
                  </a:lnTo>
                  <a:close/>
                </a:path>
                <a:path w="2590800" h="1967229">
                  <a:moveTo>
                    <a:pt x="819150" y="492848"/>
                  </a:moveTo>
                  <a:lnTo>
                    <a:pt x="818680" y="491718"/>
                  </a:lnTo>
                  <a:lnTo>
                    <a:pt x="816813" y="489864"/>
                  </a:lnTo>
                  <a:lnTo>
                    <a:pt x="815695" y="489394"/>
                  </a:lnTo>
                  <a:lnTo>
                    <a:pt x="803541" y="489394"/>
                  </a:lnTo>
                  <a:lnTo>
                    <a:pt x="802424" y="489864"/>
                  </a:lnTo>
                  <a:lnTo>
                    <a:pt x="800557" y="491718"/>
                  </a:lnTo>
                  <a:lnTo>
                    <a:pt x="800100" y="492848"/>
                  </a:lnTo>
                  <a:lnTo>
                    <a:pt x="800100" y="495477"/>
                  </a:lnTo>
                  <a:lnTo>
                    <a:pt x="800557" y="496595"/>
                  </a:lnTo>
                  <a:lnTo>
                    <a:pt x="802424" y="498462"/>
                  </a:lnTo>
                  <a:lnTo>
                    <a:pt x="803541" y="498919"/>
                  </a:lnTo>
                  <a:lnTo>
                    <a:pt x="815695" y="498919"/>
                  </a:lnTo>
                  <a:lnTo>
                    <a:pt x="816813" y="498462"/>
                  </a:lnTo>
                  <a:lnTo>
                    <a:pt x="818680" y="496595"/>
                  </a:lnTo>
                  <a:lnTo>
                    <a:pt x="819150" y="495477"/>
                  </a:lnTo>
                  <a:lnTo>
                    <a:pt x="819150" y="492848"/>
                  </a:lnTo>
                  <a:close/>
                </a:path>
                <a:path w="2590800" h="1967229">
                  <a:moveTo>
                    <a:pt x="819150" y="3441"/>
                  </a:moveTo>
                  <a:lnTo>
                    <a:pt x="818680" y="2324"/>
                  </a:lnTo>
                  <a:lnTo>
                    <a:pt x="816813" y="457"/>
                  </a:lnTo>
                  <a:lnTo>
                    <a:pt x="815695" y="0"/>
                  </a:lnTo>
                  <a:lnTo>
                    <a:pt x="803541" y="0"/>
                  </a:lnTo>
                  <a:lnTo>
                    <a:pt x="802424" y="457"/>
                  </a:lnTo>
                  <a:lnTo>
                    <a:pt x="800557" y="2324"/>
                  </a:lnTo>
                  <a:lnTo>
                    <a:pt x="800100" y="3441"/>
                  </a:lnTo>
                  <a:lnTo>
                    <a:pt x="800100" y="6070"/>
                  </a:lnTo>
                  <a:lnTo>
                    <a:pt x="800557" y="7188"/>
                  </a:lnTo>
                  <a:lnTo>
                    <a:pt x="802424" y="9055"/>
                  </a:lnTo>
                  <a:lnTo>
                    <a:pt x="803541" y="9525"/>
                  </a:lnTo>
                  <a:lnTo>
                    <a:pt x="815695" y="9525"/>
                  </a:lnTo>
                  <a:lnTo>
                    <a:pt x="816813" y="9055"/>
                  </a:lnTo>
                  <a:lnTo>
                    <a:pt x="818680" y="7188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2590800" h="1967229">
                  <a:moveTo>
                    <a:pt x="876300" y="1961057"/>
                  </a:moveTo>
                  <a:lnTo>
                    <a:pt x="875830" y="1959927"/>
                  </a:lnTo>
                  <a:lnTo>
                    <a:pt x="873963" y="1958073"/>
                  </a:lnTo>
                  <a:lnTo>
                    <a:pt x="872845" y="1957603"/>
                  </a:lnTo>
                  <a:lnTo>
                    <a:pt x="860691" y="1957603"/>
                  </a:lnTo>
                  <a:lnTo>
                    <a:pt x="859574" y="1958073"/>
                  </a:lnTo>
                  <a:lnTo>
                    <a:pt x="857707" y="1959927"/>
                  </a:lnTo>
                  <a:lnTo>
                    <a:pt x="857250" y="1961057"/>
                  </a:lnTo>
                  <a:lnTo>
                    <a:pt x="857250" y="1963686"/>
                  </a:lnTo>
                  <a:lnTo>
                    <a:pt x="857707" y="1964804"/>
                  </a:lnTo>
                  <a:lnTo>
                    <a:pt x="859574" y="1966671"/>
                  </a:lnTo>
                  <a:lnTo>
                    <a:pt x="860691" y="1967128"/>
                  </a:lnTo>
                  <a:lnTo>
                    <a:pt x="872845" y="1967128"/>
                  </a:lnTo>
                  <a:lnTo>
                    <a:pt x="873963" y="1966671"/>
                  </a:lnTo>
                  <a:lnTo>
                    <a:pt x="875830" y="1964804"/>
                  </a:lnTo>
                  <a:lnTo>
                    <a:pt x="876300" y="1963686"/>
                  </a:lnTo>
                  <a:lnTo>
                    <a:pt x="876300" y="1961057"/>
                  </a:lnTo>
                  <a:close/>
                </a:path>
                <a:path w="2590800" h="1967229">
                  <a:moveTo>
                    <a:pt x="876300" y="1471650"/>
                  </a:moveTo>
                  <a:lnTo>
                    <a:pt x="875830" y="1470533"/>
                  </a:lnTo>
                  <a:lnTo>
                    <a:pt x="873963" y="1468666"/>
                  </a:lnTo>
                  <a:lnTo>
                    <a:pt x="872845" y="1468208"/>
                  </a:lnTo>
                  <a:lnTo>
                    <a:pt x="860691" y="1468208"/>
                  </a:lnTo>
                  <a:lnTo>
                    <a:pt x="859574" y="1468666"/>
                  </a:lnTo>
                  <a:lnTo>
                    <a:pt x="857707" y="1470533"/>
                  </a:lnTo>
                  <a:lnTo>
                    <a:pt x="857250" y="1471650"/>
                  </a:lnTo>
                  <a:lnTo>
                    <a:pt x="857250" y="1474279"/>
                  </a:lnTo>
                  <a:lnTo>
                    <a:pt x="857707" y="1475409"/>
                  </a:lnTo>
                  <a:lnTo>
                    <a:pt x="859574" y="1477264"/>
                  </a:lnTo>
                  <a:lnTo>
                    <a:pt x="860691" y="1477733"/>
                  </a:lnTo>
                  <a:lnTo>
                    <a:pt x="872845" y="1477733"/>
                  </a:lnTo>
                  <a:lnTo>
                    <a:pt x="873963" y="1477264"/>
                  </a:lnTo>
                  <a:lnTo>
                    <a:pt x="875830" y="1475409"/>
                  </a:lnTo>
                  <a:lnTo>
                    <a:pt x="876300" y="1474279"/>
                  </a:lnTo>
                  <a:lnTo>
                    <a:pt x="876300" y="1471650"/>
                  </a:lnTo>
                  <a:close/>
                </a:path>
                <a:path w="2590800" h="1967229">
                  <a:moveTo>
                    <a:pt x="876300" y="982243"/>
                  </a:moveTo>
                  <a:lnTo>
                    <a:pt x="875830" y="981125"/>
                  </a:lnTo>
                  <a:lnTo>
                    <a:pt x="873963" y="979271"/>
                  </a:lnTo>
                  <a:lnTo>
                    <a:pt x="872845" y="978801"/>
                  </a:lnTo>
                  <a:lnTo>
                    <a:pt x="860691" y="978801"/>
                  </a:lnTo>
                  <a:lnTo>
                    <a:pt x="859574" y="979271"/>
                  </a:lnTo>
                  <a:lnTo>
                    <a:pt x="857707" y="981125"/>
                  </a:lnTo>
                  <a:lnTo>
                    <a:pt x="857250" y="982243"/>
                  </a:lnTo>
                  <a:lnTo>
                    <a:pt x="857250" y="984885"/>
                  </a:lnTo>
                  <a:lnTo>
                    <a:pt x="857707" y="986002"/>
                  </a:lnTo>
                  <a:lnTo>
                    <a:pt x="859574" y="987856"/>
                  </a:lnTo>
                  <a:lnTo>
                    <a:pt x="860691" y="988326"/>
                  </a:lnTo>
                  <a:lnTo>
                    <a:pt x="872845" y="988326"/>
                  </a:lnTo>
                  <a:lnTo>
                    <a:pt x="873963" y="987856"/>
                  </a:lnTo>
                  <a:lnTo>
                    <a:pt x="875830" y="986002"/>
                  </a:lnTo>
                  <a:lnTo>
                    <a:pt x="876300" y="984885"/>
                  </a:lnTo>
                  <a:lnTo>
                    <a:pt x="876300" y="982243"/>
                  </a:lnTo>
                  <a:close/>
                </a:path>
                <a:path w="2590800" h="1967229">
                  <a:moveTo>
                    <a:pt x="876300" y="492848"/>
                  </a:moveTo>
                  <a:lnTo>
                    <a:pt x="875830" y="491718"/>
                  </a:lnTo>
                  <a:lnTo>
                    <a:pt x="873963" y="489864"/>
                  </a:lnTo>
                  <a:lnTo>
                    <a:pt x="872845" y="489394"/>
                  </a:lnTo>
                  <a:lnTo>
                    <a:pt x="860691" y="489394"/>
                  </a:lnTo>
                  <a:lnTo>
                    <a:pt x="859574" y="489864"/>
                  </a:lnTo>
                  <a:lnTo>
                    <a:pt x="857707" y="491718"/>
                  </a:lnTo>
                  <a:lnTo>
                    <a:pt x="857250" y="492848"/>
                  </a:lnTo>
                  <a:lnTo>
                    <a:pt x="857250" y="495477"/>
                  </a:lnTo>
                  <a:lnTo>
                    <a:pt x="857707" y="496595"/>
                  </a:lnTo>
                  <a:lnTo>
                    <a:pt x="859574" y="498462"/>
                  </a:lnTo>
                  <a:lnTo>
                    <a:pt x="860691" y="498919"/>
                  </a:lnTo>
                  <a:lnTo>
                    <a:pt x="872845" y="498919"/>
                  </a:lnTo>
                  <a:lnTo>
                    <a:pt x="873963" y="498462"/>
                  </a:lnTo>
                  <a:lnTo>
                    <a:pt x="875830" y="496595"/>
                  </a:lnTo>
                  <a:lnTo>
                    <a:pt x="876300" y="495477"/>
                  </a:lnTo>
                  <a:lnTo>
                    <a:pt x="876300" y="492848"/>
                  </a:lnTo>
                  <a:close/>
                </a:path>
                <a:path w="2590800" h="1967229">
                  <a:moveTo>
                    <a:pt x="876300" y="3441"/>
                  </a:moveTo>
                  <a:lnTo>
                    <a:pt x="875830" y="2324"/>
                  </a:lnTo>
                  <a:lnTo>
                    <a:pt x="873963" y="457"/>
                  </a:lnTo>
                  <a:lnTo>
                    <a:pt x="872845" y="0"/>
                  </a:lnTo>
                  <a:lnTo>
                    <a:pt x="860691" y="0"/>
                  </a:lnTo>
                  <a:lnTo>
                    <a:pt x="859574" y="457"/>
                  </a:lnTo>
                  <a:lnTo>
                    <a:pt x="857707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07" y="7188"/>
                  </a:lnTo>
                  <a:lnTo>
                    <a:pt x="859574" y="9055"/>
                  </a:lnTo>
                  <a:lnTo>
                    <a:pt x="860691" y="9525"/>
                  </a:lnTo>
                  <a:lnTo>
                    <a:pt x="872845" y="9525"/>
                  </a:lnTo>
                  <a:lnTo>
                    <a:pt x="873963" y="9055"/>
                  </a:lnTo>
                  <a:lnTo>
                    <a:pt x="875830" y="7188"/>
                  </a:lnTo>
                  <a:lnTo>
                    <a:pt x="876300" y="6070"/>
                  </a:lnTo>
                  <a:lnTo>
                    <a:pt x="876300" y="3441"/>
                  </a:lnTo>
                  <a:close/>
                </a:path>
                <a:path w="2590800" h="1967229">
                  <a:moveTo>
                    <a:pt x="933450" y="1961057"/>
                  </a:moveTo>
                  <a:lnTo>
                    <a:pt x="932980" y="1959927"/>
                  </a:lnTo>
                  <a:lnTo>
                    <a:pt x="931113" y="1958073"/>
                  </a:lnTo>
                  <a:lnTo>
                    <a:pt x="929995" y="1957603"/>
                  </a:lnTo>
                  <a:lnTo>
                    <a:pt x="917841" y="1957603"/>
                  </a:lnTo>
                  <a:lnTo>
                    <a:pt x="916724" y="1958073"/>
                  </a:lnTo>
                  <a:lnTo>
                    <a:pt x="914857" y="1959927"/>
                  </a:lnTo>
                  <a:lnTo>
                    <a:pt x="914400" y="1961057"/>
                  </a:lnTo>
                  <a:lnTo>
                    <a:pt x="914400" y="1963686"/>
                  </a:lnTo>
                  <a:lnTo>
                    <a:pt x="914857" y="1964804"/>
                  </a:lnTo>
                  <a:lnTo>
                    <a:pt x="916724" y="1966671"/>
                  </a:lnTo>
                  <a:lnTo>
                    <a:pt x="917841" y="1967128"/>
                  </a:lnTo>
                  <a:lnTo>
                    <a:pt x="929995" y="1967128"/>
                  </a:lnTo>
                  <a:lnTo>
                    <a:pt x="931113" y="1966671"/>
                  </a:lnTo>
                  <a:lnTo>
                    <a:pt x="932980" y="1964804"/>
                  </a:lnTo>
                  <a:lnTo>
                    <a:pt x="933450" y="1963686"/>
                  </a:lnTo>
                  <a:lnTo>
                    <a:pt x="933450" y="1961057"/>
                  </a:lnTo>
                  <a:close/>
                </a:path>
                <a:path w="2590800" h="1967229">
                  <a:moveTo>
                    <a:pt x="933450" y="1471650"/>
                  </a:moveTo>
                  <a:lnTo>
                    <a:pt x="932980" y="1470533"/>
                  </a:lnTo>
                  <a:lnTo>
                    <a:pt x="931113" y="1468666"/>
                  </a:lnTo>
                  <a:lnTo>
                    <a:pt x="929995" y="1468208"/>
                  </a:lnTo>
                  <a:lnTo>
                    <a:pt x="917841" y="1468208"/>
                  </a:lnTo>
                  <a:lnTo>
                    <a:pt x="916724" y="1468666"/>
                  </a:lnTo>
                  <a:lnTo>
                    <a:pt x="914857" y="1470533"/>
                  </a:lnTo>
                  <a:lnTo>
                    <a:pt x="914400" y="1471650"/>
                  </a:lnTo>
                  <a:lnTo>
                    <a:pt x="914400" y="1474279"/>
                  </a:lnTo>
                  <a:lnTo>
                    <a:pt x="914857" y="1475409"/>
                  </a:lnTo>
                  <a:lnTo>
                    <a:pt x="916724" y="1477264"/>
                  </a:lnTo>
                  <a:lnTo>
                    <a:pt x="917841" y="1477733"/>
                  </a:lnTo>
                  <a:lnTo>
                    <a:pt x="929995" y="1477733"/>
                  </a:lnTo>
                  <a:lnTo>
                    <a:pt x="931113" y="1477264"/>
                  </a:lnTo>
                  <a:lnTo>
                    <a:pt x="932980" y="1475409"/>
                  </a:lnTo>
                  <a:lnTo>
                    <a:pt x="933450" y="1474279"/>
                  </a:lnTo>
                  <a:lnTo>
                    <a:pt x="933450" y="1471650"/>
                  </a:lnTo>
                  <a:close/>
                </a:path>
                <a:path w="2590800" h="1967229">
                  <a:moveTo>
                    <a:pt x="933450" y="982243"/>
                  </a:moveTo>
                  <a:lnTo>
                    <a:pt x="932980" y="981125"/>
                  </a:lnTo>
                  <a:lnTo>
                    <a:pt x="931113" y="979271"/>
                  </a:lnTo>
                  <a:lnTo>
                    <a:pt x="929995" y="978801"/>
                  </a:lnTo>
                  <a:lnTo>
                    <a:pt x="917841" y="978801"/>
                  </a:lnTo>
                  <a:lnTo>
                    <a:pt x="916724" y="979271"/>
                  </a:lnTo>
                  <a:lnTo>
                    <a:pt x="914857" y="981125"/>
                  </a:lnTo>
                  <a:lnTo>
                    <a:pt x="914400" y="982243"/>
                  </a:lnTo>
                  <a:lnTo>
                    <a:pt x="914400" y="984885"/>
                  </a:lnTo>
                  <a:lnTo>
                    <a:pt x="914857" y="986002"/>
                  </a:lnTo>
                  <a:lnTo>
                    <a:pt x="916724" y="987856"/>
                  </a:lnTo>
                  <a:lnTo>
                    <a:pt x="917841" y="988326"/>
                  </a:lnTo>
                  <a:lnTo>
                    <a:pt x="929995" y="988326"/>
                  </a:lnTo>
                  <a:lnTo>
                    <a:pt x="931113" y="987856"/>
                  </a:lnTo>
                  <a:lnTo>
                    <a:pt x="932980" y="986002"/>
                  </a:lnTo>
                  <a:lnTo>
                    <a:pt x="933450" y="984885"/>
                  </a:lnTo>
                  <a:lnTo>
                    <a:pt x="933450" y="982243"/>
                  </a:lnTo>
                  <a:close/>
                </a:path>
                <a:path w="2590800" h="1967229">
                  <a:moveTo>
                    <a:pt x="933450" y="492848"/>
                  </a:moveTo>
                  <a:lnTo>
                    <a:pt x="932980" y="491718"/>
                  </a:lnTo>
                  <a:lnTo>
                    <a:pt x="931113" y="489864"/>
                  </a:lnTo>
                  <a:lnTo>
                    <a:pt x="929995" y="489394"/>
                  </a:lnTo>
                  <a:lnTo>
                    <a:pt x="917841" y="489394"/>
                  </a:lnTo>
                  <a:lnTo>
                    <a:pt x="916724" y="489864"/>
                  </a:lnTo>
                  <a:lnTo>
                    <a:pt x="914857" y="491718"/>
                  </a:lnTo>
                  <a:lnTo>
                    <a:pt x="914400" y="492848"/>
                  </a:lnTo>
                  <a:lnTo>
                    <a:pt x="914400" y="495477"/>
                  </a:lnTo>
                  <a:lnTo>
                    <a:pt x="914857" y="496595"/>
                  </a:lnTo>
                  <a:lnTo>
                    <a:pt x="916724" y="498462"/>
                  </a:lnTo>
                  <a:lnTo>
                    <a:pt x="917841" y="498919"/>
                  </a:lnTo>
                  <a:lnTo>
                    <a:pt x="929995" y="498919"/>
                  </a:lnTo>
                  <a:lnTo>
                    <a:pt x="931113" y="498462"/>
                  </a:lnTo>
                  <a:lnTo>
                    <a:pt x="932980" y="496595"/>
                  </a:lnTo>
                  <a:lnTo>
                    <a:pt x="933450" y="495477"/>
                  </a:lnTo>
                  <a:lnTo>
                    <a:pt x="933450" y="492848"/>
                  </a:lnTo>
                  <a:close/>
                </a:path>
                <a:path w="2590800" h="1967229">
                  <a:moveTo>
                    <a:pt x="933450" y="3441"/>
                  </a:moveTo>
                  <a:lnTo>
                    <a:pt x="932980" y="2324"/>
                  </a:lnTo>
                  <a:lnTo>
                    <a:pt x="931113" y="457"/>
                  </a:lnTo>
                  <a:lnTo>
                    <a:pt x="929995" y="0"/>
                  </a:lnTo>
                  <a:lnTo>
                    <a:pt x="917841" y="0"/>
                  </a:lnTo>
                  <a:lnTo>
                    <a:pt x="916724" y="457"/>
                  </a:lnTo>
                  <a:lnTo>
                    <a:pt x="914857" y="2324"/>
                  </a:lnTo>
                  <a:lnTo>
                    <a:pt x="914400" y="3441"/>
                  </a:lnTo>
                  <a:lnTo>
                    <a:pt x="914400" y="6070"/>
                  </a:lnTo>
                  <a:lnTo>
                    <a:pt x="914857" y="7188"/>
                  </a:lnTo>
                  <a:lnTo>
                    <a:pt x="916724" y="9055"/>
                  </a:lnTo>
                  <a:lnTo>
                    <a:pt x="917841" y="9525"/>
                  </a:lnTo>
                  <a:lnTo>
                    <a:pt x="929995" y="9525"/>
                  </a:lnTo>
                  <a:lnTo>
                    <a:pt x="931113" y="9055"/>
                  </a:lnTo>
                  <a:lnTo>
                    <a:pt x="932980" y="7188"/>
                  </a:lnTo>
                  <a:lnTo>
                    <a:pt x="933450" y="6070"/>
                  </a:lnTo>
                  <a:lnTo>
                    <a:pt x="933450" y="3441"/>
                  </a:lnTo>
                  <a:close/>
                </a:path>
                <a:path w="2590800" h="1967229">
                  <a:moveTo>
                    <a:pt x="990600" y="1961057"/>
                  </a:moveTo>
                  <a:lnTo>
                    <a:pt x="990130" y="1959927"/>
                  </a:lnTo>
                  <a:lnTo>
                    <a:pt x="988263" y="1958073"/>
                  </a:lnTo>
                  <a:lnTo>
                    <a:pt x="987145" y="1957603"/>
                  </a:lnTo>
                  <a:lnTo>
                    <a:pt x="974991" y="1957603"/>
                  </a:lnTo>
                  <a:lnTo>
                    <a:pt x="973874" y="1958073"/>
                  </a:lnTo>
                  <a:lnTo>
                    <a:pt x="972007" y="1959927"/>
                  </a:lnTo>
                  <a:lnTo>
                    <a:pt x="971550" y="1961057"/>
                  </a:lnTo>
                  <a:lnTo>
                    <a:pt x="971550" y="1963686"/>
                  </a:lnTo>
                  <a:lnTo>
                    <a:pt x="972007" y="1964804"/>
                  </a:lnTo>
                  <a:lnTo>
                    <a:pt x="973874" y="1966671"/>
                  </a:lnTo>
                  <a:lnTo>
                    <a:pt x="974991" y="1967128"/>
                  </a:lnTo>
                  <a:lnTo>
                    <a:pt x="987145" y="1967128"/>
                  </a:lnTo>
                  <a:lnTo>
                    <a:pt x="988263" y="1966671"/>
                  </a:lnTo>
                  <a:lnTo>
                    <a:pt x="990130" y="1964804"/>
                  </a:lnTo>
                  <a:lnTo>
                    <a:pt x="990600" y="1963686"/>
                  </a:lnTo>
                  <a:lnTo>
                    <a:pt x="990600" y="1961057"/>
                  </a:lnTo>
                  <a:close/>
                </a:path>
                <a:path w="2590800" h="1967229">
                  <a:moveTo>
                    <a:pt x="990600" y="1471650"/>
                  </a:moveTo>
                  <a:lnTo>
                    <a:pt x="990130" y="1470533"/>
                  </a:lnTo>
                  <a:lnTo>
                    <a:pt x="988263" y="1468666"/>
                  </a:lnTo>
                  <a:lnTo>
                    <a:pt x="987145" y="1468208"/>
                  </a:lnTo>
                  <a:lnTo>
                    <a:pt x="974991" y="1468208"/>
                  </a:lnTo>
                  <a:lnTo>
                    <a:pt x="973874" y="1468666"/>
                  </a:lnTo>
                  <a:lnTo>
                    <a:pt x="972007" y="1470533"/>
                  </a:lnTo>
                  <a:lnTo>
                    <a:pt x="971550" y="1471650"/>
                  </a:lnTo>
                  <a:lnTo>
                    <a:pt x="971550" y="1474279"/>
                  </a:lnTo>
                  <a:lnTo>
                    <a:pt x="972007" y="1475409"/>
                  </a:lnTo>
                  <a:lnTo>
                    <a:pt x="973874" y="1477264"/>
                  </a:lnTo>
                  <a:lnTo>
                    <a:pt x="974991" y="1477733"/>
                  </a:lnTo>
                  <a:lnTo>
                    <a:pt x="987145" y="1477733"/>
                  </a:lnTo>
                  <a:lnTo>
                    <a:pt x="988263" y="1477264"/>
                  </a:lnTo>
                  <a:lnTo>
                    <a:pt x="990130" y="1475409"/>
                  </a:lnTo>
                  <a:lnTo>
                    <a:pt x="990600" y="1474279"/>
                  </a:lnTo>
                  <a:lnTo>
                    <a:pt x="990600" y="1471650"/>
                  </a:lnTo>
                  <a:close/>
                </a:path>
                <a:path w="2590800" h="1967229">
                  <a:moveTo>
                    <a:pt x="990600" y="982243"/>
                  </a:moveTo>
                  <a:lnTo>
                    <a:pt x="990130" y="981125"/>
                  </a:lnTo>
                  <a:lnTo>
                    <a:pt x="988263" y="979271"/>
                  </a:lnTo>
                  <a:lnTo>
                    <a:pt x="987145" y="978801"/>
                  </a:lnTo>
                  <a:lnTo>
                    <a:pt x="974991" y="978801"/>
                  </a:lnTo>
                  <a:lnTo>
                    <a:pt x="973874" y="979271"/>
                  </a:lnTo>
                  <a:lnTo>
                    <a:pt x="972007" y="981125"/>
                  </a:lnTo>
                  <a:lnTo>
                    <a:pt x="971550" y="982243"/>
                  </a:lnTo>
                  <a:lnTo>
                    <a:pt x="971550" y="984885"/>
                  </a:lnTo>
                  <a:lnTo>
                    <a:pt x="972007" y="986002"/>
                  </a:lnTo>
                  <a:lnTo>
                    <a:pt x="973874" y="987856"/>
                  </a:lnTo>
                  <a:lnTo>
                    <a:pt x="974991" y="988326"/>
                  </a:lnTo>
                  <a:lnTo>
                    <a:pt x="987145" y="988326"/>
                  </a:lnTo>
                  <a:lnTo>
                    <a:pt x="988263" y="987856"/>
                  </a:lnTo>
                  <a:lnTo>
                    <a:pt x="990130" y="986002"/>
                  </a:lnTo>
                  <a:lnTo>
                    <a:pt x="990600" y="984885"/>
                  </a:lnTo>
                  <a:lnTo>
                    <a:pt x="990600" y="982243"/>
                  </a:lnTo>
                  <a:close/>
                </a:path>
                <a:path w="2590800" h="1967229">
                  <a:moveTo>
                    <a:pt x="990600" y="492848"/>
                  </a:moveTo>
                  <a:lnTo>
                    <a:pt x="990130" y="491718"/>
                  </a:lnTo>
                  <a:lnTo>
                    <a:pt x="988263" y="489864"/>
                  </a:lnTo>
                  <a:lnTo>
                    <a:pt x="987145" y="489394"/>
                  </a:lnTo>
                  <a:lnTo>
                    <a:pt x="974991" y="489394"/>
                  </a:lnTo>
                  <a:lnTo>
                    <a:pt x="973874" y="489864"/>
                  </a:lnTo>
                  <a:lnTo>
                    <a:pt x="972007" y="491718"/>
                  </a:lnTo>
                  <a:lnTo>
                    <a:pt x="971550" y="492848"/>
                  </a:lnTo>
                  <a:lnTo>
                    <a:pt x="971550" y="495477"/>
                  </a:lnTo>
                  <a:lnTo>
                    <a:pt x="972007" y="496595"/>
                  </a:lnTo>
                  <a:lnTo>
                    <a:pt x="973874" y="498462"/>
                  </a:lnTo>
                  <a:lnTo>
                    <a:pt x="974991" y="498919"/>
                  </a:lnTo>
                  <a:lnTo>
                    <a:pt x="987145" y="498919"/>
                  </a:lnTo>
                  <a:lnTo>
                    <a:pt x="988263" y="498462"/>
                  </a:lnTo>
                  <a:lnTo>
                    <a:pt x="990130" y="496595"/>
                  </a:lnTo>
                  <a:lnTo>
                    <a:pt x="990600" y="495477"/>
                  </a:lnTo>
                  <a:lnTo>
                    <a:pt x="990600" y="492848"/>
                  </a:lnTo>
                  <a:close/>
                </a:path>
                <a:path w="2590800" h="1967229">
                  <a:moveTo>
                    <a:pt x="990600" y="3441"/>
                  </a:moveTo>
                  <a:lnTo>
                    <a:pt x="990130" y="2324"/>
                  </a:lnTo>
                  <a:lnTo>
                    <a:pt x="988263" y="457"/>
                  </a:lnTo>
                  <a:lnTo>
                    <a:pt x="987145" y="0"/>
                  </a:lnTo>
                  <a:lnTo>
                    <a:pt x="974991" y="0"/>
                  </a:lnTo>
                  <a:lnTo>
                    <a:pt x="973874" y="457"/>
                  </a:lnTo>
                  <a:lnTo>
                    <a:pt x="972007" y="2324"/>
                  </a:lnTo>
                  <a:lnTo>
                    <a:pt x="971550" y="3441"/>
                  </a:lnTo>
                  <a:lnTo>
                    <a:pt x="971550" y="6070"/>
                  </a:lnTo>
                  <a:lnTo>
                    <a:pt x="972007" y="7188"/>
                  </a:lnTo>
                  <a:lnTo>
                    <a:pt x="973874" y="9055"/>
                  </a:lnTo>
                  <a:lnTo>
                    <a:pt x="974991" y="9525"/>
                  </a:lnTo>
                  <a:lnTo>
                    <a:pt x="987145" y="9525"/>
                  </a:lnTo>
                  <a:lnTo>
                    <a:pt x="988263" y="9055"/>
                  </a:lnTo>
                  <a:lnTo>
                    <a:pt x="990130" y="7188"/>
                  </a:lnTo>
                  <a:lnTo>
                    <a:pt x="990600" y="6070"/>
                  </a:lnTo>
                  <a:lnTo>
                    <a:pt x="990600" y="3441"/>
                  </a:lnTo>
                  <a:close/>
                </a:path>
                <a:path w="2590800" h="1967229">
                  <a:moveTo>
                    <a:pt x="1047750" y="1961057"/>
                  </a:moveTo>
                  <a:lnTo>
                    <a:pt x="1047280" y="1959927"/>
                  </a:lnTo>
                  <a:lnTo>
                    <a:pt x="1045413" y="1958073"/>
                  </a:lnTo>
                  <a:lnTo>
                    <a:pt x="1044295" y="1957603"/>
                  </a:lnTo>
                  <a:lnTo>
                    <a:pt x="1032141" y="1957603"/>
                  </a:lnTo>
                  <a:lnTo>
                    <a:pt x="1031024" y="1958073"/>
                  </a:lnTo>
                  <a:lnTo>
                    <a:pt x="1029157" y="1959927"/>
                  </a:lnTo>
                  <a:lnTo>
                    <a:pt x="1028700" y="1961057"/>
                  </a:lnTo>
                  <a:lnTo>
                    <a:pt x="1028700" y="1963686"/>
                  </a:lnTo>
                  <a:lnTo>
                    <a:pt x="1029157" y="1964804"/>
                  </a:lnTo>
                  <a:lnTo>
                    <a:pt x="1031024" y="1966671"/>
                  </a:lnTo>
                  <a:lnTo>
                    <a:pt x="1032141" y="1967128"/>
                  </a:lnTo>
                  <a:lnTo>
                    <a:pt x="1044295" y="1967128"/>
                  </a:lnTo>
                  <a:lnTo>
                    <a:pt x="1045413" y="1966671"/>
                  </a:lnTo>
                  <a:lnTo>
                    <a:pt x="1047280" y="1964804"/>
                  </a:lnTo>
                  <a:lnTo>
                    <a:pt x="1047750" y="1963686"/>
                  </a:lnTo>
                  <a:lnTo>
                    <a:pt x="1047750" y="1961057"/>
                  </a:lnTo>
                  <a:close/>
                </a:path>
                <a:path w="2590800" h="1967229">
                  <a:moveTo>
                    <a:pt x="1047750" y="1471650"/>
                  </a:moveTo>
                  <a:lnTo>
                    <a:pt x="1047280" y="1470533"/>
                  </a:lnTo>
                  <a:lnTo>
                    <a:pt x="1045413" y="1468666"/>
                  </a:lnTo>
                  <a:lnTo>
                    <a:pt x="1044295" y="1468208"/>
                  </a:lnTo>
                  <a:lnTo>
                    <a:pt x="1032141" y="1468208"/>
                  </a:lnTo>
                  <a:lnTo>
                    <a:pt x="1031024" y="1468666"/>
                  </a:lnTo>
                  <a:lnTo>
                    <a:pt x="1029157" y="1470533"/>
                  </a:lnTo>
                  <a:lnTo>
                    <a:pt x="1028700" y="1471650"/>
                  </a:lnTo>
                  <a:lnTo>
                    <a:pt x="1028700" y="1474279"/>
                  </a:lnTo>
                  <a:lnTo>
                    <a:pt x="1029157" y="1475409"/>
                  </a:lnTo>
                  <a:lnTo>
                    <a:pt x="1031024" y="1477264"/>
                  </a:lnTo>
                  <a:lnTo>
                    <a:pt x="1032141" y="1477733"/>
                  </a:lnTo>
                  <a:lnTo>
                    <a:pt x="1044295" y="1477733"/>
                  </a:lnTo>
                  <a:lnTo>
                    <a:pt x="1045413" y="1477264"/>
                  </a:lnTo>
                  <a:lnTo>
                    <a:pt x="1047280" y="1475409"/>
                  </a:lnTo>
                  <a:lnTo>
                    <a:pt x="1047750" y="1474279"/>
                  </a:lnTo>
                  <a:lnTo>
                    <a:pt x="1047750" y="1471650"/>
                  </a:lnTo>
                  <a:close/>
                </a:path>
                <a:path w="2590800" h="1967229">
                  <a:moveTo>
                    <a:pt x="1047750" y="982243"/>
                  </a:moveTo>
                  <a:lnTo>
                    <a:pt x="1047280" y="981125"/>
                  </a:lnTo>
                  <a:lnTo>
                    <a:pt x="1045413" y="979271"/>
                  </a:lnTo>
                  <a:lnTo>
                    <a:pt x="1044295" y="978801"/>
                  </a:lnTo>
                  <a:lnTo>
                    <a:pt x="1032141" y="978801"/>
                  </a:lnTo>
                  <a:lnTo>
                    <a:pt x="1031024" y="979271"/>
                  </a:lnTo>
                  <a:lnTo>
                    <a:pt x="1029157" y="981125"/>
                  </a:lnTo>
                  <a:lnTo>
                    <a:pt x="1028700" y="982243"/>
                  </a:lnTo>
                  <a:lnTo>
                    <a:pt x="1028700" y="984885"/>
                  </a:lnTo>
                  <a:lnTo>
                    <a:pt x="1029157" y="986002"/>
                  </a:lnTo>
                  <a:lnTo>
                    <a:pt x="1031024" y="987856"/>
                  </a:lnTo>
                  <a:lnTo>
                    <a:pt x="1032141" y="988326"/>
                  </a:lnTo>
                  <a:lnTo>
                    <a:pt x="1044295" y="988326"/>
                  </a:lnTo>
                  <a:lnTo>
                    <a:pt x="1045413" y="987856"/>
                  </a:lnTo>
                  <a:lnTo>
                    <a:pt x="1047280" y="986002"/>
                  </a:lnTo>
                  <a:lnTo>
                    <a:pt x="1047750" y="984885"/>
                  </a:lnTo>
                  <a:lnTo>
                    <a:pt x="1047750" y="982243"/>
                  </a:lnTo>
                  <a:close/>
                </a:path>
                <a:path w="2590800" h="1967229">
                  <a:moveTo>
                    <a:pt x="1047750" y="492848"/>
                  </a:moveTo>
                  <a:lnTo>
                    <a:pt x="1047280" y="491718"/>
                  </a:lnTo>
                  <a:lnTo>
                    <a:pt x="1045413" y="489864"/>
                  </a:lnTo>
                  <a:lnTo>
                    <a:pt x="1044295" y="489394"/>
                  </a:lnTo>
                  <a:lnTo>
                    <a:pt x="1032141" y="489394"/>
                  </a:lnTo>
                  <a:lnTo>
                    <a:pt x="1031024" y="489864"/>
                  </a:lnTo>
                  <a:lnTo>
                    <a:pt x="1029157" y="491718"/>
                  </a:lnTo>
                  <a:lnTo>
                    <a:pt x="1028700" y="492848"/>
                  </a:lnTo>
                  <a:lnTo>
                    <a:pt x="1028700" y="495477"/>
                  </a:lnTo>
                  <a:lnTo>
                    <a:pt x="1029157" y="496595"/>
                  </a:lnTo>
                  <a:lnTo>
                    <a:pt x="1031024" y="498462"/>
                  </a:lnTo>
                  <a:lnTo>
                    <a:pt x="1032141" y="498919"/>
                  </a:lnTo>
                  <a:lnTo>
                    <a:pt x="1044295" y="498919"/>
                  </a:lnTo>
                  <a:lnTo>
                    <a:pt x="1045413" y="498462"/>
                  </a:lnTo>
                  <a:lnTo>
                    <a:pt x="1047280" y="496595"/>
                  </a:lnTo>
                  <a:lnTo>
                    <a:pt x="1047750" y="495477"/>
                  </a:lnTo>
                  <a:lnTo>
                    <a:pt x="1047750" y="492848"/>
                  </a:lnTo>
                  <a:close/>
                </a:path>
                <a:path w="2590800" h="1967229">
                  <a:moveTo>
                    <a:pt x="1047750" y="3441"/>
                  </a:moveTo>
                  <a:lnTo>
                    <a:pt x="1047280" y="2324"/>
                  </a:lnTo>
                  <a:lnTo>
                    <a:pt x="1045413" y="457"/>
                  </a:lnTo>
                  <a:lnTo>
                    <a:pt x="1044295" y="0"/>
                  </a:lnTo>
                  <a:lnTo>
                    <a:pt x="1032141" y="0"/>
                  </a:lnTo>
                  <a:lnTo>
                    <a:pt x="1031024" y="457"/>
                  </a:lnTo>
                  <a:lnTo>
                    <a:pt x="1029157" y="2324"/>
                  </a:lnTo>
                  <a:lnTo>
                    <a:pt x="1028700" y="3441"/>
                  </a:lnTo>
                  <a:lnTo>
                    <a:pt x="1028700" y="6070"/>
                  </a:lnTo>
                  <a:lnTo>
                    <a:pt x="1029157" y="7188"/>
                  </a:lnTo>
                  <a:lnTo>
                    <a:pt x="1031024" y="9055"/>
                  </a:lnTo>
                  <a:lnTo>
                    <a:pt x="1032141" y="9525"/>
                  </a:lnTo>
                  <a:lnTo>
                    <a:pt x="1044295" y="9525"/>
                  </a:lnTo>
                  <a:lnTo>
                    <a:pt x="1045413" y="9055"/>
                  </a:lnTo>
                  <a:lnTo>
                    <a:pt x="1047280" y="7188"/>
                  </a:lnTo>
                  <a:lnTo>
                    <a:pt x="1047750" y="6070"/>
                  </a:lnTo>
                  <a:lnTo>
                    <a:pt x="1047750" y="3441"/>
                  </a:lnTo>
                  <a:close/>
                </a:path>
                <a:path w="2590800" h="1967229">
                  <a:moveTo>
                    <a:pt x="1104900" y="1961057"/>
                  </a:moveTo>
                  <a:lnTo>
                    <a:pt x="1104430" y="1959927"/>
                  </a:lnTo>
                  <a:lnTo>
                    <a:pt x="1102563" y="1958073"/>
                  </a:lnTo>
                  <a:lnTo>
                    <a:pt x="1101445" y="1957603"/>
                  </a:lnTo>
                  <a:lnTo>
                    <a:pt x="1089291" y="1957603"/>
                  </a:lnTo>
                  <a:lnTo>
                    <a:pt x="1088174" y="1958073"/>
                  </a:lnTo>
                  <a:lnTo>
                    <a:pt x="1086307" y="1959927"/>
                  </a:lnTo>
                  <a:lnTo>
                    <a:pt x="1085850" y="1961057"/>
                  </a:lnTo>
                  <a:lnTo>
                    <a:pt x="1085850" y="1963686"/>
                  </a:lnTo>
                  <a:lnTo>
                    <a:pt x="1086307" y="1964804"/>
                  </a:lnTo>
                  <a:lnTo>
                    <a:pt x="1088174" y="1966671"/>
                  </a:lnTo>
                  <a:lnTo>
                    <a:pt x="1089291" y="1967128"/>
                  </a:lnTo>
                  <a:lnTo>
                    <a:pt x="1101445" y="1967128"/>
                  </a:lnTo>
                  <a:lnTo>
                    <a:pt x="1102563" y="1966671"/>
                  </a:lnTo>
                  <a:lnTo>
                    <a:pt x="1104430" y="1964804"/>
                  </a:lnTo>
                  <a:lnTo>
                    <a:pt x="1104900" y="1963686"/>
                  </a:lnTo>
                  <a:lnTo>
                    <a:pt x="1104900" y="1961057"/>
                  </a:lnTo>
                  <a:close/>
                </a:path>
                <a:path w="2590800" h="1967229">
                  <a:moveTo>
                    <a:pt x="1104900" y="1471650"/>
                  </a:moveTo>
                  <a:lnTo>
                    <a:pt x="1104430" y="1470533"/>
                  </a:lnTo>
                  <a:lnTo>
                    <a:pt x="1102563" y="1468666"/>
                  </a:lnTo>
                  <a:lnTo>
                    <a:pt x="1101445" y="1468208"/>
                  </a:lnTo>
                  <a:lnTo>
                    <a:pt x="1089291" y="1468208"/>
                  </a:lnTo>
                  <a:lnTo>
                    <a:pt x="1088174" y="1468666"/>
                  </a:lnTo>
                  <a:lnTo>
                    <a:pt x="1086307" y="1470533"/>
                  </a:lnTo>
                  <a:lnTo>
                    <a:pt x="1085850" y="1471650"/>
                  </a:lnTo>
                  <a:lnTo>
                    <a:pt x="1085850" y="1474279"/>
                  </a:lnTo>
                  <a:lnTo>
                    <a:pt x="1086307" y="1475409"/>
                  </a:lnTo>
                  <a:lnTo>
                    <a:pt x="1088174" y="1477264"/>
                  </a:lnTo>
                  <a:lnTo>
                    <a:pt x="1089291" y="1477733"/>
                  </a:lnTo>
                  <a:lnTo>
                    <a:pt x="1101445" y="1477733"/>
                  </a:lnTo>
                  <a:lnTo>
                    <a:pt x="1102563" y="1477264"/>
                  </a:lnTo>
                  <a:lnTo>
                    <a:pt x="1104430" y="1475409"/>
                  </a:lnTo>
                  <a:lnTo>
                    <a:pt x="1104900" y="1474279"/>
                  </a:lnTo>
                  <a:lnTo>
                    <a:pt x="1104900" y="1471650"/>
                  </a:lnTo>
                  <a:close/>
                </a:path>
                <a:path w="2590800" h="1967229">
                  <a:moveTo>
                    <a:pt x="1104900" y="982243"/>
                  </a:moveTo>
                  <a:lnTo>
                    <a:pt x="1104430" y="981125"/>
                  </a:lnTo>
                  <a:lnTo>
                    <a:pt x="1102563" y="979271"/>
                  </a:lnTo>
                  <a:lnTo>
                    <a:pt x="1101445" y="978801"/>
                  </a:lnTo>
                  <a:lnTo>
                    <a:pt x="1089291" y="978801"/>
                  </a:lnTo>
                  <a:lnTo>
                    <a:pt x="1088174" y="979271"/>
                  </a:lnTo>
                  <a:lnTo>
                    <a:pt x="1086307" y="981125"/>
                  </a:lnTo>
                  <a:lnTo>
                    <a:pt x="1085850" y="982243"/>
                  </a:lnTo>
                  <a:lnTo>
                    <a:pt x="1085850" y="984885"/>
                  </a:lnTo>
                  <a:lnTo>
                    <a:pt x="1086307" y="986002"/>
                  </a:lnTo>
                  <a:lnTo>
                    <a:pt x="1088174" y="987856"/>
                  </a:lnTo>
                  <a:lnTo>
                    <a:pt x="1089291" y="988326"/>
                  </a:lnTo>
                  <a:lnTo>
                    <a:pt x="1101445" y="988326"/>
                  </a:lnTo>
                  <a:lnTo>
                    <a:pt x="1102563" y="987856"/>
                  </a:lnTo>
                  <a:lnTo>
                    <a:pt x="1104430" y="986002"/>
                  </a:lnTo>
                  <a:lnTo>
                    <a:pt x="1104900" y="984885"/>
                  </a:lnTo>
                  <a:lnTo>
                    <a:pt x="1104900" y="982243"/>
                  </a:lnTo>
                  <a:close/>
                </a:path>
                <a:path w="2590800" h="1967229">
                  <a:moveTo>
                    <a:pt x="1104900" y="492848"/>
                  </a:moveTo>
                  <a:lnTo>
                    <a:pt x="1104430" y="491718"/>
                  </a:lnTo>
                  <a:lnTo>
                    <a:pt x="1102563" y="489864"/>
                  </a:lnTo>
                  <a:lnTo>
                    <a:pt x="1101445" y="489394"/>
                  </a:lnTo>
                  <a:lnTo>
                    <a:pt x="1089291" y="489394"/>
                  </a:lnTo>
                  <a:lnTo>
                    <a:pt x="1088174" y="489864"/>
                  </a:lnTo>
                  <a:lnTo>
                    <a:pt x="1086307" y="491718"/>
                  </a:lnTo>
                  <a:lnTo>
                    <a:pt x="1085850" y="492848"/>
                  </a:lnTo>
                  <a:lnTo>
                    <a:pt x="1085850" y="495477"/>
                  </a:lnTo>
                  <a:lnTo>
                    <a:pt x="1086307" y="496595"/>
                  </a:lnTo>
                  <a:lnTo>
                    <a:pt x="1088174" y="498462"/>
                  </a:lnTo>
                  <a:lnTo>
                    <a:pt x="1089291" y="498919"/>
                  </a:lnTo>
                  <a:lnTo>
                    <a:pt x="1101445" y="498919"/>
                  </a:lnTo>
                  <a:lnTo>
                    <a:pt x="1102563" y="498462"/>
                  </a:lnTo>
                  <a:lnTo>
                    <a:pt x="1104430" y="496595"/>
                  </a:lnTo>
                  <a:lnTo>
                    <a:pt x="1104900" y="495477"/>
                  </a:lnTo>
                  <a:lnTo>
                    <a:pt x="1104900" y="492848"/>
                  </a:lnTo>
                  <a:close/>
                </a:path>
                <a:path w="2590800" h="1967229">
                  <a:moveTo>
                    <a:pt x="1104900" y="3441"/>
                  </a:moveTo>
                  <a:lnTo>
                    <a:pt x="1104430" y="2324"/>
                  </a:lnTo>
                  <a:lnTo>
                    <a:pt x="1102563" y="457"/>
                  </a:lnTo>
                  <a:lnTo>
                    <a:pt x="1101445" y="0"/>
                  </a:lnTo>
                  <a:lnTo>
                    <a:pt x="1089291" y="0"/>
                  </a:lnTo>
                  <a:lnTo>
                    <a:pt x="1088174" y="457"/>
                  </a:lnTo>
                  <a:lnTo>
                    <a:pt x="1086307" y="2324"/>
                  </a:lnTo>
                  <a:lnTo>
                    <a:pt x="1085850" y="3441"/>
                  </a:lnTo>
                  <a:lnTo>
                    <a:pt x="1085850" y="6070"/>
                  </a:lnTo>
                  <a:lnTo>
                    <a:pt x="1086307" y="7188"/>
                  </a:lnTo>
                  <a:lnTo>
                    <a:pt x="1088174" y="9055"/>
                  </a:lnTo>
                  <a:lnTo>
                    <a:pt x="1089291" y="9525"/>
                  </a:lnTo>
                  <a:lnTo>
                    <a:pt x="1101445" y="9525"/>
                  </a:lnTo>
                  <a:lnTo>
                    <a:pt x="1102563" y="9055"/>
                  </a:lnTo>
                  <a:lnTo>
                    <a:pt x="1104430" y="7188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2590800" h="1967229">
                  <a:moveTo>
                    <a:pt x="1162050" y="1961057"/>
                  </a:moveTo>
                  <a:lnTo>
                    <a:pt x="1161580" y="1959927"/>
                  </a:lnTo>
                  <a:lnTo>
                    <a:pt x="1159713" y="1958073"/>
                  </a:lnTo>
                  <a:lnTo>
                    <a:pt x="1158595" y="1957603"/>
                  </a:lnTo>
                  <a:lnTo>
                    <a:pt x="1146441" y="1957603"/>
                  </a:lnTo>
                  <a:lnTo>
                    <a:pt x="1145324" y="1958073"/>
                  </a:lnTo>
                  <a:lnTo>
                    <a:pt x="1143457" y="1959927"/>
                  </a:lnTo>
                  <a:lnTo>
                    <a:pt x="1143000" y="1961057"/>
                  </a:lnTo>
                  <a:lnTo>
                    <a:pt x="1143000" y="1963686"/>
                  </a:lnTo>
                  <a:lnTo>
                    <a:pt x="1143457" y="1964804"/>
                  </a:lnTo>
                  <a:lnTo>
                    <a:pt x="1145324" y="1966671"/>
                  </a:lnTo>
                  <a:lnTo>
                    <a:pt x="1146441" y="1967128"/>
                  </a:lnTo>
                  <a:lnTo>
                    <a:pt x="1158595" y="1967128"/>
                  </a:lnTo>
                  <a:lnTo>
                    <a:pt x="1159713" y="1966671"/>
                  </a:lnTo>
                  <a:lnTo>
                    <a:pt x="1161580" y="1964804"/>
                  </a:lnTo>
                  <a:lnTo>
                    <a:pt x="1162050" y="1963686"/>
                  </a:lnTo>
                  <a:lnTo>
                    <a:pt x="1162050" y="1961057"/>
                  </a:lnTo>
                  <a:close/>
                </a:path>
                <a:path w="2590800" h="1967229">
                  <a:moveTo>
                    <a:pt x="1162050" y="1471650"/>
                  </a:moveTo>
                  <a:lnTo>
                    <a:pt x="1161580" y="1470533"/>
                  </a:lnTo>
                  <a:lnTo>
                    <a:pt x="1159713" y="1468666"/>
                  </a:lnTo>
                  <a:lnTo>
                    <a:pt x="1158595" y="1468208"/>
                  </a:lnTo>
                  <a:lnTo>
                    <a:pt x="1146441" y="1468208"/>
                  </a:lnTo>
                  <a:lnTo>
                    <a:pt x="1145324" y="1468666"/>
                  </a:lnTo>
                  <a:lnTo>
                    <a:pt x="1143457" y="1470533"/>
                  </a:lnTo>
                  <a:lnTo>
                    <a:pt x="1143000" y="1471650"/>
                  </a:lnTo>
                  <a:lnTo>
                    <a:pt x="1143000" y="1474279"/>
                  </a:lnTo>
                  <a:lnTo>
                    <a:pt x="1143457" y="1475409"/>
                  </a:lnTo>
                  <a:lnTo>
                    <a:pt x="1145324" y="1477264"/>
                  </a:lnTo>
                  <a:lnTo>
                    <a:pt x="1146441" y="1477733"/>
                  </a:lnTo>
                  <a:lnTo>
                    <a:pt x="1158595" y="1477733"/>
                  </a:lnTo>
                  <a:lnTo>
                    <a:pt x="1159713" y="1477264"/>
                  </a:lnTo>
                  <a:lnTo>
                    <a:pt x="1161580" y="1475409"/>
                  </a:lnTo>
                  <a:lnTo>
                    <a:pt x="1162050" y="1474279"/>
                  </a:lnTo>
                  <a:lnTo>
                    <a:pt x="1162050" y="1471650"/>
                  </a:lnTo>
                  <a:close/>
                </a:path>
                <a:path w="2590800" h="1967229">
                  <a:moveTo>
                    <a:pt x="1162050" y="982243"/>
                  </a:moveTo>
                  <a:lnTo>
                    <a:pt x="1161580" y="981125"/>
                  </a:lnTo>
                  <a:lnTo>
                    <a:pt x="1159713" y="979271"/>
                  </a:lnTo>
                  <a:lnTo>
                    <a:pt x="1158595" y="978801"/>
                  </a:lnTo>
                  <a:lnTo>
                    <a:pt x="1146441" y="978801"/>
                  </a:lnTo>
                  <a:lnTo>
                    <a:pt x="1145324" y="979271"/>
                  </a:lnTo>
                  <a:lnTo>
                    <a:pt x="1143457" y="981125"/>
                  </a:lnTo>
                  <a:lnTo>
                    <a:pt x="1143000" y="982243"/>
                  </a:lnTo>
                  <a:lnTo>
                    <a:pt x="1143000" y="984885"/>
                  </a:lnTo>
                  <a:lnTo>
                    <a:pt x="1143457" y="986002"/>
                  </a:lnTo>
                  <a:lnTo>
                    <a:pt x="1145324" y="987856"/>
                  </a:lnTo>
                  <a:lnTo>
                    <a:pt x="1146441" y="988326"/>
                  </a:lnTo>
                  <a:lnTo>
                    <a:pt x="1158595" y="988326"/>
                  </a:lnTo>
                  <a:lnTo>
                    <a:pt x="1159713" y="987856"/>
                  </a:lnTo>
                  <a:lnTo>
                    <a:pt x="1161580" y="986002"/>
                  </a:lnTo>
                  <a:lnTo>
                    <a:pt x="1162050" y="984885"/>
                  </a:lnTo>
                  <a:lnTo>
                    <a:pt x="1162050" y="982243"/>
                  </a:lnTo>
                  <a:close/>
                </a:path>
                <a:path w="2590800" h="1967229">
                  <a:moveTo>
                    <a:pt x="1162050" y="492848"/>
                  </a:moveTo>
                  <a:lnTo>
                    <a:pt x="1161580" y="491718"/>
                  </a:lnTo>
                  <a:lnTo>
                    <a:pt x="1159713" y="489864"/>
                  </a:lnTo>
                  <a:lnTo>
                    <a:pt x="1158595" y="489394"/>
                  </a:lnTo>
                  <a:lnTo>
                    <a:pt x="1146441" y="489394"/>
                  </a:lnTo>
                  <a:lnTo>
                    <a:pt x="1145324" y="489864"/>
                  </a:lnTo>
                  <a:lnTo>
                    <a:pt x="1143457" y="491718"/>
                  </a:lnTo>
                  <a:lnTo>
                    <a:pt x="1143000" y="492848"/>
                  </a:lnTo>
                  <a:lnTo>
                    <a:pt x="1143000" y="495477"/>
                  </a:lnTo>
                  <a:lnTo>
                    <a:pt x="1143457" y="496595"/>
                  </a:lnTo>
                  <a:lnTo>
                    <a:pt x="1145324" y="498462"/>
                  </a:lnTo>
                  <a:lnTo>
                    <a:pt x="1146441" y="498919"/>
                  </a:lnTo>
                  <a:lnTo>
                    <a:pt x="1158595" y="498919"/>
                  </a:lnTo>
                  <a:lnTo>
                    <a:pt x="1159713" y="498462"/>
                  </a:lnTo>
                  <a:lnTo>
                    <a:pt x="1161580" y="496595"/>
                  </a:lnTo>
                  <a:lnTo>
                    <a:pt x="1162050" y="495477"/>
                  </a:lnTo>
                  <a:lnTo>
                    <a:pt x="1162050" y="492848"/>
                  </a:lnTo>
                  <a:close/>
                </a:path>
                <a:path w="2590800" h="1967229">
                  <a:moveTo>
                    <a:pt x="1162050" y="3441"/>
                  </a:moveTo>
                  <a:lnTo>
                    <a:pt x="1161580" y="2324"/>
                  </a:lnTo>
                  <a:lnTo>
                    <a:pt x="1159713" y="457"/>
                  </a:lnTo>
                  <a:lnTo>
                    <a:pt x="1158595" y="0"/>
                  </a:lnTo>
                  <a:lnTo>
                    <a:pt x="1146441" y="0"/>
                  </a:lnTo>
                  <a:lnTo>
                    <a:pt x="1145324" y="457"/>
                  </a:lnTo>
                  <a:lnTo>
                    <a:pt x="1143457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57" y="7188"/>
                  </a:lnTo>
                  <a:lnTo>
                    <a:pt x="1145324" y="9055"/>
                  </a:lnTo>
                  <a:lnTo>
                    <a:pt x="1146441" y="9525"/>
                  </a:lnTo>
                  <a:lnTo>
                    <a:pt x="1158595" y="9525"/>
                  </a:lnTo>
                  <a:lnTo>
                    <a:pt x="1159713" y="9055"/>
                  </a:lnTo>
                  <a:lnTo>
                    <a:pt x="1161580" y="7188"/>
                  </a:lnTo>
                  <a:lnTo>
                    <a:pt x="1162050" y="6070"/>
                  </a:lnTo>
                  <a:lnTo>
                    <a:pt x="1162050" y="3441"/>
                  </a:lnTo>
                  <a:close/>
                </a:path>
                <a:path w="2590800" h="1967229">
                  <a:moveTo>
                    <a:pt x="1219200" y="1961057"/>
                  </a:moveTo>
                  <a:lnTo>
                    <a:pt x="1218730" y="1959927"/>
                  </a:lnTo>
                  <a:lnTo>
                    <a:pt x="1216863" y="1958073"/>
                  </a:lnTo>
                  <a:lnTo>
                    <a:pt x="1215745" y="1957603"/>
                  </a:lnTo>
                  <a:lnTo>
                    <a:pt x="1203591" y="1957603"/>
                  </a:lnTo>
                  <a:lnTo>
                    <a:pt x="1202474" y="1958073"/>
                  </a:lnTo>
                  <a:lnTo>
                    <a:pt x="1200607" y="1959927"/>
                  </a:lnTo>
                  <a:lnTo>
                    <a:pt x="1200150" y="1961057"/>
                  </a:lnTo>
                  <a:lnTo>
                    <a:pt x="1200150" y="1963686"/>
                  </a:lnTo>
                  <a:lnTo>
                    <a:pt x="1200607" y="1964804"/>
                  </a:lnTo>
                  <a:lnTo>
                    <a:pt x="1202474" y="1966671"/>
                  </a:lnTo>
                  <a:lnTo>
                    <a:pt x="1203591" y="1967128"/>
                  </a:lnTo>
                  <a:lnTo>
                    <a:pt x="1215745" y="1967128"/>
                  </a:lnTo>
                  <a:lnTo>
                    <a:pt x="1216863" y="1966671"/>
                  </a:lnTo>
                  <a:lnTo>
                    <a:pt x="1218730" y="1964804"/>
                  </a:lnTo>
                  <a:lnTo>
                    <a:pt x="1219200" y="1963686"/>
                  </a:lnTo>
                  <a:lnTo>
                    <a:pt x="1219200" y="1961057"/>
                  </a:lnTo>
                  <a:close/>
                </a:path>
                <a:path w="2590800" h="1967229">
                  <a:moveTo>
                    <a:pt x="1219200" y="1471650"/>
                  </a:moveTo>
                  <a:lnTo>
                    <a:pt x="1218730" y="1470533"/>
                  </a:lnTo>
                  <a:lnTo>
                    <a:pt x="1216863" y="1468666"/>
                  </a:lnTo>
                  <a:lnTo>
                    <a:pt x="1215745" y="1468208"/>
                  </a:lnTo>
                  <a:lnTo>
                    <a:pt x="1203591" y="1468208"/>
                  </a:lnTo>
                  <a:lnTo>
                    <a:pt x="1202474" y="1468666"/>
                  </a:lnTo>
                  <a:lnTo>
                    <a:pt x="1200607" y="1470533"/>
                  </a:lnTo>
                  <a:lnTo>
                    <a:pt x="1200150" y="1471650"/>
                  </a:lnTo>
                  <a:lnTo>
                    <a:pt x="1200150" y="1474279"/>
                  </a:lnTo>
                  <a:lnTo>
                    <a:pt x="1200607" y="1475409"/>
                  </a:lnTo>
                  <a:lnTo>
                    <a:pt x="1202474" y="1477264"/>
                  </a:lnTo>
                  <a:lnTo>
                    <a:pt x="1203591" y="1477733"/>
                  </a:lnTo>
                  <a:lnTo>
                    <a:pt x="1215745" y="1477733"/>
                  </a:lnTo>
                  <a:lnTo>
                    <a:pt x="1216863" y="1477264"/>
                  </a:lnTo>
                  <a:lnTo>
                    <a:pt x="1218730" y="1475409"/>
                  </a:lnTo>
                  <a:lnTo>
                    <a:pt x="1219200" y="1474279"/>
                  </a:lnTo>
                  <a:lnTo>
                    <a:pt x="1219200" y="1471650"/>
                  </a:lnTo>
                  <a:close/>
                </a:path>
                <a:path w="2590800" h="1967229">
                  <a:moveTo>
                    <a:pt x="1219200" y="982243"/>
                  </a:moveTo>
                  <a:lnTo>
                    <a:pt x="1218730" y="981125"/>
                  </a:lnTo>
                  <a:lnTo>
                    <a:pt x="1216863" y="979271"/>
                  </a:lnTo>
                  <a:lnTo>
                    <a:pt x="1215745" y="978801"/>
                  </a:lnTo>
                  <a:lnTo>
                    <a:pt x="1203591" y="978801"/>
                  </a:lnTo>
                  <a:lnTo>
                    <a:pt x="1202474" y="979271"/>
                  </a:lnTo>
                  <a:lnTo>
                    <a:pt x="1200607" y="981125"/>
                  </a:lnTo>
                  <a:lnTo>
                    <a:pt x="1200150" y="982243"/>
                  </a:lnTo>
                  <a:lnTo>
                    <a:pt x="1200150" y="984885"/>
                  </a:lnTo>
                  <a:lnTo>
                    <a:pt x="1200607" y="986002"/>
                  </a:lnTo>
                  <a:lnTo>
                    <a:pt x="1202474" y="987856"/>
                  </a:lnTo>
                  <a:lnTo>
                    <a:pt x="1203591" y="988326"/>
                  </a:lnTo>
                  <a:lnTo>
                    <a:pt x="1215745" y="988326"/>
                  </a:lnTo>
                  <a:lnTo>
                    <a:pt x="1216863" y="987856"/>
                  </a:lnTo>
                  <a:lnTo>
                    <a:pt x="1218730" y="986002"/>
                  </a:lnTo>
                  <a:lnTo>
                    <a:pt x="1219200" y="984885"/>
                  </a:lnTo>
                  <a:lnTo>
                    <a:pt x="1219200" y="982243"/>
                  </a:lnTo>
                  <a:close/>
                </a:path>
                <a:path w="2590800" h="1967229">
                  <a:moveTo>
                    <a:pt x="1219200" y="492848"/>
                  </a:moveTo>
                  <a:lnTo>
                    <a:pt x="1218730" y="491718"/>
                  </a:lnTo>
                  <a:lnTo>
                    <a:pt x="1216863" y="489864"/>
                  </a:lnTo>
                  <a:lnTo>
                    <a:pt x="1215745" y="489394"/>
                  </a:lnTo>
                  <a:lnTo>
                    <a:pt x="1203591" y="489394"/>
                  </a:lnTo>
                  <a:lnTo>
                    <a:pt x="1202474" y="489864"/>
                  </a:lnTo>
                  <a:lnTo>
                    <a:pt x="1200607" y="491718"/>
                  </a:lnTo>
                  <a:lnTo>
                    <a:pt x="1200150" y="492848"/>
                  </a:lnTo>
                  <a:lnTo>
                    <a:pt x="1200150" y="495477"/>
                  </a:lnTo>
                  <a:lnTo>
                    <a:pt x="1200607" y="496595"/>
                  </a:lnTo>
                  <a:lnTo>
                    <a:pt x="1202474" y="498462"/>
                  </a:lnTo>
                  <a:lnTo>
                    <a:pt x="1203591" y="498919"/>
                  </a:lnTo>
                  <a:lnTo>
                    <a:pt x="1215745" y="498919"/>
                  </a:lnTo>
                  <a:lnTo>
                    <a:pt x="1216863" y="498462"/>
                  </a:lnTo>
                  <a:lnTo>
                    <a:pt x="1218730" y="496595"/>
                  </a:lnTo>
                  <a:lnTo>
                    <a:pt x="1219200" y="495477"/>
                  </a:lnTo>
                  <a:lnTo>
                    <a:pt x="1219200" y="492848"/>
                  </a:lnTo>
                  <a:close/>
                </a:path>
                <a:path w="2590800" h="1967229">
                  <a:moveTo>
                    <a:pt x="1219200" y="3441"/>
                  </a:moveTo>
                  <a:lnTo>
                    <a:pt x="1218730" y="2324"/>
                  </a:lnTo>
                  <a:lnTo>
                    <a:pt x="1216863" y="457"/>
                  </a:lnTo>
                  <a:lnTo>
                    <a:pt x="1215745" y="0"/>
                  </a:lnTo>
                  <a:lnTo>
                    <a:pt x="1203591" y="0"/>
                  </a:lnTo>
                  <a:lnTo>
                    <a:pt x="1202474" y="457"/>
                  </a:lnTo>
                  <a:lnTo>
                    <a:pt x="1200607" y="2324"/>
                  </a:lnTo>
                  <a:lnTo>
                    <a:pt x="1200150" y="3441"/>
                  </a:lnTo>
                  <a:lnTo>
                    <a:pt x="1200150" y="6070"/>
                  </a:lnTo>
                  <a:lnTo>
                    <a:pt x="1200607" y="7188"/>
                  </a:lnTo>
                  <a:lnTo>
                    <a:pt x="1202474" y="9055"/>
                  </a:lnTo>
                  <a:lnTo>
                    <a:pt x="1203591" y="9525"/>
                  </a:lnTo>
                  <a:lnTo>
                    <a:pt x="1215745" y="9525"/>
                  </a:lnTo>
                  <a:lnTo>
                    <a:pt x="1216863" y="9055"/>
                  </a:lnTo>
                  <a:lnTo>
                    <a:pt x="1218730" y="7188"/>
                  </a:lnTo>
                  <a:lnTo>
                    <a:pt x="1219200" y="6070"/>
                  </a:lnTo>
                  <a:lnTo>
                    <a:pt x="1219200" y="3441"/>
                  </a:lnTo>
                  <a:close/>
                </a:path>
                <a:path w="2590800" h="1967229">
                  <a:moveTo>
                    <a:pt x="1276350" y="1961057"/>
                  </a:moveTo>
                  <a:lnTo>
                    <a:pt x="1275880" y="1959927"/>
                  </a:lnTo>
                  <a:lnTo>
                    <a:pt x="1274013" y="1958073"/>
                  </a:lnTo>
                  <a:lnTo>
                    <a:pt x="1272895" y="1957603"/>
                  </a:lnTo>
                  <a:lnTo>
                    <a:pt x="1260741" y="1957603"/>
                  </a:lnTo>
                  <a:lnTo>
                    <a:pt x="1259624" y="1958073"/>
                  </a:lnTo>
                  <a:lnTo>
                    <a:pt x="1257757" y="1959927"/>
                  </a:lnTo>
                  <a:lnTo>
                    <a:pt x="1257300" y="1961057"/>
                  </a:lnTo>
                  <a:lnTo>
                    <a:pt x="1257300" y="1963686"/>
                  </a:lnTo>
                  <a:lnTo>
                    <a:pt x="1257757" y="1964804"/>
                  </a:lnTo>
                  <a:lnTo>
                    <a:pt x="1259624" y="1966671"/>
                  </a:lnTo>
                  <a:lnTo>
                    <a:pt x="1260741" y="1967128"/>
                  </a:lnTo>
                  <a:lnTo>
                    <a:pt x="1272895" y="1967128"/>
                  </a:lnTo>
                  <a:lnTo>
                    <a:pt x="1274013" y="1966671"/>
                  </a:lnTo>
                  <a:lnTo>
                    <a:pt x="1275880" y="1964804"/>
                  </a:lnTo>
                  <a:lnTo>
                    <a:pt x="1276350" y="1963686"/>
                  </a:lnTo>
                  <a:lnTo>
                    <a:pt x="1276350" y="1961057"/>
                  </a:lnTo>
                  <a:close/>
                </a:path>
                <a:path w="2590800" h="1967229">
                  <a:moveTo>
                    <a:pt x="1276350" y="1471650"/>
                  </a:moveTo>
                  <a:lnTo>
                    <a:pt x="1275880" y="1470533"/>
                  </a:lnTo>
                  <a:lnTo>
                    <a:pt x="1274013" y="1468666"/>
                  </a:lnTo>
                  <a:lnTo>
                    <a:pt x="1272895" y="1468208"/>
                  </a:lnTo>
                  <a:lnTo>
                    <a:pt x="1260741" y="1468208"/>
                  </a:lnTo>
                  <a:lnTo>
                    <a:pt x="1259624" y="1468666"/>
                  </a:lnTo>
                  <a:lnTo>
                    <a:pt x="1257757" y="1470533"/>
                  </a:lnTo>
                  <a:lnTo>
                    <a:pt x="1257300" y="1471650"/>
                  </a:lnTo>
                  <a:lnTo>
                    <a:pt x="1257300" y="1474279"/>
                  </a:lnTo>
                  <a:lnTo>
                    <a:pt x="1257757" y="1475409"/>
                  </a:lnTo>
                  <a:lnTo>
                    <a:pt x="1259624" y="1477264"/>
                  </a:lnTo>
                  <a:lnTo>
                    <a:pt x="1260741" y="1477733"/>
                  </a:lnTo>
                  <a:lnTo>
                    <a:pt x="1272895" y="1477733"/>
                  </a:lnTo>
                  <a:lnTo>
                    <a:pt x="1274013" y="1477264"/>
                  </a:lnTo>
                  <a:lnTo>
                    <a:pt x="1275880" y="1475409"/>
                  </a:lnTo>
                  <a:lnTo>
                    <a:pt x="1276350" y="1474279"/>
                  </a:lnTo>
                  <a:lnTo>
                    <a:pt x="1276350" y="1471650"/>
                  </a:lnTo>
                  <a:close/>
                </a:path>
                <a:path w="2590800" h="1967229">
                  <a:moveTo>
                    <a:pt x="1276350" y="982243"/>
                  </a:moveTo>
                  <a:lnTo>
                    <a:pt x="1275880" y="981125"/>
                  </a:lnTo>
                  <a:lnTo>
                    <a:pt x="1274013" y="979271"/>
                  </a:lnTo>
                  <a:lnTo>
                    <a:pt x="1272895" y="978801"/>
                  </a:lnTo>
                  <a:lnTo>
                    <a:pt x="1260741" y="978801"/>
                  </a:lnTo>
                  <a:lnTo>
                    <a:pt x="1259624" y="979271"/>
                  </a:lnTo>
                  <a:lnTo>
                    <a:pt x="1257757" y="981125"/>
                  </a:lnTo>
                  <a:lnTo>
                    <a:pt x="1257300" y="982243"/>
                  </a:lnTo>
                  <a:lnTo>
                    <a:pt x="1257300" y="984885"/>
                  </a:lnTo>
                  <a:lnTo>
                    <a:pt x="1257757" y="986002"/>
                  </a:lnTo>
                  <a:lnTo>
                    <a:pt x="1259624" y="987856"/>
                  </a:lnTo>
                  <a:lnTo>
                    <a:pt x="1260741" y="988326"/>
                  </a:lnTo>
                  <a:lnTo>
                    <a:pt x="1272895" y="988326"/>
                  </a:lnTo>
                  <a:lnTo>
                    <a:pt x="1274013" y="987856"/>
                  </a:lnTo>
                  <a:lnTo>
                    <a:pt x="1275880" y="986002"/>
                  </a:lnTo>
                  <a:lnTo>
                    <a:pt x="1276350" y="984885"/>
                  </a:lnTo>
                  <a:lnTo>
                    <a:pt x="1276350" y="982243"/>
                  </a:lnTo>
                  <a:close/>
                </a:path>
                <a:path w="2590800" h="1967229">
                  <a:moveTo>
                    <a:pt x="1276350" y="492848"/>
                  </a:moveTo>
                  <a:lnTo>
                    <a:pt x="1275880" y="491718"/>
                  </a:lnTo>
                  <a:lnTo>
                    <a:pt x="1274013" y="489864"/>
                  </a:lnTo>
                  <a:lnTo>
                    <a:pt x="1272895" y="489394"/>
                  </a:lnTo>
                  <a:lnTo>
                    <a:pt x="1260741" y="489394"/>
                  </a:lnTo>
                  <a:lnTo>
                    <a:pt x="1259624" y="489864"/>
                  </a:lnTo>
                  <a:lnTo>
                    <a:pt x="1257757" y="491718"/>
                  </a:lnTo>
                  <a:lnTo>
                    <a:pt x="1257300" y="492848"/>
                  </a:lnTo>
                  <a:lnTo>
                    <a:pt x="1257300" y="495477"/>
                  </a:lnTo>
                  <a:lnTo>
                    <a:pt x="1257757" y="496595"/>
                  </a:lnTo>
                  <a:lnTo>
                    <a:pt x="1259624" y="498462"/>
                  </a:lnTo>
                  <a:lnTo>
                    <a:pt x="1260741" y="498919"/>
                  </a:lnTo>
                  <a:lnTo>
                    <a:pt x="1272895" y="498919"/>
                  </a:lnTo>
                  <a:lnTo>
                    <a:pt x="1274013" y="498462"/>
                  </a:lnTo>
                  <a:lnTo>
                    <a:pt x="1275880" y="496595"/>
                  </a:lnTo>
                  <a:lnTo>
                    <a:pt x="1276350" y="495477"/>
                  </a:lnTo>
                  <a:lnTo>
                    <a:pt x="1276350" y="492848"/>
                  </a:lnTo>
                  <a:close/>
                </a:path>
                <a:path w="2590800" h="1967229">
                  <a:moveTo>
                    <a:pt x="1276350" y="3441"/>
                  </a:moveTo>
                  <a:lnTo>
                    <a:pt x="1275880" y="2324"/>
                  </a:lnTo>
                  <a:lnTo>
                    <a:pt x="1274013" y="457"/>
                  </a:lnTo>
                  <a:lnTo>
                    <a:pt x="1272895" y="0"/>
                  </a:lnTo>
                  <a:lnTo>
                    <a:pt x="1260741" y="0"/>
                  </a:lnTo>
                  <a:lnTo>
                    <a:pt x="1259624" y="457"/>
                  </a:lnTo>
                  <a:lnTo>
                    <a:pt x="1257757" y="2324"/>
                  </a:lnTo>
                  <a:lnTo>
                    <a:pt x="1257300" y="3441"/>
                  </a:lnTo>
                  <a:lnTo>
                    <a:pt x="1257300" y="6070"/>
                  </a:lnTo>
                  <a:lnTo>
                    <a:pt x="1257757" y="7188"/>
                  </a:lnTo>
                  <a:lnTo>
                    <a:pt x="1259624" y="9055"/>
                  </a:lnTo>
                  <a:lnTo>
                    <a:pt x="1260741" y="9525"/>
                  </a:lnTo>
                  <a:lnTo>
                    <a:pt x="1272895" y="9525"/>
                  </a:lnTo>
                  <a:lnTo>
                    <a:pt x="1274013" y="9055"/>
                  </a:lnTo>
                  <a:lnTo>
                    <a:pt x="1275880" y="7188"/>
                  </a:lnTo>
                  <a:lnTo>
                    <a:pt x="1276350" y="6070"/>
                  </a:lnTo>
                  <a:lnTo>
                    <a:pt x="1276350" y="3441"/>
                  </a:lnTo>
                  <a:close/>
                </a:path>
                <a:path w="2590800" h="1967229">
                  <a:moveTo>
                    <a:pt x="1333500" y="1961057"/>
                  </a:moveTo>
                  <a:lnTo>
                    <a:pt x="1333030" y="1959927"/>
                  </a:lnTo>
                  <a:lnTo>
                    <a:pt x="1331163" y="1958073"/>
                  </a:lnTo>
                  <a:lnTo>
                    <a:pt x="1330045" y="1957603"/>
                  </a:lnTo>
                  <a:lnTo>
                    <a:pt x="1317891" y="1957603"/>
                  </a:lnTo>
                  <a:lnTo>
                    <a:pt x="1316774" y="1958073"/>
                  </a:lnTo>
                  <a:lnTo>
                    <a:pt x="1314907" y="1959927"/>
                  </a:lnTo>
                  <a:lnTo>
                    <a:pt x="1314450" y="1961057"/>
                  </a:lnTo>
                  <a:lnTo>
                    <a:pt x="1314450" y="1963686"/>
                  </a:lnTo>
                  <a:lnTo>
                    <a:pt x="1314907" y="1964804"/>
                  </a:lnTo>
                  <a:lnTo>
                    <a:pt x="1316774" y="1966671"/>
                  </a:lnTo>
                  <a:lnTo>
                    <a:pt x="1317891" y="1967128"/>
                  </a:lnTo>
                  <a:lnTo>
                    <a:pt x="1330045" y="1967128"/>
                  </a:lnTo>
                  <a:lnTo>
                    <a:pt x="1331163" y="1966671"/>
                  </a:lnTo>
                  <a:lnTo>
                    <a:pt x="1333030" y="1964804"/>
                  </a:lnTo>
                  <a:lnTo>
                    <a:pt x="1333500" y="1963686"/>
                  </a:lnTo>
                  <a:lnTo>
                    <a:pt x="1333500" y="1961057"/>
                  </a:lnTo>
                  <a:close/>
                </a:path>
                <a:path w="2590800" h="1967229">
                  <a:moveTo>
                    <a:pt x="1333500" y="1471650"/>
                  </a:moveTo>
                  <a:lnTo>
                    <a:pt x="1333030" y="1470533"/>
                  </a:lnTo>
                  <a:lnTo>
                    <a:pt x="1331163" y="1468666"/>
                  </a:lnTo>
                  <a:lnTo>
                    <a:pt x="1330045" y="1468208"/>
                  </a:lnTo>
                  <a:lnTo>
                    <a:pt x="1317891" y="1468208"/>
                  </a:lnTo>
                  <a:lnTo>
                    <a:pt x="1316774" y="1468666"/>
                  </a:lnTo>
                  <a:lnTo>
                    <a:pt x="1314907" y="1470533"/>
                  </a:lnTo>
                  <a:lnTo>
                    <a:pt x="1314450" y="1471650"/>
                  </a:lnTo>
                  <a:lnTo>
                    <a:pt x="1314450" y="1474279"/>
                  </a:lnTo>
                  <a:lnTo>
                    <a:pt x="1314907" y="1475409"/>
                  </a:lnTo>
                  <a:lnTo>
                    <a:pt x="1316774" y="1477264"/>
                  </a:lnTo>
                  <a:lnTo>
                    <a:pt x="1317891" y="1477733"/>
                  </a:lnTo>
                  <a:lnTo>
                    <a:pt x="1330045" y="1477733"/>
                  </a:lnTo>
                  <a:lnTo>
                    <a:pt x="1331163" y="1477264"/>
                  </a:lnTo>
                  <a:lnTo>
                    <a:pt x="1333030" y="1475409"/>
                  </a:lnTo>
                  <a:lnTo>
                    <a:pt x="1333500" y="1474279"/>
                  </a:lnTo>
                  <a:lnTo>
                    <a:pt x="1333500" y="1471650"/>
                  </a:lnTo>
                  <a:close/>
                </a:path>
                <a:path w="2590800" h="1967229">
                  <a:moveTo>
                    <a:pt x="1333500" y="982243"/>
                  </a:moveTo>
                  <a:lnTo>
                    <a:pt x="1333030" y="981125"/>
                  </a:lnTo>
                  <a:lnTo>
                    <a:pt x="1331163" y="979271"/>
                  </a:lnTo>
                  <a:lnTo>
                    <a:pt x="1330045" y="978801"/>
                  </a:lnTo>
                  <a:lnTo>
                    <a:pt x="1317891" y="978801"/>
                  </a:lnTo>
                  <a:lnTo>
                    <a:pt x="1316774" y="979271"/>
                  </a:lnTo>
                  <a:lnTo>
                    <a:pt x="1314907" y="981125"/>
                  </a:lnTo>
                  <a:lnTo>
                    <a:pt x="1314450" y="982243"/>
                  </a:lnTo>
                  <a:lnTo>
                    <a:pt x="1314450" y="984885"/>
                  </a:lnTo>
                  <a:lnTo>
                    <a:pt x="1314907" y="986002"/>
                  </a:lnTo>
                  <a:lnTo>
                    <a:pt x="1316774" y="987856"/>
                  </a:lnTo>
                  <a:lnTo>
                    <a:pt x="1317891" y="988326"/>
                  </a:lnTo>
                  <a:lnTo>
                    <a:pt x="1330045" y="988326"/>
                  </a:lnTo>
                  <a:lnTo>
                    <a:pt x="1331163" y="987856"/>
                  </a:lnTo>
                  <a:lnTo>
                    <a:pt x="1333030" y="986002"/>
                  </a:lnTo>
                  <a:lnTo>
                    <a:pt x="1333500" y="984885"/>
                  </a:lnTo>
                  <a:lnTo>
                    <a:pt x="1333500" y="982243"/>
                  </a:lnTo>
                  <a:close/>
                </a:path>
                <a:path w="2590800" h="1967229">
                  <a:moveTo>
                    <a:pt x="1333500" y="492848"/>
                  </a:moveTo>
                  <a:lnTo>
                    <a:pt x="1333030" y="491718"/>
                  </a:lnTo>
                  <a:lnTo>
                    <a:pt x="1331163" y="489864"/>
                  </a:lnTo>
                  <a:lnTo>
                    <a:pt x="1330045" y="489394"/>
                  </a:lnTo>
                  <a:lnTo>
                    <a:pt x="1317891" y="489394"/>
                  </a:lnTo>
                  <a:lnTo>
                    <a:pt x="1316774" y="489864"/>
                  </a:lnTo>
                  <a:lnTo>
                    <a:pt x="1314907" y="491718"/>
                  </a:lnTo>
                  <a:lnTo>
                    <a:pt x="1314450" y="492848"/>
                  </a:lnTo>
                  <a:lnTo>
                    <a:pt x="1314450" y="495477"/>
                  </a:lnTo>
                  <a:lnTo>
                    <a:pt x="1314907" y="496595"/>
                  </a:lnTo>
                  <a:lnTo>
                    <a:pt x="1316774" y="498462"/>
                  </a:lnTo>
                  <a:lnTo>
                    <a:pt x="1317891" y="498919"/>
                  </a:lnTo>
                  <a:lnTo>
                    <a:pt x="1330045" y="498919"/>
                  </a:lnTo>
                  <a:lnTo>
                    <a:pt x="1331163" y="498462"/>
                  </a:lnTo>
                  <a:lnTo>
                    <a:pt x="1333030" y="496595"/>
                  </a:lnTo>
                  <a:lnTo>
                    <a:pt x="1333500" y="495477"/>
                  </a:lnTo>
                  <a:lnTo>
                    <a:pt x="1333500" y="492848"/>
                  </a:lnTo>
                  <a:close/>
                </a:path>
                <a:path w="2590800" h="1967229">
                  <a:moveTo>
                    <a:pt x="1333500" y="3441"/>
                  </a:moveTo>
                  <a:lnTo>
                    <a:pt x="1333030" y="2324"/>
                  </a:lnTo>
                  <a:lnTo>
                    <a:pt x="1331163" y="457"/>
                  </a:lnTo>
                  <a:lnTo>
                    <a:pt x="1330045" y="0"/>
                  </a:lnTo>
                  <a:lnTo>
                    <a:pt x="1317891" y="0"/>
                  </a:lnTo>
                  <a:lnTo>
                    <a:pt x="1316774" y="457"/>
                  </a:lnTo>
                  <a:lnTo>
                    <a:pt x="1314907" y="2324"/>
                  </a:lnTo>
                  <a:lnTo>
                    <a:pt x="1314450" y="3441"/>
                  </a:lnTo>
                  <a:lnTo>
                    <a:pt x="1314450" y="6070"/>
                  </a:lnTo>
                  <a:lnTo>
                    <a:pt x="1314907" y="7188"/>
                  </a:lnTo>
                  <a:lnTo>
                    <a:pt x="1316774" y="9055"/>
                  </a:lnTo>
                  <a:lnTo>
                    <a:pt x="1317891" y="9525"/>
                  </a:lnTo>
                  <a:lnTo>
                    <a:pt x="1330045" y="9525"/>
                  </a:lnTo>
                  <a:lnTo>
                    <a:pt x="1331163" y="9055"/>
                  </a:lnTo>
                  <a:lnTo>
                    <a:pt x="1333030" y="7188"/>
                  </a:lnTo>
                  <a:lnTo>
                    <a:pt x="1333500" y="6070"/>
                  </a:lnTo>
                  <a:lnTo>
                    <a:pt x="1333500" y="3441"/>
                  </a:lnTo>
                  <a:close/>
                </a:path>
                <a:path w="2590800" h="1967229">
                  <a:moveTo>
                    <a:pt x="1390650" y="1961057"/>
                  </a:moveTo>
                  <a:lnTo>
                    <a:pt x="1390180" y="1959927"/>
                  </a:lnTo>
                  <a:lnTo>
                    <a:pt x="1388313" y="1958073"/>
                  </a:lnTo>
                  <a:lnTo>
                    <a:pt x="1387195" y="1957603"/>
                  </a:lnTo>
                  <a:lnTo>
                    <a:pt x="1375041" y="1957603"/>
                  </a:lnTo>
                  <a:lnTo>
                    <a:pt x="1373924" y="1958073"/>
                  </a:lnTo>
                  <a:lnTo>
                    <a:pt x="1372057" y="1959927"/>
                  </a:lnTo>
                  <a:lnTo>
                    <a:pt x="1371600" y="1961057"/>
                  </a:lnTo>
                  <a:lnTo>
                    <a:pt x="1371600" y="1963686"/>
                  </a:lnTo>
                  <a:lnTo>
                    <a:pt x="1372057" y="1964804"/>
                  </a:lnTo>
                  <a:lnTo>
                    <a:pt x="1373924" y="1966671"/>
                  </a:lnTo>
                  <a:lnTo>
                    <a:pt x="1375041" y="1967128"/>
                  </a:lnTo>
                  <a:lnTo>
                    <a:pt x="1387195" y="1967128"/>
                  </a:lnTo>
                  <a:lnTo>
                    <a:pt x="1388313" y="1966671"/>
                  </a:lnTo>
                  <a:lnTo>
                    <a:pt x="1390180" y="1964804"/>
                  </a:lnTo>
                  <a:lnTo>
                    <a:pt x="1390650" y="1963686"/>
                  </a:lnTo>
                  <a:lnTo>
                    <a:pt x="1390650" y="1961057"/>
                  </a:lnTo>
                  <a:close/>
                </a:path>
                <a:path w="2590800" h="1967229">
                  <a:moveTo>
                    <a:pt x="1390650" y="1471650"/>
                  </a:moveTo>
                  <a:lnTo>
                    <a:pt x="1390180" y="1470533"/>
                  </a:lnTo>
                  <a:lnTo>
                    <a:pt x="1388313" y="1468666"/>
                  </a:lnTo>
                  <a:lnTo>
                    <a:pt x="1387195" y="1468208"/>
                  </a:lnTo>
                  <a:lnTo>
                    <a:pt x="1375041" y="1468208"/>
                  </a:lnTo>
                  <a:lnTo>
                    <a:pt x="1373924" y="1468666"/>
                  </a:lnTo>
                  <a:lnTo>
                    <a:pt x="1372057" y="1470533"/>
                  </a:lnTo>
                  <a:lnTo>
                    <a:pt x="1371600" y="1471650"/>
                  </a:lnTo>
                  <a:lnTo>
                    <a:pt x="1371600" y="1474279"/>
                  </a:lnTo>
                  <a:lnTo>
                    <a:pt x="1372057" y="1475409"/>
                  </a:lnTo>
                  <a:lnTo>
                    <a:pt x="1373924" y="1477264"/>
                  </a:lnTo>
                  <a:lnTo>
                    <a:pt x="1375041" y="1477733"/>
                  </a:lnTo>
                  <a:lnTo>
                    <a:pt x="1387195" y="1477733"/>
                  </a:lnTo>
                  <a:lnTo>
                    <a:pt x="1388313" y="1477264"/>
                  </a:lnTo>
                  <a:lnTo>
                    <a:pt x="1390180" y="1475409"/>
                  </a:lnTo>
                  <a:lnTo>
                    <a:pt x="1390650" y="1474279"/>
                  </a:lnTo>
                  <a:lnTo>
                    <a:pt x="1390650" y="1471650"/>
                  </a:lnTo>
                  <a:close/>
                </a:path>
                <a:path w="2590800" h="1967229">
                  <a:moveTo>
                    <a:pt x="1390650" y="982243"/>
                  </a:moveTo>
                  <a:lnTo>
                    <a:pt x="1390180" y="981125"/>
                  </a:lnTo>
                  <a:lnTo>
                    <a:pt x="1388313" y="979271"/>
                  </a:lnTo>
                  <a:lnTo>
                    <a:pt x="1387195" y="978801"/>
                  </a:lnTo>
                  <a:lnTo>
                    <a:pt x="1375041" y="978801"/>
                  </a:lnTo>
                  <a:lnTo>
                    <a:pt x="1373924" y="979271"/>
                  </a:lnTo>
                  <a:lnTo>
                    <a:pt x="1372057" y="981125"/>
                  </a:lnTo>
                  <a:lnTo>
                    <a:pt x="1371600" y="982243"/>
                  </a:lnTo>
                  <a:lnTo>
                    <a:pt x="1371600" y="984885"/>
                  </a:lnTo>
                  <a:lnTo>
                    <a:pt x="1372057" y="986002"/>
                  </a:lnTo>
                  <a:lnTo>
                    <a:pt x="1373924" y="987856"/>
                  </a:lnTo>
                  <a:lnTo>
                    <a:pt x="1375041" y="988326"/>
                  </a:lnTo>
                  <a:lnTo>
                    <a:pt x="1387195" y="988326"/>
                  </a:lnTo>
                  <a:lnTo>
                    <a:pt x="1388313" y="987856"/>
                  </a:lnTo>
                  <a:lnTo>
                    <a:pt x="1390180" y="986002"/>
                  </a:lnTo>
                  <a:lnTo>
                    <a:pt x="1390650" y="984885"/>
                  </a:lnTo>
                  <a:lnTo>
                    <a:pt x="1390650" y="982243"/>
                  </a:lnTo>
                  <a:close/>
                </a:path>
                <a:path w="2590800" h="1967229">
                  <a:moveTo>
                    <a:pt x="1390650" y="492848"/>
                  </a:moveTo>
                  <a:lnTo>
                    <a:pt x="1390180" y="491718"/>
                  </a:lnTo>
                  <a:lnTo>
                    <a:pt x="1388313" y="489864"/>
                  </a:lnTo>
                  <a:lnTo>
                    <a:pt x="1387195" y="489394"/>
                  </a:lnTo>
                  <a:lnTo>
                    <a:pt x="1375041" y="489394"/>
                  </a:lnTo>
                  <a:lnTo>
                    <a:pt x="1373924" y="489864"/>
                  </a:lnTo>
                  <a:lnTo>
                    <a:pt x="1372057" y="491718"/>
                  </a:lnTo>
                  <a:lnTo>
                    <a:pt x="1371600" y="492848"/>
                  </a:lnTo>
                  <a:lnTo>
                    <a:pt x="1371600" y="495477"/>
                  </a:lnTo>
                  <a:lnTo>
                    <a:pt x="1372057" y="496595"/>
                  </a:lnTo>
                  <a:lnTo>
                    <a:pt x="1373924" y="498462"/>
                  </a:lnTo>
                  <a:lnTo>
                    <a:pt x="1375041" y="498919"/>
                  </a:lnTo>
                  <a:lnTo>
                    <a:pt x="1387195" y="498919"/>
                  </a:lnTo>
                  <a:lnTo>
                    <a:pt x="1388313" y="498462"/>
                  </a:lnTo>
                  <a:lnTo>
                    <a:pt x="1390180" y="496595"/>
                  </a:lnTo>
                  <a:lnTo>
                    <a:pt x="1390650" y="495477"/>
                  </a:lnTo>
                  <a:lnTo>
                    <a:pt x="1390650" y="492848"/>
                  </a:lnTo>
                  <a:close/>
                </a:path>
                <a:path w="2590800" h="1967229">
                  <a:moveTo>
                    <a:pt x="1390650" y="3441"/>
                  </a:moveTo>
                  <a:lnTo>
                    <a:pt x="1390180" y="2324"/>
                  </a:lnTo>
                  <a:lnTo>
                    <a:pt x="1388313" y="457"/>
                  </a:lnTo>
                  <a:lnTo>
                    <a:pt x="1387195" y="0"/>
                  </a:lnTo>
                  <a:lnTo>
                    <a:pt x="1375041" y="0"/>
                  </a:lnTo>
                  <a:lnTo>
                    <a:pt x="1373924" y="457"/>
                  </a:lnTo>
                  <a:lnTo>
                    <a:pt x="1372057" y="2324"/>
                  </a:lnTo>
                  <a:lnTo>
                    <a:pt x="1371600" y="3441"/>
                  </a:lnTo>
                  <a:lnTo>
                    <a:pt x="1371600" y="6070"/>
                  </a:lnTo>
                  <a:lnTo>
                    <a:pt x="1372057" y="7188"/>
                  </a:lnTo>
                  <a:lnTo>
                    <a:pt x="1373924" y="9055"/>
                  </a:lnTo>
                  <a:lnTo>
                    <a:pt x="1375041" y="9525"/>
                  </a:lnTo>
                  <a:lnTo>
                    <a:pt x="1387195" y="9525"/>
                  </a:lnTo>
                  <a:lnTo>
                    <a:pt x="1388313" y="9055"/>
                  </a:lnTo>
                  <a:lnTo>
                    <a:pt x="1390180" y="7188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2590800" h="1967229">
                  <a:moveTo>
                    <a:pt x="1447800" y="1961057"/>
                  </a:moveTo>
                  <a:lnTo>
                    <a:pt x="1447330" y="1959927"/>
                  </a:lnTo>
                  <a:lnTo>
                    <a:pt x="1445463" y="1958073"/>
                  </a:lnTo>
                  <a:lnTo>
                    <a:pt x="1444345" y="1957603"/>
                  </a:lnTo>
                  <a:lnTo>
                    <a:pt x="1432191" y="1957603"/>
                  </a:lnTo>
                  <a:lnTo>
                    <a:pt x="1431074" y="1958073"/>
                  </a:lnTo>
                  <a:lnTo>
                    <a:pt x="1429207" y="1959927"/>
                  </a:lnTo>
                  <a:lnTo>
                    <a:pt x="1428750" y="1961057"/>
                  </a:lnTo>
                  <a:lnTo>
                    <a:pt x="1428750" y="1963686"/>
                  </a:lnTo>
                  <a:lnTo>
                    <a:pt x="1429207" y="1964804"/>
                  </a:lnTo>
                  <a:lnTo>
                    <a:pt x="1431074" y="1966671"/>
                  </a:lnTo>
                  <a:lnTo>
                    <a:pt x="1432191" y="1967128"/>
                  </a:lnTo>
                  <a:lnTo>
                    <a:pt x="1444345" y="1967128"/>
                  </a:lnTo>
                  <a:lnTo>
                    <a:pt x="1445463" y="1966671"/>
                  </a:lnTo>
                  <a:lnTo>
                    <a:pt x="1447330" y="1964804"/>
                  </a:lnTo>
                  <a:lnTo>
                    <a:pt x="1447800" y="1963686"/>
                  </a:lnTo>
                  <a:lnTo>
                    <a:pt x="1447800" y="1961057"/>
                  </a:lnTo>
                  <a:close/>
                </a:path>
                <a:path w="2590800" h="1967229">
                  <a:moveTo>
                    <a:pt x="1447800" y="1471650"/>
                  </a:moveTo>
                  <a:lnTo>
                    <a:pt x="1447330" y="1470533"/>
                  </a:lnTo>
                  <a:lnTo>
                    <a:pt x="1445463" y="1468666"/>
                  </a:lnTo>
                  <a:lnTo>
                    <a:pt x="1444345" y="1468208"/>
                  </a:lnTo>
                  <a:lnTo>
                    <a:pt x="1432191" y="1468208"/>
                  </a:lnTo>
                  <a:lnTo>
                    <a:pt x="1431074" y="1468666"/>
                  </a:lnTo>
                  <a:lnTo>
                    <a:pt x="1429207" y="1470533"/>
                  </a:lnTo>
                  <a:lnTo>
                    <a:pt x="1428750" y="1471650"/>
                  </a:lnTo>
                  <a:lnTo>
                    <a:pt x="1428750" y="1474279"/>
                  </a:lnTo>
                  <a:lnTo>
                    <a:pt x="1429207" y="1475409"/>
                  </a:lnTo>
                  <a:lnTo>
                    <a:pt x="1431074" y="1477264"/>
                  </a:lnTo>
                  <a:lnTo>
                    <a:pt x="1432191" y="1477733"/>
                  </a:lnTo>
                  <a:lnTo>
                    <a:pt x="1444345" y="1477733"/>
                  </a:lnTo>
                  <a:lnTo>
                    <a:pt x="1445463" y="1477264"/>
                  </a:lnTo>
                  <a:lnTo>
                    <a:pt x="1447330" y="1475409"/>
                  </a:lnTo>
                  <a:lnTo>
                    <a:pt x="1447800" y="1474279"/>
                  </a:lnTo>
                  <a:lnTo>
                    <a:pt x="1447800" y="1471650"/>
                  </a:lnTo>
                  <a:close/>
                </a:path>
                <a:path w="2590800" h="1967229">
                  <a:moveTo>
                    <a:pt x="1447800" y="982243"/>
                  </a:moveTo>
                  <a:lnTo>
                    <a:pt x="1447330" y="981125"/>
                  </a:lnTo>
                  <a:lnTo>
                    <a:pt x="1445463" y="979271"/>
                  </a:lnTo>
                  <a:lnTo>
                    <a:pt x="1444345" y="978801"/>
                  </a:lnTo>
                  <a:lnTo>
                    <a:pt x="1432191" y="978801"/>
                  </a:lnTo>
                  <a:lnTo>
                    <a:pt x="1431074" y="979271"/>
                  </a:lnTo>
                  <a:lnTo>
                    <a:pt x="1429207" y="981125"/>
                  </a:lnTo>
                  <a:lnTo>
                    <a:pt x="1428750" y="982243"/>
                  </a:lnTo>
                  <a:lnTo>
                    <a:pt x="1428750" y="984885"/>
                  </a:lnTo>
                  <a:lnTo>
                    <a:pt x="1429207" y="986002"/>
                  </a:lnTo>
                  <a:lnTo>
                    <a:pt x="1431074" y="987856"/>
                  </a:lnTo>
                  <a:lnTo>
                    <a:pt x="1432191" y="988326"/>
                  </a:lnTo>
                  <a:lnTo>
                    <a:pt x="1444345" y="988326"/>
                  </a:lnTo>
                  <a:lnTo>
                    <a:pt x="1445463" y="987856"/>
                  </a:lnTo>
                  <a:lnTo>
                    <a:pt x="1447330" y="986002"/>
                  </a:lnTo>
                  <a:lnTo>
                    <a:pt x="1447800" y="984885"/>
                  </a:lnTo>
                  <a:lnTo>
                    <a:pt x="1447800" y="982243"/>
                  </a:lnTo>
                  <a:close/>
                </a:path>
                <a:path w="2590800" h="1967229">
                  <a:moveTo>
                    <a:pt x="1447800" y="492848"/>
                  </a:moveTo>
                  <a:lnTo>
                    <a:pt x="1447330" y="491718"/>
                  </a:lnTo>
                  <a:lnTo>
                    <a:pt x="1445463" y="489864"/>
                  </a:lnTo>
                  <a:lnTo>
                    <a:pt x="1444345" y="489394"/>
                  </a:lnTo>
                  <a:lnTo>
                    <a:pt x="1432191" y="489394"/>
                  </a:lnTo>
                  <a:lnTo>
                    <a:pt x="1431074" y="489864"/>
                  </a:lnTo>
                  <a:lnTo>
                    <a:pt x="1429207" y="491718"/>
                  </a:lnTo>
                  <a:lnTo>
                    <a:pt x="1428750" y="492848"/>
                  </a:lnTo>
                  <a:lnTo>
                    <a:pt x="1428750" y="495477"/>
                  </a:lnTo>
                  <a:lnTo>
                    <a:pt x="1429207" y="496595"/>
                  </a:lnTo>
                  <a:lnTo>
                    <a:pt x="1431074" y="498462"/>
                  </a:lnTo>
                  <a:lnTo>
                    <a:pt x="1432191" y="498919"/>
                  </a:lnTo>
                  <a:lnTo>
                    <a:pt x="1444345" y="498919"/>
                  </a:lnTo>
                  <a:lnTo>
                    <a:pt x="1445463" y="498462"/>
                  </a:lnTo>
                  <a:lnTo>
                    <a:pt x="1447330" y="496595"/>
                  </a:lnTo>
                  <a:lnTo>
                    <a:pt x="1447800" y="495477"/>
                  </a:lnTo>
                  <a:lnTo>
                    <a:pt x="1447800" y="492848"/>
                  </a:lnTo>
                  <a:close/>
                </a:path>
                <a:path w="2590800" h="1967229">
                  <a:moveTo>
                    <a:pt x="1447800" y="3441"/>
                  </a:moveTo>
                  <a:lnTo>
                    <a:pt x="1447330" y="2324"/>
                  </a:lnTo>
                  <a:lnTo>
                    <a:pt x="1445463" y="457"/>
                  </a:lnTo>
                  <a:lnTo>
                    <a:pt x="1444345" y="0"/>
                  </a:lnTo>
                  <a:lnTo>
                    <a:pt x="1432191" y="0"/>
                  </a:lnTo>
                  <a:lnTo>
                    <a:pt x="1431074" y="457"/>
                  </a:lnTo>
                  <a:lnTo>
                    <a:pt x="1429207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07" y="7188"/>
                  </a:lnTo>
                  <a:lnTo>
                    <a:pt x="1431074" y="9055"/>
                  </a:lnTo>
                  <a:lnTo>
                    <a:pt x="1432191" y="9525"/>
                  </a:lnTo>
                  <a:lnTo>
                    <a:pt x="1444345" y="9525"/>
                  </a:lnTo>
                  <a:lnTo>
                    <a:pt x="1445463" y="9055"/>
                  </a:lnTo>
                  <a:lnTo>
                    <a:pt x="1447330" y="7188"/>
                  </a:lnTo>
                  <a:lnTo>
                    <a:pt x="1447800" y="6070"/>
                  </a:lnTo>
                  <a:lnTo>
                    <a:pt x="1447800" y="3441"/>
                  </a:lnTo>
                  <a:close/>
                </a:path>
                <a:path w="2590800" h="1967229">
                  <a:moveTo>
                    <a:pt x="1504950" y="1961057"/>
                  </a:moveTo>
                  <a:lnTo>
                    <a:pt x="1504480" y="1959927"/>
                  </a:lnTo>
                  <a:lnTo>
                    <a:pt x="1502613" y="1958073"/>
                  </a:lnTo>
                  <a:lnTo>
                    <a:pt x="1501495" y="1957603"/>
                  </a:lnTo>
                  <a:lnTo>
                    <a:pt x="1489341" y="1957603"/>
                  </a:lnTo>
                  <a:lnTo>
                    <a:pt x="1488224" y="1958073"/>
                  </a:lnTo>
                  <a:lnTo>
                    <a:pt x="1486357" y="1959927"/>
                  </a:lnTo>
                  <a:lnTo>
                    <a:pt x="1485900" y="1961057"/>
                  </a:lnTo>
                  <a:lnTo>
                    <a:pt x="1485900" y="1963686"/>
                  </a:lnTo>
                  <a:lnTo>
                    <a:pt x="1486357" y="1964804"/>
                  </a:lnTo>
                  <a:lnTo>
                    <a:pt x="1488224" y="1966671"/>
                  </a:lnTo>
                  <a:lnTo>
                    <a:pt x="1489341" y="1967128"/>
                  </a:lnTo>
                  <a:lnTo>
                    <a:pt x="1501495" y="1967128"/>
                  </a:lnTo>
                  <a:lnTo>
                    <a:pt x="1502613" y="1966671"/>
                  </a:lnTo>
                  <a:lnTo>
                    <a:pt x="1504480" y="1964804"/>
                  </a:lnTo>
                  <a:lnTo>
                    <a:pt x="1504950" y="1963686"/>
                  </a:lnTo>
                  <a:lnTo>
                    <a:pt x="1504950" y="1961057"/>
                  </a:lnTo>
                  <a:close/>
                </a:path>
                <a:path w="2590800" h="1967229">
                  <a:moveTo>
                    <a:pt x="1504950" y="1471650"/>
                  </a:moveTo>
                  <a:lnTo>
                    <a:pt x="1504480" y="1470533"/>
                  </a:lnTo>
                  <a:lnTo>
                    <a:pt x="1502613" y="1468666"/>
                  </a:lnTo>
                  <a:lnTo>
                    <a:pt x="1501495" y="1468208"/>
                  </a:lnTo>
                  <a:lnTo>
                    <a:pt x="1489341" y="1468208"/>
                  </a:lnTo>
                  <a:lnTo>
                    <a:pt x="1488224" y="1468666"/>
                  </a:lnTo>
                  <a:lnTo>
                    <a:pt x="1486357" y="1470533"/>
                  </a:lnTo>
                  <a:lnTo>
                    <a:pt x="1485900" y="1471650"/>
                  </a:lnTo>
                  <a:lnTo>
                    <a:pt x="1485900" y="1474279"/>
                  </a:lnTo>
                  <a:lnTo>
                    <a:pt x="1486357" y="1475409"/>
                  </a:lnTo>
                  <a:lnTo>
                    <a:pt x="1488224" y="1477264"/>
                  </a:lnTo>
                  <a:lnTo>
                    <a:pt x="1489341" y="1477733"/>
                  </a:lnTo>
                  <a:lnTo>
                    <a:pt x="1501495" y="1477733"/>
                  </a:lnTo>
                  <a:lnTo>
                    <a:pt x="1502613" y="1477264"/>
                  </a:lnTo>
                  <a:lnTo>
                    <a:pt x="1504480" y="1475409"/>
                  </a:lnTo>
                  <a:lnTo>
                    <a:pt x="1504950" y="1474279"/>
                  </a:lnTo>
                  <a:lnTo>
                    <a:pt x="1504950" y="1471650"/>
                  </a:lnTo>
                  <a:close/>
                </a:path>
                <a:path w="2590800" h="1967229">
                  <a:moveTo>
                    <a:pt x="1504950" y="982243"/>
                  </a:moveTo>
                  <a:lnTo>
                    <a:pt x="1504480" y="981125"/>
                  </a:lnTo>
                  <a:lnTo>
                    <a:pt x="1502613" y="979271"/>
                  </a:lnTo>
                  <a:lnTo>
                    <a:pt x="1501495" y="978801"/>
                  </a:lnTo>
                  <a:lnTo>
                    <a:pt x="1489341" y="978801"/>
                  </a:lnTo>
                  <a:lnTo>
                    <a:pt x="1488224" y="979271"/>
                  </a:lnTo>
                  <a:lnTo>
                    <a:pt x="1486357" y="981125"/>
                  </a:lnTo>
                  <a:lnTo>
                    <a:pt x="1485900" y="982243"/>
                  </a:lnTo>
                  <a:lnTo>
                    <a:pt x="1485900" y="984885"/>
                  </a:lnTo>
                  <a:lnTo>
                    <a:pt x="1486357" y="986002"/>
                  </a:lnTo>
                  <a:lnTo>
                    <a:pt x="1488224" y="987856"/>
                  </a:lnTo>
                  <a:lnTo>
                    <a:pt x="1489341" y="988326"/>
                  </a:lnTo>
                  <a:lnTo>
                    <a:pt x="1501495" y="988326"/>
                  </a:lnTo>
                  <a:lnTo>
                    <a:pt x="1502613" y="987856"/>
                  </a:lnTo>
                  <a:lnTo>
                    <a:pt x="1504480" y="986002"/>
                  </a:lnTo>
                  <a:lnTo>
                    <a:pt x="1504950" y="984885"/>
                  </a:lnTo>
                  <a:lnTo>
                    <a:pt x="1504950" y="982243"/>
                  </a:lnTo>
                  <a:close/>
                </a:path>
                <a:path w="2590800" h="1967229">
                  <a:moveTo>
                    <a:pt x="1504950" y="492848"/>
                  </a:moveTo>
                  <a:lnTo>
                    <a:pt x="1504480" y="491718"/>
                  </a:lnTo>
                  <a:lnTo>
                    <a:pt x="1502613" y="489864"/>
                  </a:lnTo>
                  <a:lnTo>
                    <a:pt x="1501495" y="489394"/>
                  </a:lnTo>
                  <a:lnTo>
                    <a:pt x="1489341" y="489394"/>
                  </a:lnTo>
                  <a:lnTo>
                    <a:pt x="1488224" y="489864"/>
                  </a:lnTo>
                  <a:lnTo>
                    <a:pt x="1486357" y="491718"/>
                  </a:lnTo>
                  <a:lnTo>
                    <a:pt x="1485900" y="492848"/>
                  </a:lnTo>
                  <a:lnTo>
                    <a:pt x="1485900" y="495477"/>
                  </a:lnTo>
                  <a:lnTo>
                    <a:pt x="1486357" y="496595"/>
                  </a:lnTo>
                  <a:lnTo>
                    <a:pt x="1488224" y="498462"/>
                  </a:lnTo>
                  <a:lnTo>
                    <a:pt x="1489341" y="498919"/>
                  </a:lnTo>
                  <a:lnTo>
                    <a:pt x="1501495" y="498919"/>
                  </a:lnTo>
                  <a:lnTo>
                    <a:pt x="1502613" y="498462"/>
                  </a:lnTo>
                  <a:lnTo>
                    <a:pt x="1504480" y="496595"/>
                  </a:lnTo>
                  <a:lnTo>
                    <a:pt x="1504950" y="495477"/>
                  </a:lnTo>
                  <a:lnTo>
                    <a:pt x="1504950" y="492848"/>
                  </a:lnTo>
                  <a:close/>
                </a:path>
                <a:path w="2590800" h="1967229">
                  <a:moveTo>
                    <a:pt x="1504950" y="3441"/>
                  </a:moveTo>
                  <a:lnTo>
                    <a:pt x="1504480" y="2324"/>
                  </a:lnTo>
                  <a:lnTo>
                    <a:pt x="1502613" y="457"/>
                  </a:lnTo>
                  <a:lnTo>
                    <a:pt x="1501495" y="0"/>
                  </a:lnTo>
                  <a:lnTo>
                    <a:pt x="1489341" y="0"/>
                  </a:lnTo>
                  <a:lnTo>
                    <a:pt x="1488224" y="457"/>
                  </a:lnTo>
                  <a:lnTo>
                    <a:pt x="1486357" y="2324"/>
                  </a:lnTo>
                  <a:lnTo>
                    <a:pt x="1485900" y="3441"/>
                  </a:lnTo>
                  <a:lnTo>
                    <a:pt x="1485900" y="6070"/>
                  </a:lnTo>
                  <a:lnTo>
                    <a:pt x="1486357" y="7188"/>
                  </a:lnTo>
                  <a:lnTo>
                    <a:pt x="1488224" y="9055"/>
                  </a:lnTo>
                  <a:lnTo>
                    <a:pt x="1489341" y="9525"/>
                  </a:lnTo>
                  <a:lnTo>
                    <a:pt x="1501495" y="9525"/>
                  </a:lnTo>
                  <a:lnTo>
                    <a:pt x="1502613" y="9055"/>
                  </a:lnTo>
                  <a:lnTo>
                    <a:pt x="1504480" y="7188"/>
                  </a:lnTo>
                  <a:lnTo>
                    <a:pt x="1504950" y="6070"/>
                  </a:lnTo>
                  <a:lnTo>
                    <a:pt x="1504950" y="3441"/>
                  </a:lnTo>
                  <a:close/>
                </a:path>
                <a:path w="2590800" h="1967229">
                  <a:moveTo>
                    <a:pt x="1562100" y="1961057"/>
                  </a:moveTo>
                  <a:lnTo>
                    <a:pt x="1561630" y="1959927"/>
                  </a:lnTo>
                  <a:lnTo>
                    <a:pt x="1559763" y="1958073"/>
                  </a:lnTo>
                  <a:lnTo>
                    <a:pt x="1558645" y="1957603"/>
                  </a:lnTo>
                  <a:lnTo>
                    <a:pt x="1546491" y="1957603"/>
                  </a:lnTo>
                  <a:lnTo>
                    <a:pt x="1545374" y="1958073"/>
                  </a:lnTo>
                  <a:lnTo>
                    <a:pt x="1543507" y="1959927"/>
                  </a:lnTo>
                  <a:lnTo>
                    <a:pt x="1543050" y="1961057"/>
                  </a:lnTo>
                  <a:lnTo>
                    <a:pt x="1543050" y="1963686"/>
                  </a:lnTo>
                  <a:lnTo>
                    <a:pt x="1543507" y="1964804"/>
                  </a:lnTo>
                  <a:lnTo>
                    <a:pt x="1545374" y="1966671"/>
                  </a:lnTo>
                  <a:lnTo>
                    <a:pt x="1546491" y="1967128"/>
                  </a:lnTo>
                  <a:lnTo>
                    <a:pt x="1558645" y="1967128"/>
                  </a:lnTo>
                  <a:lnTo>
                    <a:pt x="1559763" y="1966671"/>
                  </a:lnTo>
                  <a:lnTo>
                    <a:pt x="1561630" y="1964804"/>
                  </a:lnTo>
                  <a:lnTo>
                    <a:pt x="1562100" y="1963686"/>
                  </a:lnTo>
                  <a:lnTo>
                    <a:pt x="1562100" y="1961057"/>
                  </a:lnTo>
                  <a:close/>
                </a:path>
                <a:path w="2590800" h="1967229">
                  <a:moveTo>
                    <a:pt x="1562100" y="1471650"/>
                  </a:moveTo>
                  <a:lnTo>
                    <a:pt x="1561630" y="1470533"/>
                  </a:lnTo>
                  <a:lnTo>
                    <a:pt x="1559763" y="1468666"/>
                  </a:lnTo>
                  <a:lnTo>
                    <a:pt x="1558645" y="1468208"/>
                  </a:lnTo>
                  <a:lnTo>
                    <a:pt x="1546491" y="1468208"/>
                  </a:lnTo>
                  <a:lnTo>
                    <a:pt x="1545374" y="1468666"/>
                  </a:lnTo>
                  <a:lnTo>
                    <a:pt x="1543507" y="1470533"/>
                  </a:lnTo>
                  <a:lnTo>
                    <a:pt x="1543050" y="1471650"/>
                  </a:lnTo>
                  <a:lnTo>
                    <a:pt x="1543050" y="1474279"/>
                  </a:lnTo>
                  <a:lnTo>
                    <a:pt x="1543507" y="1475409"/>
                  </a:lnTo>
                  <a:lnTo>
                    <a:pt x="1545374" y="1477264"/>
                  </a:lnTo>
                  <a:lnTo>
                    <a:pt x="1546491" y="1477733"/>
                  </a:lnTo>
                  <a:lnTo>
                    <a:pt x="1558645" y="1477733"/>
                  </a:lnTo>
                  <a:lnTo>
                    <a:pt x="1559763" y="1477264"/>
                  </a:lnTo>
                  <a:lnTo>
                    <a:pt x="1561630" y="1475409"/>
                  </a:lnTo>
                  <a:lnTo>
                    <a:pt x="1562100" y="1474279"/>
                  </a:lnTo>
                  <a:lnTo>
                    <a:pt x="1562100" y="1471650"/>
                  </a:lnTo>
                  <a:close/>
                </a:path>
                <a:path w="2590800" h="1967229">
                  <a:moveTo>
                    <a:pt x="1562100" y="982243"/>
                  </a:moveTo>
                  <a:lnTo>
                    <a:pt x="1561630" y="981125"/>
                  </a:lnTo>
                  <a:lnTo>
                    <a:pt x="1559763" y="979271"/>
                  </a:lnTo>
                  <a:lnTo>
                    <a:pt x="1558645" y="978801"/>
                  </a:lnTo>
                  <a:lnTo>
                    <a:pt x="1546491" y="978801"/>
                  </a:lnTo>
                  <a:lnTo>
                    <a:pt x="1545374" y="979271"/>
                  </a:lnTo>
                  <a:lnTo>
                    <a:pt x="1543507" y="981125"/>
                  </a:lnTo>
                  <a:lnTo>
                    <a:pt x="1543050" y="982243"/>
                  </a:lnTo>
                  <a:lnTo>
                    <a:pt x="1543050" y="984885"/>
                  </a:lnTo>
                  <a:lnTo>
                    <a:pt x="1543507" y="986002"/>
                  </a:lnTo>
                  <a:lnTo>
                    <a:pt x="1545374" y="987856"/>
                  </a:lnTo>
                  <a:lnTo>
                    <a:pt x="1546491" y="988326"/>
                  </a:lnTo>
                  <a:lnTo>
                    <a:pt x="1558645" y="988326"/>
                  </a:lnTo>
                  <a:lnTo>
                    <a:pt x="1559763" y="987856"/>
                  </a:lnTo>
                  <a:lnTo>
                    <a:pt x="1561630" y="986002"/>
                  </a:lnTo>
                  <a:lnTo>
                    <a:pt x="1562100" y="984885"/>
                  </a:lnTo>
                  <a:lnTo>
                    <a:pt x="1562100" y="982243"/>
                  </a:lnTo>
                  <a:close/>
                </a:path>
                <a:path w="2590800" h="1967229">
                  <a:moveTo>
                    <a:pt x="1562100" y="492848"/>
                  </a:moveTo>
                  <a:lnTo>
                    <a:pt x="1561630" y="491718"/>
                  </a:lnTo>
                  <a:lnTo>
                    <a:pt x="1559763" y="489864"/>
                  </a:lnTo>
                  <a:lnTo>
                    <a:pt x="1558645" y="489394"/>
                  </a:lnTo>
                  <a:lnTo>
                    <a:pt x="1546491" y="489394"/>
                  </a:lnTo>
                  <a:lnTo>
                    <a:pt x="1545374" y="489864"/>
                  </a:lnTo>
                  <a:lnTo>
                    <a:pt x="1543507" y="491718"/>
                  </a:lnTo>
                  <a:lnTo>
                    <a:pt x="1543050" y="492848"/>
                  </a:lnTo>
                  <a:lnTo>
                    <a:pt x="1543050" y="495477"/>
                  </a:lnTo>
                  <a:lnTo>
                    <a:pt x="1543507" y="496595"/>
                  </a:lnTo>
                  <a:lnTo>
                    <a:pt x="1545374" y="498462"/>
                  </a:lnTo>
                  <a:lnTo>
                    <a:pt x="1546491" y="498919"/>
                  </a:lnTo>
                  <a:lnTo>
                    <a:pt x="1558645" y="498919"/>
                  </a:lnTo>
                  <a:lnTo>
                    <a:pt x="1559763" y="498462"/>
                  </a:lnTo>
                  <a:lnTo>
                    <a:pt x="1561630" y="496595"/>
                  </a:lnTo>
                  <a:lnTo>
                    <a:pt x="1562100" y="495477"/>
                  </a:lnTo>
                  <a:lnTo>
                    <a:pt x="1562100" y="492848"/>
                  </a:lnTo>
                  <a:close/>
                </a:path>
                <a:path w="2590800" h="1967229">
                  <a:moveTo>
                    <a:pt x="1562100" y="3441"/>
                  </a:moveTo>
                  <a:lnTo>
                    <a:pt x="1561630" y="2324"/>
                  </a:lnTo>
                  <a:lnTo>
                    <a:pt x="1559763" y="457"/>
                  </a:lnTo>
                  <a:lnTo>
                    <a:pt x="1558645" y="0"/>
                  </a:lnTo>
                  <a:lnTo>
                    <a:pt x="1546491" y="0"/>
                  </a:lnTo>
                  <a:lnTo>
                    <a:pt x="1545374" y="457"/>
                  </a:lnTo>
                  <a:lnTo>
                    <a:pt x="1543507" y="2324"/>
                  </a:lnTo>
                  <a:lnTo>
                    <a:pt x="1543050" y="3441"/>
                  </a:lnTo>
                  <a:lnTo>
                    <a:pt x="1543050" y="6070"/>
                  </a:lnTo>
                  <a:lnTo>
                    <a:pt x="1543507" y="7188"/>
                  </a:lnTo>
                  <a:lnTo>
                    <a:pt x="1545374" y="9055"/>
                  </a:lnTo>
                  <a:lnTo>
                    <a:pt x="1546491" y="9525"/>
                  </a:lnTo>
                  <a:lnTo>
                    <a:pt x="1558645" y="9525"/>
                  </a:lnTo>
                  <a:lnTo>
                    <a:pt x="1559763" y="9055"/>
                  </a:lnTo>
                  <a:lnTo>
                    <a:pt x="1561630" y="7188"/>
                  </a:lnTo>
                  <a:lnTo>
                    <a:pt x="1562100" y="6070"/>
                  </a:lnTo>
                  <a:lnTo>
                    <a:pt x="1562100" y="3441"/>
                  </a:lnTo>
                  <a:close/>
                </a:path>
                <a:path w="2590800" h="1967229">
                  <a:moveTo>
                    <a:pt x="1619250" y="1961057"/>
                  </a:moveTo>
                  <a:lnTo>
                    <a:pt x="1618780" y="1959927"/>
                  </a:lnTo>
                  <a:lnTo>
                    <a:pt x="1616913" y="1958073"/>
                  </a:lnTo>
                  <a:lnTo>
                    <a:pt x="1615795" y="1957603"/>
                  </a:lnTo>
                  <a:lnTo>
                    <a:pt x="1603641" y="1957603"/>
                  </a:lnTo>
                  <a:lnTo>
                    <a:pt x="1602524" y="1958073"/>
                  </a:lnTo>
                  <a:lnTo>
                    <a:pt x="1600657" y="1959927"/>
                  </a:lnTo>
                  <a:lnTo>
                    <a:pt x="1600200" y="1961057"/>
                  </a:lnTo>
                  <a:lnTo>
                    <a:pt x="1600200" y="1963686"/>
                  </a:lnTo>
                  <a:lnTo>
                    <a:pt x="1600657" y="1964804"/>
                  </a:lnTo>
                  <a:lnTo>
                    <a:pt x="1602524" y="1966671"/>
                  </a:lnTo>
                  <a:lnTo>
                    <a:pt x="1603641" y="1967128"/>
                  </a:lnTo>
                  <a:lnTo>
                    <a:pt x="1615795" y="1967128"/>
                  </a:lnTo>
                  <a:lnTo>
                    <a:pt x="1616913" y="1966671"/>
                  </a:lnTo>
                  <a:lnTo>
                    <a:pt x="1618780" y="1964804"/>
                  </a:lnTo>
                  <a:lnTo>
                    <a:pt x="1619250" y="1963686"/>
                  </a:lnTo>
                  <a:lnTo>
                    <a:pt x="1619250" y="1961057"/>
                  </a:lnTo>
                  <a:close/>
                </a:path>
                <a:path w="2590800" h="1967229">
                  <a:moveTo>
                    <a:pt x="1619250" y="1471650"/>
                  </a:moveTo>
                  <a:lnTo>
                    <a:pt x="1618780" y="1470533"/>
                  </a:lnTo>
                  <a:lnTo>
                    <a:pt x="1616913" y="1468666"/>
                  </a:lnTo>
                  <a:lnTo>
                    <a:pt x="1615795" y="1468208"/>
                  </a:lnTo>
                  <a:lnTo>
                    <a:pt x="1603641" y="1468208"/>
                  </a:lnTo>
                  <a:lnTo>
                    <a:pt x="1602524" y="1468666"/>
                  </a:lnTo>
                  <a:lnTo>
                    <a:pt x="1600657" y="1470533"/>
                  </a:lnTo>
                  <a:lnTo>
                    <a:pt x="1600200" y="1471650"/>
                  </a:lnTo>
                  <a:lnTo>
                    <a:pt x="1600200" y="1474279"/>
                  </a:lnTo>
                  <a:lnTo>
                    <a:pt x="1600657" y="1475409"/>
                  </a:lnTo>
                  <a:lnTo>
                    <a:pt x="1602524" y="1477264"/>
                  </a:lnTo>
                  <a:lnTo>
                    <a:pt x="1603641" y="1477733"/>
                  </a:lnTo>
                  <a:lnTo>
                    <a:pt x="1615795" y="1477733"/>
                  </a:lnTo>
                  <a:lnTo>
                    <a:pt x="1616913" y="1477264"/>
                  </a:lnTo>
                  <a:lnTo>
                    <a:pt x="1618780" y="1475409"/>
                  </a:lnTo>
                  <a:lnTo>
                    <a:pt x="1619250" y="1474279"/>
                  </a:lnTo>
                  <a:lnTo>
                    <a:pt x="1619250" y="1471650"/>
                  </a:lnTo>
                  <a:close/>
                </a:path>
                <a:path w="2590800" h="1967229">
                  <a:moveTo>
                    <a:pt x="1619250" y="982243"/>
                  </a:moveTo>
                  <a:lnTo>
                    <a:pt x="1618780" y="981125"/>
                  </a:lnTo>
                  <a:lnTo>
                    <a:pt x="1616913" y="979271"/>
                  </a:lnTo>
                  <a:lnTo>
                    <a:pt x="1615795" y="978801"/>
                  </a:lnTo>
                  <a:lnTo>
                    <a:pt x="1603641" y="978801"/>
                  </a:lnTo>
                  <a:lnTo>
                    <a:pt x="1602524" y="979271"/>
                  </a:lnTo>
                  <a:lnTo>
                    <a:pt x="1600657" y="981125"/>
                  </a:lnTo>
                  <a:lnTo>
                    <a:pt x="1600200" y="982243"/>
                  </a:lnTo>
                  <a:lnTo>
                    <a:pt x="1600200" y="984885"/>
                  </a:lnTo>
                  <a:lnTo>
                    <a:pt x="1600657" y="986002"/>
                  </a:lnTo>
                  <a:lnTo>
                    <a:pt x="1602524" y="987856"/>
                  </a:lnTo>
                  <a:lnTo>
                    <a:pt x="1603641" y="988326"/>
                  </a:lnTo>
                  <a:lnTo>
                    <a:pt x="1615795" y="988326"/>
                  </a:lnTo>
                  <a:lnTo>
                    <a:pt x="1616913" y="987856"/>
                  </a:lnTo>
                  <a:lnTo>
                    <a:pt x="1618780" y="986002"/>
                  </a:lnTo>
                  <a:lnTo>
                    <a:pt x="1619250" y="984885"/>
                  </a:lnTo>
                  <a:lnTo>
                    <a:pt x="1619250" y="982243"/>
                  </a:lnTo>
                  <a:close/>
                </a:path>
                <a:path w="2590800" h="1967229">
                  <a:moveTo>
                    <a:pt x="1619250" y="492848"/>
                  </a:moveTo>
                  <a:lnTo>
                    <a:pt x="1618780" y="491718"/>
                  </a:lnTo>
                  <a:lnTo>
                    <a:pt x="1616913" y="489864"/>
                  </a:lnTo>
                  <a:lnTo>
                    <a:pt x="1615795" y="489394"/>
                  </a:lnTo>
                  <a:lnTo>
                    <a:pt x="1603641" y="489394"/>
                  </a:lnTo>
                  <a:lnTo>
                    <a:pt x="1602524" y="489864"/>
                  </a:lnTo>
                  <a:lnTo>
                    <a:pt x="1600657" y="491718"/>
                  </a:lnTo>
                  <a:lnTo>
                    <a:pt x="1600200" y="492848"/>
                  </a:lnTo>
                  <a:lnTo>
                    <a:pt x="1600200" y="495477"/>
                  </a:lnTo>
                  <a:lnTo>
                    <a:pt x="1600657" y="496595"/>
                  </a:lnTo>
                  <a:lnTo>
                    <a:pt x="1602524" y="498462"/>
                  </a:lnTo>
                  <a:lnTo>
                    <a:pt x="1603641" y="498919"/>
                  </a:lnTo>
                  <a:lnTo>
                    <a:pt x="1615795" y="498919"/>
                  </a:lnTo>
                  <a:lnTo>
                    <a:pt x="1616913" y="498462"/>
                  </a:lnTo>
                  <a:lnTo>
                    <a:pt x="1618780" y="496595"/>
                  </a:lnTo>
                  <a:lnTo>
                    <a:pt x="1619250" y="495477"/>
                  </a:lnTo>
                  <a:lnTo>
                    <a:pt x="1619250" y="492848"/>
                  </a:lnTo>
                  <a:close/>
                </a:path>
                <a:path w="2590800" h="1967229">
                  <a:moveTo>
                    <a:pt x="1619250" y="3441"/>
                  </a:moveTo>
                  <a:lnTo>
                    <a:pt x="1618780" y="2324"/>
                  </a:lnTo>
                  <a:lnTo>
                    <a:pt x="1616913" y="457"/>
                  </a:lnTo>
                  <a:lnTo>
                    <a:pt x="1615795" y="0"/>
                  </a:lnTo>
                  <a:lnTo>
                    <a:pt x="1603641" y="0"/>
                  </a:lnTo>
                  <a:lnTo>
                    <a:pt x="1602524" y="457"/>
                  </a:lnTo>
                  <a:lnTo>
                    <a:pt x="1600657" y="2324"/>
                  </a:lnTo>
                  <a:lnTo>
                    <a:pt x="1600200" y="3441"/>
                  </a:lnTo>
                  <a:lnTo>
                    <a:pt x="1600200" y="6070"/>
                  </a:lnTo>
                  <a:lnTo>
                    <a:pt x="1600657" y="7188"/>
                  </a:lnTo>
                  <a:lnTo>
                    <a:pt x="1602524" y="9055"/>
                  </a:lnTo>
                  <a:lnTo>
                    <a:pt x="1603641" y="9525"/>
                  </a:lnTo>
                  <a:lnTo>
                    <a:pt x="1615795" y="9525"/>
                  </a:lnTo>
                  <a:lnTo>
                    <a:pt x="1616913" y="9055"/>
                  </a:lnTo>
                  <a:lnTo>
                    <a:pt x="1618780" y="7188"/>
                  </a:lnTo>
                  <a:lnTo>
                    <a:pt x="1619250" y="6070"/>
                  </a:lnTo>
                  <a:lnTo>
                    <a:pt x="1619250" y="3441"/>
                  </a:lnTo>
                  <a:close/>
                </a:path>
                <a:path w="2590800" h="1967229">
                  <a:moveTo>
                    <a:pt x="1676400" y="1961057"/>
                  </a:moveTo>
                  <a:lnTo>
                    <a:pt x="1675930" y="1959927"/>
                  </a:lnTo>
                  <a:lnTo>
                    <a:pt x="1674063" y="1958073"/>
                  </a:lnTo>
                  <a:lnTo>
                    <a:pt x="1672945" y="1957603"/>
                  </a:lnTo>
                  <a:lnTo>
                    <a:pt x="1660791" y="1957603"/>
                  </a:lnTo>
                  <a:lnTo>
                    <a:pt x="1659674" y="1958073"/>
                  </a:lnTo>
                  <a:lnTo>
                    <a:pt x="1657807" y="1959927"/>
                  </a:lnTo>
                  <a:lnTo>
                    <a:pt x="1657350" y="1961057"/>
                  </a:lnTo>
                  <a:lnTo>
                    <a:pt x="1657350" y="1963686"/>
                  </a:lnTo>
                  <a:lnTo>
                    <a:pt x="1657807" y="1964804"/>
                  </a:lnTo>
                  <a:lnTo>
                    <a:pt x="1659674" y="1966671"/>
                  </a:lnTo>
                  <a:lnTo>
                    <a:pt x="1660791" y="1967128"/>
                  </a:lnTo>
                  <a:lnTo>
                    <a:pt x="1672945" y="1967128"/>
                  </a:lnTo>
                  <a:lnTo>
                    <a:pt x="1674063" y="1966671"/>
                  </a:lnTo>
                  <a:lnTo>
                    <a:pt x="1675930" y="1964804"/>
                  </a:lnTo>
                  <a:lnTo>
                    <a:pt x="1676400" y="1963686"/>
                  </a:lnTo>
                  <a:lnTo>
                    <a:pt x="1676400" y="1961057"/>
                  </a:lnTo>
                  <a:close/>
                </a:path>
                <a:path w="2590800" h="1967229">
                  <a:moveTo>
                    <a:pt x="1676400" y="1471650"/>
                  </a:moveTo>
                  <a:lnTo>
                    <a:pt x="1675930" y="1470533"/>
                  </a:lnTo>
                  <a:lnTo>
                    <a:pt x="1674063" y="1468666"/>
                  </a:lnTo>
                  <a:lnTo>
                    <a:pt x="1672945" y="1468208"/>
                  </a:lnTo>
                  <a:lnTo>
                    <a:pt x="1660791" y="1468208"/>
                  </a:lnTo>
                  <a:lnTo>
                    <a:pt x="1659674" y="1468666"/>
                  </a:lnTo>
                  <a:lnTo>
                    <a:pt x="1657807" y="1470533"/>
                  </a:lnTo>
                  <a:lnTo>
                    <a:pt x="1657350" y="1471650"/>
                  </a:lnTo>
                  <a:lnTo>
                    <a:pt x="1657350" y="1474279"/>
                  </a:lnTo>
                  <a:lnTo>
                    <a:pt x="1657807" y="1475409"/>
                  </a:lnTo>
                  <a:lnTo>
                    <a:pt x="1659674" y="1477264"/>
                  </a:lnTo>
                  <a:lnTo>
                    <a:pt x="1660791" y="1477733"/>
                  </a:lnTo>
                  <a:lnTo>
                    <a:pt x="1672945" y="1477733"/>
                  </a:lnTo>
                  <a:lnTo>
                    <a:pt x="1674063" y="1477264"/>
                  </a:lnTo>
                  <a:lnTo>
                    <a:pt x="1675930" y="1475409"/>
                  </a:lnTo>
                  <a:lnTo>
                    <a:pt x="1676400" y="1474279"/>
                  </a:lnTo>
                  <a:lnTo>
                    <a:pt x="1676400" y="1471650"/>
                  </a:lnTo>
                  <a:close/>
                </a:path>
                <a:path w="2590800" h="1967229">
                  <a:moveTo>
                    <a:pt x="1676400" y="982243"/>
                  </a:moveTo>
                  <a:lnTo>
                    <a:pt x="1675930" y="981125"/>
                  </a:lnTo>
                  <a:lnTo>
                    <a:pt x="1674063" y="979271"/>
                  </a:lnTo>
                  <a:lnTo>
                    <a:pt x="1672945" y="978801"/>
                  </a:lnTo>
                  <a:lnTo>
                    <a:pt x="1660791" y="978801"/>
                  </a:lnTo>
                  <a:lnTo>
                    <a:pt x="1659674" y="979271"/>
                  </a:lnTo>
                  <a:lnTo>
                    <a:pt x="1657807" y="981125"/>
                  </a:lnTo>
                  <a:lnTo>
                    <a:pt x="1657350" y="982243"/>
                  </a:lnTo>
                  <a:lnTo>
                    <a:pt x="1657350" y="984885"/>
                  </a:lnTo>
                  <a:lnTo>
                    <a:pt x="1657807" y="986002"/>
                  </a:lnTo>
                  <a:lnTo>
                    <a:pt x="1659674" y="987856"/>
                  </a:lnTo>
                  <a:lnTo>
                    <a:pt x="1660791" y="988326"/>
                  </a:lnTo>
                  <a:lnTo>
                    <a:pt x="1672945" y="988326"/>
                  </a:lnTo>
                  <a:lnTo>
                    <a:pt x="1674063" y="987856"/>
                  </a:lnTo>
                  <a:lnTo>
                    <a:pt x="1675930" y="986002"/>
                  </a:lnTo>
                  <a:lnTo>
                    <a:pt x="1676400" y="984885"/>
                  </a:lnTo>
                  <a:lnTo>
                    <a:pt x="1676400" y="982243"/>
                  </a:lnTo>
                  <a:close/>
                </a:path>
                <a:path w="2590800" h="1967229">
                  <a:moveTo>
                    <a:pt x="1676400" y="492848"/>
                  </a:moveTo>
                  <a:lnTo>
                    <a:pt x="1675930" y="491718"/>
                  </a:lnTo>
                  <a:lnTo>
                    <a:pt x="1674063" y="489864"/>
                  </a:lnTo>
                  <a:lnTo>
                    <a:pt x="1672945" y="489394"/>
                  </a:lnTo>
                  <a:lnTo>
                    <a:pt x="1660791" y="489394"/>
                  </a:lnTo>
                  <a:lnTo>
                    <a:pt x="1659674" y="489864"/>
                  </a:lnTo>
                  <a:lnTo>
                    <a:pt x="1657807" y="491718"/>
                  </a:lnTo>
                  <a:lnTo>
                    <a:pt x="1657350" y="492848"/>
                  </a:lnTo>
                  <a:lnTo>
                    <a:pt x="1657350" y="495477"/>
                  </a:lnTo>
                  <a:lnTo>
                    <a:pt x="1657807" y="496595"/>
                  </a:lnTo>
                  <a:lnTo>
                    <a:pt x="1659674" y="498462"/>
                  </a:lnTo>
                  <a:lnTo>
                    <a:pt x="1660791" y="498919"/>
                  </a:lnTo>
                  <a:lnTo>
                    <a:pt x="1672945" y="498919"/>
                  </a:lnTo>
                  <a:lnTo>
                    <a:pt x="1674063" y="498462"/>
                  </a:lnTo>
                  <a:lnTo>
                    <a:pt x="1675930" y="496595"/>
                  </a:lnTo>
                  <a:lnTo>
                    <a:pt x="1676400" y="495477"/>
                  </a:lnTo>
                  <a:lnTo>
                    <a:pt x="1676400" y="492848"/>
                  </a:lnTo>
                  <a:close/>
                </a:path>
                <a:path w="2590800" h="1967229">
                  <a:moveTo>
                    <a:pt x="1676400" y="3441"/>
                  </a:moveTo>
                  <a:lnTo>
                    <a:pt x="1675930" y="2324"/>
                  </a:lnTo>
                  <a:lnTo>
                    <a:pt x="1674063" y="457"/>
                  </a:lnTo>
                  <a:lnTo>
                    <a:pt x="1672945" y="0"/>
                  </a:lnTo>
                  <a:lnTo>
                    <a:pt x="1660791" y="0"/>
                  </a:lnTo>
                  <a:lnTo>
                    <a:pt x="1659674" y="457"/>
                  </a:lnTo>
                  <a:lnTo>
                    <a:pt x="1657807" y="2324"/>
                  </a:lnTo>
                  <a:lnTo>
                    <a:pt x="1657350" y="3441"/>
                  </a:lnTo>
                  <a:lnTo>
                    <a:pt x="1657350" y="6070"/>
                  </a:lnTo>
                  <a:lnTo>
                    <a:pt x="1657807" y="7188"/>
                  </a:lnTo>
                  <a:lnTo>
                    <a:pt x="1659674" y="9055"/>
                  </a:lnTo>
                  <a:lnTo>
                    <a:pt x="1660791" y="9525"/>
                  </a:lnTo>
                  <a:lnTo>
                    <a:pt x="1672945" y="9525"/>
                  </a:lnTo>
                  <a:lnTo>
                    <a:pt x="1674063" y="9055"/>
                  </a:lnTo>
                  <a:lnTo>
                    <a:pt x="1675930" y="7188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2590800" h="1967229">
                  <a:moveTo>
                    <a:pt x="1733550" y="1961057"/>
                  </a:moveTo>
                  <a:lnTo>
                    <a:pt x="1733080" y="1959927"/>
                  </a:lnTo>
                  <a:lnTo>
                    <a:pt x="1731213" y="1958073"/>
                  </a:lnTo>
                  <a:lnTo>
                    <a:pt x="1730095" y="1957603"/>
                  </a:lnTo>
                  <a:lnTo>
                    <a:pt x="1717941" y="1957603"/>
                  </a:lnTo>
                  <a:lnTo>
                    <a:pt x="1716824" y="1958073"/>
                  </a:lnTo>
                  <a:lnTo>
                    <a:pt x="1714957" y="1959927"/>
                  </a:lnTo>
                  <a:lnTo>
                    <a:pt x="1714500" y="1961057"/>
                  </a:lnTo>
                  <a:lnTo>
                    <a:pt x="1714500" y="1963686"/>
                  </a:lnTo>
                  <a:lnTo>
                    <a:pt x="1714957" y="1964804"/>
                  </a:lnTo>
                  <a:lnTo>
                    <a:pt x="1716824" y="1966671"/>
                  </a:lnTo>
                  <a:lnTo>
                    <a:pt x="1717941" y="1967128"/>
                  </a:lnTo>
                  <a:lnTo>
                    <a:pt x="1730095" y="1967128"/>
                  </a:lnTo>
                  <a:lnTo>
                    <a:pt x="1731213" y="1966671"/>
                  </a:lnTo>
                  <a:lnTo>
                    <a:pt x="1733080" y="1964804"/>
                  </a:lnTo>
                  <a:lnTo>
                    <a:pt x="1733550" y="1963686"/>
                  </a:lnTo>
                  <a:lnTo>
                    <a:pt x="1733550" y="1961057"/>
                  </a:lnTo>
                  <a:close/>
                </a:path>
                <a:path w="2590800" h="1967229">
                  <a:moveTo>
                    <a:pt x="1733550" y="1471650"/>
                  </a:moveTo>
                  <a:lnTo>
                    <a:pt x="1733080" y="1470533"/>
                  </a:lnTo>
                  <a:lnTo>
                    <a:pt x="1731213" y="1468666"/>
                  </a:lnTo>
                  <a:lnTo>
                    <a:pt x="1730095" y="1468208"/>
                  </a:lnTo>
                  <a:lnTo>
                    <a:pt x="1717941" y="1468208"/>
                  </a:lnTo>
                  <a:lnTo>
                    <a:pt x="1716824" y="1468666"/>
                  </a:lnTo>
                  <a:lnTo>
                    <a:pt x="1714957" y="1470533"/>
                  </a:lnTo>
                  <a:lnTo>
                    <a:pt x="1714500" y="1471650"/>
                  </a:lnTo>
                  <a:lnTo>
                    <a:pt x="1714500" y="1474279"/>
                  </a:lnTo>
                  <a:lnTo>
                    <a:pt x="1714957" y="1475409"/>
                  </a:lnTo>
                  <a:lnTo>
                    <a:pt x="1716824" y="1477264"/>
                  </a:lnTo>
                  <a:lnTo>
                    <a:pt x="1717941" y="1477733"/>
                  </a:lnTo>
                  <a:lnTo>
                    <a:pt x="1730095" y="1477733"/>
                  </a:lnTo>
                  <a:lnTo>
                    <a:pt x="1731213" y="1477264"/>
                  </a:lnTo>
                  <a:lnTo>
                    <a:pt x="1733080" y="1475409"/>
                  </a:lnTo>
                  <a:lnTo>
                    <a:pt x="1733550" y="1474279"/>
                  </a:lnTo>
                  <a:lnTo>
                    <a:pt x="1733550" y="1471650"/>
                  </a:lnTo>
                  <a:close/>
                </a:path>
                <a:path w="2590800" h="1967229">
                  <a:moveTo>
                    <a:pt x="1733550" y="982243"/>
                  </a:moveTo>
                  <a:lnTo>
                    <a:pt x="1733080" y="981125"/>
                  </a:lnTo>
                  <a:lnTo>
                    <a:pt x="1731213" y="979271"/>
                  </a:lnTo>
                  <a:lnTo>
                    <a:pt x="1730095" y="978801"/>
                  </a:lnTo>
                  <a:lnTo>
                    <a:pt x="1717941" y="978801"/>
                  </a:lnTo>
                  <a:lnTo>
                    <a:pt x="1716824" y="979271"/>
                  </a:lnTo>
                  <a:lnTo>
                    <a:pt x="1714957" y="981125"/>
                  </a:lnTo>
                  <a:lnTo>
                    <a:pt x="1714500" y="982243"/>
                  </a:lnTo>
                  <a:lnTo>
                    <a:pt x="1714500" y="984885"/>
                  </a:lnTo>
                  <a:lnTo>
                    <a:pt x="1714957" y="986002"/>
                  </a:lnTo>
                  <a:lnTo>
                    <a:pt x="1716824" y="987856"/>
                  </a:lnTo>
                  <a:lnTo>
                    <a:pt x="1717941" y="988326"/>
                  </a:lnTo>
                  <a:lnTo>
                    <a:pt x="1730095" y="988326"/>
                  </a:lnTo>
                  <a:lnTo>
                    <a:pt x="1731213" y="987856"/>
                  </a:lnTo>
                  <a:lnTo>
                    <a:pt x="1733080" y="986002"/>
                  </a:lnTo>
                  <a:lnTo>
                    <a:pt x="1733550" y="984885"/>
                  </a:lnTo>
                  <a:lnTo>
                    <a:pt x="1733550" y="982243"/>
                  </a:lnTo>
                  <a:close/>
                </a:path>
                <a:path w="2590800" h="1967229">
                  <a:moveTo>
                    <a:pt x="1733550" y="492848"/>
                  </a:moveTo>
                  <a:lnTo>
                    <a:pt x="1733080" y="491718"/>
                  </a:lnTo>
                  <a:lnTo>
                    <a:pt x="1731213" y="489864"/>
                  </a:lnTo>
                  <a:lnTo>
                    <a:pt x="1730095" y="489394"/>
                  </a:lnTo>
                  <a:lnTo>
                    <a:pt x="1717941" y="489394"/>
                  </a:lnTo>
                  <a:lnTo>
                    <a:pt x="1716824" y="489864"/>
                  </a:lnTo>
                  <a:lnTo>
                    <a:pt x="1714957" y="491718"/>
                  </a:lnTo>
                  <a:lnTo>
                    <a:pt x="1714500" y="492848"/>
                  </a:lnTo>
                  <a:lnTo>
                    <a:pt x="1714500" y="495477"/>
                  </a:lnTo>
                  <a:lnTo>
                    <a:pt x="1714957" y="496595"/>
                  </a:lnTo>
                  <a:lnTo>
                    <a:pt x="1716824" y="498462"/>
                  </a:lnTo>
                  <a:lnTo>
                    <a:pt x="1717941" y="498919"/>
                  </a:lnTo>
                  <a:lnTo>
                    <a:pt x="1730095" y="498919"/>
                  </a:lnTo>
                  <a:lnTo>
                    <a:pt x="1731213" y="498462"/>
                  </a:lnTo>
                  <a:lnTo>
                    <a:pt x="1733080" y="496595"/>
                  </a:lnTo>
                  <a:lnTo>
                    <a:pt x="1733550" y="495477"/>
                  </a:lnTo>
                  <a:lnTo>
                    <a:pt x="1733550" y="492848"/>
                  </a:lnTo>
                  <a:close/>
                </a:path>
                <a:path w="2590800" h="1967229">
                  <a:moveTo>
                    <a:pt x="1733550" y="3441"/>
                  </a:moveTo>
                  <a:lnTo>
                    <a:pt x="1733080" y="2324"/>
                  </a:lnTo>
                  <a:lnTo>
                    <a:pt x="1731213" y="457"/>
                  </a:lnTo>
                  <a:lnTo>
                    <a:pt x="1730095" y="0"/>
                  </a:lnTo>
                  <a:lnTo>
                    <a:pt x="1717941" y="0"/>
                  </a:lnTo>
                  <a:lnTo>
                    <a:pt x="1716824" y="457"/>
                  </a:lnTo>
                  <a:lnTo>
                    <a:pt x="1714957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57" y="7188"/>
                  </a:lnTo>
                  <a:lnTo>
                    <a:pt x="1716824" y="9055"/>
                  </a:lnTo>
                  <a:lnTo>
                    <a:pt x="1717941" y="9525"/>
                  </a:lnTo>
                  <a:lnTo>
                    <a:pt x="1730095" y="9525"/>
                  </a:lnTo>
                  <a:lnTo>
                    <a:pt x="1731213" y="9055"/>
                  </a:lnTo>
                  <a:lnTo>
                    <a:pt x="1733080" y="7188"/>
                  </a:lnTo>
                  <a:lnTo>
                    <a:pt x="1733550" y="6070"/>
                  </a:lnTo>
                  <a:lnTo>
                    <a:pt x="1733550" y="3441"/>
                  </a:lnTo>
                  <a:close/>
                </a:path>
                <a:path w="2590800" h="1967229">
                  <a:moveTo>
                    <a:pt x="1790700" y="1961057"/>
                  </a:moveTo>
                  <a:lnTo>
                    <a:pt x="1790230" y="1959927"/>
                  </a:lnTo>
                  <a:lnTo>
                    <a:pt x="1788363" y="1958073"/>
                  </a:lnTo>
                  <a:lnTo>
                    <a:pt x="1787245" y="1957603"/>
                  </a:lnTo>
                  <a:lnTo>
                    <a:pt x="1775091" y="1957603"/>
                  </a:lnTo>
                  <a:lnTo>
                    <a:pt x="1773974" y="1958073"/>
                  </a:lnTo>
                  <a:lnTo>
                    <a:pt x="1772107" y="1959927"/>
                  </a:lnTo>
                  <a:lnTo>
                    <a:pt x="1771650" y="1961057"/>
                  </a:lnTo>
                  <a:lnTo>
                    <a:pt x="1771650" y="1963686"/>
                  </a:lnTo>
                  <a:lnTo>
                    <a:pt x="1772107" y="1964804"/>
                  </a:lnTo>
                  <a:lnTo>
                    <a:pt x="1773974" y="1966671"/>
                  </a:lnTo>
                  <a:lnTo>
                    <a:pt x="1775091" y="1967128"/>
                  </a:lnTo>
                  <a:lnTo>
                    <a:pt x="1787245" y="1967128"/>
                  </a:lnTo>
                  <a:lnTo>
                    <a:pt x="1788363" y="1966671"/>
                  </a:lnTo>
                  <a:lnTo>
                    <a:pt x="1790230" y="1964804"/>
                  </a:lnTo>
                  <a:lnTo>
                    <a:pt x="1790700" y="1963686"/>
                  </a:lnTo>
                  <a:lnTo>
                    <a:pt x="1790700" y="1961057"/>
                  </a:lnTo>
                  <a:close/>
                </a:path>
                <a:path w="2590800" h="1967229">
                  <a:moveTo>
                    <a:pt x="1790700" y="1471650"/>
                  </a:moveTo>
                  <a:lnTo>
                    <a:pt x="1790230" y="1470533"/>
                  </a:lnTo>
                  <a:lnTo>
                    <a:pt x="1788363" y="1468666"/>
                  </a:lnTo>
                  <a:lnTo>
                    <a:pt x="1787245" y="1468208"/>
                  </a:lnTo>
                  <a:lnTo>
                    <a:pt x="1775091" y="1468208"/>
                  </a:lnTo>
                  <a:lnTo>
                    <a:pt x="1773974" y="1468666"/>
                  </a:lnTo>
                  <a:lnTo>
                    <a:pt x="1772107" y="1470533"/>
                  </a:lnTo>
                  <a:lnTo>
                    <a:pt x="1771650" y="1471650"/>
                  </a:lnTo>
                  <a:lnTo>
                    <a:pt x="1771650" y="1474279"/>
                  </a:lnTo>
                  <a:lnTo>
                    <a:pt x="1772107" y="1475409"/>
                  </a:lnTo>
                  <a:lnTo>
                    <a:pt x="1773974" y="1477264"/>
                  </a:lnTo>
                  <a:lnTo>
                    <a:pt x="1775091" y="1477733"/>
                  </a:lnTo>
                  <a:lnTo>
                    <a:pt x="1787245" y="1477733"/>
                  </a:lnTo>
                  <a:lnTo>
                    <a:pt x="1788363" y="1477264"/>
                  </a:lnTo>
                  <a:lnTo>
                    <a:pt x="1790230" y="1475409"/>
                  </a:lnTo>
                  <a:lnTo>
                    <a:pt x="1790700" y="1474279"/>
                  </a:lnTo>
                  <a:lnTo>
                    <a:pt x="1790700" y="1471650"/>
                  </a:lnTo>
                  <a:close/>
                </a:path>
                <a:path w="2590800" h="1967229">
                  <a:moveTo>
                    <a:pt x="1790700" y="982243"/>
                  </a:moveTo>
                  <a:lnTo>
                    <a:pt x="1790230" y="981125"/>
                  </a:lnTo>
                  <a:lnTo>
                    <a:pt x="1788363" y="979271"/>
                  </a:lnTo>
                  <a:lnTo>
                    <a:pt x="1787245" y="978801"/>
                  </a:lnTo>
                  <a:lnTo>
                    <a:pt x="1775091" y="978801"/>
                  </a:lnTo>
                  <a:lnTo>
                    <a:pt x="1773974" y="979271"/>
                  </a:lnTo>
                  <a:lnTo>
                    <a:pt x="1772107" y="981125"/>
                  </a:lnTo>
                  <a:lnTo>
                    <a:pt x="1771650" y="982243"/>
                  </a:lnTo>
                  <a:lnTo>
                    <a:pt x="1771650" y="984885"/>
                  </a:lnTo>
                  <a:lnTo>
                    <a:pt x="1772107" y="986002"/>
                  </a:lnTo>
                  <a:lnTo>
                    <a:pt x="1773974" y="987856"/>
                  </a:lnTo>
                  <a:lnTo>
                    <a:pt x="1775091" y="988326"/>
                  </a:lnTo>
                  <a:lnTo>
                    <a:pt x="1787245" y="988326"/>
                  </a:lnTo>
                  <a:lnTo>
                    <a:pt x="1788363" y="987856"/>
                  </a:lnTo>
                  <a:lnTo>
                    <a:pt x="1790230" y="986002"/>
                  </a:lnTo>
                  <a:lnTo>
                    <a:pt x="1790700" y="984885"/>
                  </a:lnTo>
                  <a:lnTo>
                    <a:pt x="1790700" y="982243"/>
                  </a:lnTo>
                  <a:close/>
                </a:path>
                <a:path w="2590800" h="1967229">
                  <a:moveTo>
                    <a:pt x="1790700" y="492848"/>
                  </a:moveTo>
                  <a:lnTo>
                    <a:pt x="1790230" y="491718"/>
                  </a:lnTo>
                  <a:lnTo>
                    <a:pt x="1788363" y="489864"/>
                  </a:lnTo>
                  <a:lnTo>
                    <a:pt x="1787245" y="489394"/>
                  </a:lnTo>
                  <a:lnTo>
                    <a:pt x="1775091" y="489394"/>
                  </a:lnTo>
                  <a:lnTo>
                    <a:pt x="1773974" y="489864"/>
                  </a:lnTo>
                  <a:lnTo>
                    <a:pt x="1772107" y="491718"/>
                  </a:lnTo>
                  <a:lnTo>
                    <a:pt x="1771650" y="492848"/>
                  </a:lnTo>
                  <a:lnTo>
                    <a:pt x="1771650" y="495477"/>
                  </a:lnTo>
                  <a:lnTo>
                    <a:pt x="1772107" y="496595"/>
                  </a:lnTo>
                  <a:lnTo>
                    <a:pt x="1773974" y="498462"/>
                  </a:lnTo>
                  <a:lnTo>
                    <a:pt x="1775091" y="498919"/>
                  </a:lnTo>
                  <a:lnTo>
                    <a:pt x="1787245" y="498919"/>
                  </a:lnTo>
                  <a:lnTo>
                    <a:pt x="1788363" y="498462"/>
                  </a:lnTo>
                  <a:lnTo>
                    <a:pt x="1790230" y="496595"/>
                  </a:lnTo>
                  <a:lnTo>
                    <a:pt x="1790700" y="495477"/>
                  </a:lnTo>
                  <a:lnTo>
                    <a:pt x="1790700" y="492848"/>
                  </a:lnTo>
                  <a:close/>
                </a:path>
                <a:path w="2590800" h="1967229">
                  <a:moveTo>
                    <a:pt x="1790700" y="3441"/>
                  </a:moveTo>
                  <a:lnTo>
                    <a:pt x="1790230" y="2324"/>
                  </a:lnTo>
                  <a:lnTo>
                    <a:pt x="1788363" y="457"/>
                  </a:lnTo>
                  <a:lnTo>
                    <a:pt x="1787245" y="0"/>
                  </a:lnTo>
                  <a:lnTo>
                    <a:pt x="1775091" y="0"/>
                  </a:lnTo>
                  <a:lnTo>
                    <a:pt x="1773974" y="457"/>
                  </a:lnTo>
                  <a:lnTo>
                    <a:pt x="1772107" y="2324"/>
                  </a:lnTo>
                  <a:lnTo>
                    <a:pt x="1771650" y="3441"/>
                  </a:lnTo>
                  <a:lnTo>
                    <a:pt x="1771650" y="6070"/>
                  </a:lnTo>
                  <a:lnTo>
                    <a:pt x="1772107" y="7188"/>
                  </a:lnTo>
                  <a:lnTo>
                    <a:pt x="1773974" y="9055"/>
                  </a:lnTo>
                  <a:lnTo>
                    <a:pt x="1775091" y="9525"/>
                  </a:lnTo>
                  <a:lnTo>
                    <a:pt x="1787245" y="9525"/>
                  </a:lnTo>
                  <a:lnTo>
                    <a:pt x="1788363" y="9055"/>
                  </a:lnTo>
                  <a:lnTo>
                    <a:pt x="1790230" y="7188"/>
                  </a:lnTo>
                  <a:lnTo>
                    <a:pt x="1790700" y="6070"/>
                  </a:lnTo>
                  <a:lnTo>
                    <a:pt x="1790700" y="3441"/>
                  </a:lnTo>
                  <a:close/>
                </a:path>
                <a:path w="2590800" h="1967229">
                  <a:moveTo>
                    <a:pt x="1847850" y="1961057"/>
                  </a:moveTo>
                  <a:lnTo>
                    <a:pt x="1847380" y="1959927"/>
                  </a:lnTo>
                  <a:lnTo>
                    <a:pt x="1845513" y="1958073"/>
                  </a:lnTo>
                  <a:lnTo>
                    <a:pt x="1844395" y="1957603"/>
                  </a:lnTo>
                  <a:lnTo>
                    <a:pt x="1832241" y="1957603"/>
                  </a:lnTo>
                  <a:lnTo>
                    <a:pt x="1831124" y="1958073"/>
                  </a:lnTo>
                  <a:lnTo>
                    <a:pt x="1829257" y="1959927"/>
                  </a:lnTo>
                  <a:lnTo>
                    <a:pt x="1828800" y="1961057"/>
                  </a:lnTo>
                  <a:lnTo>
                    <a:pt x="1828800" y="1963686"/>
                  </a:lnTo>
                  <a:lnTo>
                    <a:pt x="1829257" y="1964804"/>
                  </a:lnTo>
                  <a:lnTo>
                    <a:pt x="1831124" y="1966671"/>
                  </a:lnTo>
                  <a:lnTo>
                    <a:pt x="1832241" y="1967128"/>
                  </a:lnTo>
                  <a:lnTo>
                    <a:pt x="1844395" y="1967128"/>
                  </a:lnTo>
                  <a:lnTo>
                    <a:pt x="1845513" y="1966671"/>
                  </a:lnTo>
                  <a:lnTo>
                    <a:pt x="1847380" y="1964804"/>
                  </a:lnTo>
                  <a:lnTo>
                    <a:pt x="1847850" y="1963686"/>
                  </a:lnTo>
                  <a:lnTo>
                    <a:pt x="1847850" y="1961057"/>
                  </a:lnTo>
                  <a:close/>
                </a:path>
                <a:path w="2590800" h="1967229">
                  <a:moveTo>
                    <a:pt x="1847850" y="1471650"/>
                  </a:moveTo>
                  <a:lnTo>
                    <a:pt x="1847380" y="1470533"/>
                  </a:lnTo>
                  <a:lnTo>
                    <a:pt x="1845513" y="1468666"/>
                  </a:lnTo>
                  <a:lnTo>
                    <a:pt x="1844395" y="1468208"/>
                  </a:lnTo>
                  <a:lnTo>
                    <a:pt x="1832241" y="1468208"/>
                  </a:lnTo>
                  <a:lnTo>
                    <a:pt x="1831124" y="1468666"/>
                  </a:lnTo>
                  <a:lnTo>
                    <a:pt x="1829257" y="1470533"/>
                  </a:lnTo>
                  <a:lnTo>
                    <a:pt x="1828800" y="1471650"/>
                  </a:lnTo>
                  <a:lnTo>
                    <a:pt x="1828800" y="1474279"/>
                  </a:lnTo>
                  <a:lnTo>
                    <a:pt x="1829257" y="1475409"/>
                  </a:lnTo>
                  <a:lnTo>
                    <a:pt x="1831124" y="1477264"/>
                  </a:lnTo>
                  <a:lnTo>
                    <a:pt x="1832241" y="1477733"/>
                  </a:lnTo>
                  <a:lnTo>
                    <a:pt x="1844395" y="1477733"/>
                  </a:lnTo>
                  <a:lnTo>
                    <a:pt x="1845513" y="1477264"/>
                  </a:lnTo>
                  <a:lnTo>
                    <a:pt x="1847380" y="1475409"/>
                  </a:lnTo>
                  <a:lnTo>
                    <a:pt x="1847850" y="1474279"/>
                  </a:lnTo>
                  <a:lnTo>
                    <a:pt x="1847850" y="1471650"/>
                  </a:lnTo>
                  <a:close/>
                </a:path>
                <a:path w="2590800" h="1967229">
                  <a:moveTo>
                    <a:pt x="1847850" y="982243"/>
                  </a:moveTo>
                  <a:lnTo>
                    <a:pt x="1847380" y="981125"/>
                  </a:lnTo>
                  <a:lnTo>
                    <a:pt x="1845513" y="979271"/>
                  </a:lnTo>
                  <a:lnTo>
                    <a:pt x="1844395" y="978801"/>
                  </a:lnTo>
                  <a:lnTo>
                    <a:pt x="1832241" y="978801"/>
                  </a:lnTo>
                  <a:lnTo>
                    <a:pt x="1831124" y="979271"/>
                  </a:lnTo>
                  <a:lnTo>
                    <a:pt x="1829257" y="981125"/>
                  </a:lnTo>
                  <a:lnTo>
                    <a:pt x="1828800" y="982243"/>
                  </a:lnTo>
                  <a:lnTo>
                    <a:pt x="1828800" y="984885"/>
                  </a:lnTo>
                  <a:lnTo>
                    <a:pt x="1829257" y="986002"/>
                  </a:lnTo>
                  <a:lnTo>
                    <a:pt x="1831124" y="987856"/>
                  </a:lnTo>
                  <a:lnTo>
                    <a:pt x="1832241" y="988326"/>
                  </a:lnTo>
                  <a:lnTo>
                    <a:pt x="1844395" y="988326"/>
                  </a:lnTo>
                  <a:lnTo>
                    <a:pt x="1845513" y="987856"/>
                  </a:lnTo>
                  <a:lnTo>
                    <a:pt x="1847380" y="986002"/>
                  </a:lnTo>
                  <a:lnTo>
                    <a:pt x="1847850" y="984885"/>
                  </a:lnTo>
                  <a:lnTo>
                    <a:pt x="1847850" y="982243"/>
                  </a:lnTo>
                  <a:close/>
                </a:path>
                <a:path w="2590800" h="1967229">
                  <a:moveTo>
                    <a:pt x="1847850" y="492848"/>
                  </a:moveTo>
                  <a:lnTo>
                    <a:pt x="1847380" y="491718"/>
                  </a:lnTo>
                  <a:lnTo>
                    <a:pt x="1845513" y="489864"/>
                  </a:lnTo>
                  <a:lnTo>
                    <a:pt x="1844395" y="489394"/>
                  </a:lnTo>
                  <a:lnTo>
                    <a:pt x="1832241" y="489394"/>
                  </a:lnTo>
                  <a:lnTo>
                    <a:pt x="1831124" y="489864"/>
                  </a:lnTo>
                  <a:lnTo>
                    <a:pt x="1829257" y="491718"/>
                  </a:lnTo>
                  <a:lnTo>
                    <a:pt x="1828800" y="492848"/>
                  </a:lnTo>
                  <a:lnTo>
                    <a:pt x="1828800" y="495477"/>
                  </a:lnTo>
                  <a:lnTo>
                    <a:pt x="1829257" y="496595"/>
                  </a:lnTo>
                  <a:lnTo>
                    <a:pt x="1831124" y="498462"/>
                  </a:lnTo>
                  <a:lnTo>
                    <a:pt x="1832241" y="498919"/>
                  </a:lnTo>
                  <a:lnTo>
                    <a:pt x="1844395" y="498919"/>
                  </a:lnTo>
                  <a:lnTo>
                    <a:pt x="1845513" y="498462"/>
                  </a:lnTo>
                  <a:lnTo>
                    <a:pt x="1847380" y="496595"/>
                  </a:lnTo>
                  <a:lnTo>
                    <a:pt x="1847850" y="495477"/>
                  </a:lnTo>
                  <a:lnTo>
                    <a:pt x="1847850" y="492848"/>
                  </a:lnTo>
                  <a:close/>
                </a:path>
                <a:path w="2590800" h="1967229">
                  <a:moveTo>
                    <a:pt x="1847850" y="3441"/>
                  </a:moveTo>
                  <a:lnTo>
                    <a:pt x="1847380" y="2324"/>
                  </a:lnTo>
                  <a:lnTo>
                    <a:pt x="1845513" y="457"/>
                  </a:lnTo>
                  <a:lnTo>
                    <a:pt x="1844395" y="0"/>
                  </a:lnTo>
                  <a:lnTo>
                    <a:pt x="1832241" y="0"/>
                  </a:lnTo>
                  <a:lnTo>
                    <a:pt x="1831124" y="457"/>
                  </a:lnTo>
                  <a:lnTo>
                    <a:pt x="1829257" y="2324"/>
                  </a:lnTo>
                  <a:lnTo>
                    <a:pt x="1828800" y="3441"/>
                  </a:lnTo>
                  <a:lnTo>
                    <a:pt x="1828800" y="6070"/>
                  </a:lnTo>
                  <a:lnTo>
                    <a:pt x="1829257" y="7188"/>
                  </a:lnTo>
                  <a:lnTo>
                    <a:pt x="1831124" y="9055"/>
                  </a:lnTo>
                  <a:lnTo>
                    <a:pt x="1832241" y="9525"/>
                  </a:lnTo>
                  <a:lnTo>
                    <a:pt x="1844395" y="9525"/>
                  </a:lnTo>
                  <a:lnTo>
                    <a:pt x="1845513" y="9055"/>
                  </a:lnTo>
                  <a:lnTo>
                    <a:pt x="1847380" y="7188"/>
                  </a:lnTo>
                  <a:lnTo>
                    <a:pt x="1847850" y="6070"/>
                  </a:lnTo>
                  <a:lnTo>
                    <a:pt x="1847850" y="3441"/>
                  </a:lnTo>
                  <a:close/>
                </a:path>
                <a:path w="2590800" h="1967229">
                  <a:moveTo>
                    <a:pt x="1905000" y="1961057"/>
                  </a:moveTo>
                  <a:lnTo>
                    <a:pt x="1904530" y="1959927"/>
                  </a:lnTo>
                  <a:lnTo>
                    <a:pt x="1902663" y="1958073"/>
                  </a:lnTo>
                  <a:lnTo>
                    <a:pt x="1901545" y="1957603"/>
                  </a:lnTo>
                  <a:lnTo>
                    <a:pt x="1889391" y="1957603"/>
                  </a:lnTo>
                  <a:lnTo>
                    <a:pt x="1888274" y="1958073"/>
                  </a:lnTo>
                  <a:lnTo>
                    <a:pt x="1886407" y="1959927"/>
                  </a:lnTo>
                  <a:lnTo>
                    <a:pt x="1885950" y="1961057"/>
                  </a:lnTo>
                  <a:lnTo>
                    <a:pt x="1885950" y="1963686"/>
                  </a:lnTo>
                  <a:lnTo>
                    <a:pt x="1886407" y="1964804"/>
                  </a:lnTo>
                  <a:lnTo>
                    <a:pt x="1888274" y="1966671"/>
                  </a:lnTo>
                  <a:lnTo>
                    <a:pt x="1889391" y="1967128"/>
                  </a:lnTo>
                  <a:lnTo>
                    <a:pt x="1901545" y="1967128"/>
                  </a:lnTo>
                  <a:lnTo>
                    <a:pt x="1902663" y="1966671"/>
                  </a:lnTo>
                  <a:lnTo>
                    <a:pt x="1904530" y="1964804"/>
                  </a:lnTo>
                  <a:lnTo>
                    <a:pt x="1905000" y="1963686"/>
                  </a:lnTo>
                  <a:lnTo>
                    <a:pt x="1905000" y="1961057"/>
                  </a:lnTo>
                  <a:close/>
                </a:path>
                <a:path w="2590800" h="1967229">
                  <a:moveTo>
                    <a:pt x="1905000" y="1471650"/>
                  </a:moveTo>
                  <a:lnTo>
                    <a:pt x="1904530" y="1470533"/>
                  </a:lnTo>
                  <a:lnTo>
                    <a:pt x="1902663" y="1468666"/>
                  </a:lnTo>
                  <a:lnTo>
                    <a:pt x="1901545" y="1468208"/>
                  </a:lnTo>
                  <a:lnTo>
                    <a:pt x="1889391" y="1468208"/>
                  </a:lnTo>
                  <a:lnTo>
                    <a:pt x="1888274" y="1468666"/>
                  </a:lnTo>
                  <a:lnTo>
                    <a:pt x="1886407" y="1470533"/>
                  </a:lnTo>
                  <a:lnTo>
                    <a:pt x="1885950" y="1471650"/>
                  </a:lnTo>
                  <a:lnTo>
                    <a:pt x="1885950" y="1474279"/>
                  </a:lnTo>
                  <a:lnTo>
                    <a:pt x="1886407" y="1475409"/>
                  </a:lnTo>
                  <a:lnTo>
                    <a:pt x="1888274" y="1477264"/>
                  </a:lnTo>
                  <a:lnTo>
                    <a:pt x="1889391" y="1477733"/>
                  </a:lnTo>
                  <a:lnTo>
                    <a:pt x="1901545" y="1477733"/>
                  </a:lnTo>
                  <a:lnTo>
                    <a:pt x="1902663" y="1477264"/>
                  </a:lnTo>
                  <a:lnTo>
                    <a:pt x="1904530" y="1475409"/>
                  </a:lnTo>
                  <a:lnTo>
                    <a:pt x="1905000" y="1474279"/>
                  </a:lnTo>
                  <a:lnTo>
                    <a:pt x="1905000" y="1471650"/>
                  </a:lnTo>
                  <a:close/>
                </a:path>
                <a:path w="2590800" h="1967229">
                  <a:moveTo>
                    <a:pt x="1905000" y="982243"/>
                  </a:moveTo>
                  <a:lnTo>
                    <a:pt x="1904530" y="981125"/>
                  </a:lnTo>
                  <a:lnTo>
                    <a:pt x="1902663" y="979271"/>
                  </a:lnTo>
                  <a:lnTo>
                    <a:pt x="1901545" y="978801"/>
                  </a:lnTo>
                  <a:lnTo>
                    <a:pt x="1889391" y="978801"/>
                  </a:lnTo>
                  <a:lnTo>
                    <a:pt x="1888274" y="979271"/>
                  </a:lnTo>
                  <a:lnTo>
                    <a:pt x="1886407" y="981125"/>
                  </a:lnTo>
                  <a:lnTo>
                    <a:pt x="1885950" y="982243"/>
                  </a:lnTo>
                  <a:lnTo>
                    <a:pt x="1885950" y="984885"/>
                  </a:lnTo>
                  <a:lnTo>
                    <a:pt x="1886407" y="986002"/>
                  </a:lnTo>
                  <a:lnTo>
                    <a:pt x="1888274" y="987856"/>
                  </a:lnTo>
                  <a:lnTo>
                    <a:pt x="1889391" y="988326"/>
                  </a:lnTo>
                  <a:lnTo>
                    <a:pt x="1901545" y="988326"/>
                  </a:lnTo>
                  <a:lnTo>
                    <a:pt x="1902663" y="987856"/>
                  </a:lnTo>
                  <a:lnTo>
                    <a:pt x="1904530" y="986002"/>
                  </a:lnTo>
                  <a:lnTo>
                    <a:pt x="1905000" y="984885"/>
                  </a:lnTo>
                  <a:lnTo>
                    <a:pt x="1905000" y="982243"/>
                  </a:lnTo>
                  <a:close/>
                </a:path>
                <a:path w="2590800" h="1967229">
                  <a:moveTo>
                    <a:pt x="1905000" y="492848"/>
                  </a:moveTo>
                  <a:lnTo>
                    <a:pt x="1904530" y="491718"/>
                  </a:lnTo>
                  <a:lnTo>
                    <a:pt x="1902663" y="489864"/>
                  </a:lnTo>
                  <a:lnTo>
                    <a:pt x="1901545" y="489394"/>
                  </a:lnTo>
                  <a:lnTo>
                    <a:pt x="1889391" y="489394"/>
                  </a:lnTo>
                  <a:lnTo>
                    <a:pt x="1888274" y="489864"/>
                  </a:lnTo>
                  <a:lnTo>
                    <a:pt x="1886407" y="491718"/>
                  </a:lnTo>
                  <a:lnTo>
                    <a:pt x="1885950" y="492848"/>
                  </a:lnTo>
                  <a:lnTo>
                    <a:pt x="1885950" y="495477"/>
                  </a:lnTo>
                  <a:lnTo>
                    <a:pt x="1886407" y="496595"/>
                  </a:lnTo>
                  <a:lnTo>
                    <a:pt x="1888274" y="498462"/>
                  </a:lnTo>
                  <a:lnTo>
                    <a:pt x="1889391" y="498919"/>
                  </a:lnTo>
                  <a:lnTo>
                    <a:pt x="1901545" y="498919"/>
                  </a:lnTo>
                  <a:lnTo>
                    <a:pt x="1902663" y="498462"/>
                  </a:lnTo>
                  <a:lnTo>
                    <a:pt x="1904530" y="496595"/>
                  </a:lnTo>
                  <a:lnTo>
                    <a:pt x="1905000" y="495477"/>
                  </a:lnTo>
                  <a:lnTo>
                    <a:pt x="1905000" y="492848"/>
                  </a:lnTo>
                  <a:close/>
                </a:path>
                <a:path w="2590800" h="1967229">
                  <a:moveTo>
                    <a:pt x="1905000" y="3441"/>
                  </a:moveTo>
                  <a:lnTo>
                    <a:pt x="1904530" y="2324"/>
                  </a:lnTo>
                  <a:lnTo>
                    <a:pt x="1902663" y="457"/>
                  </a:lnTo>
                  <a:lnTo>
                    <a:pt x="1901545" y="0"/>
                  </a:lnTo>
                  <a:lnTo>
                    <a:pt x="1889391" y="0"/>
                  </a:lnTo>
                  <a:lnTo>
                    <a:pt x="1888274" y="457"/>
                  </a:lnTo>
                  <a:lnTo>
                    <a:pt x="1886407" y="2324"/>
                  </a:lnTo>
                  <a:lnTo>
                    <a:pt x="1885950" y="3441"/>
                  </a:lnTo>
                  <a:lnTo>
                    <a:pt x="1885950" y="6070"/>
                  </a:lnTo>
                  <a:lnTo>
                    <a:pt x="1886407" y="7188"/>
                  </a:lnTo>
                  <a:lnTo>
                    <a:pt x="1888274" y="9055"/>
                  </a:lnTo>
                  <a:lnTo>
                    <a:pt x="1889391" y="9525"/>
                  </a:lnTo>
                  <a:lnTo>
                    <a:pt x="1901545" y="9525"/>
                  </a:lnTo>
                  <a:lnTo>
                    <a:pt x="1902663" y="9055"/>
                  </a:lnTo>
                  <a:lnTo>
                    <a:pt x="1904530" y="7188"/>
                  </a:lnTo>
                  <a:lnTo>
                    <a:pt x="1905000" y="6070"/>
                  </a:lnTo>
                  <a:lnTo>
                    <a:pt x="1905000" y="3441"/>
                  </a:lnTo>
                  <a:close/>
                </a:path>
                <a:path w="2590800" h="1967229">
                  <a:moveTo>
                    <a:pt x="1962150" y="1961057"/>
                  </a:moveTo>
                  <a:lnTo>
                    <a:pt x="1961680" y="1959927"/>
                  </a:lnTo>
                  <a:lnTo>
                    <a:pt x="1959813" y="1958073"/>
                  </a:lnTo>
                  <a:lnTo>
                    <a:pt x="1958695" y="1957603"/>
                  </a:lnTo>
                  <a:lnTo>
                    <a:pt x="1946541" y="1957603"/>
                  </a:lnTo>
                  <a:lnTo>
                    <a:pt x="1945424" y="1958073"/>
                  </a:lnTo>
                  <a:lnTo>
                    <a:pt x="1943557" y="1959927"/>
                  </a:lnTo>
                  <a:lnTo>
                    <a:pt x="1943100" y="1961057"/>
                  </a:lnTo>
                  <a:lnTo>
                    <a:pt x="1943100" y="1963686"/>
                  </a:lnTo>
                  <a:lnTo>
                    <a:pt x="1943557" y="1964804"/>
                  </a:lnTo>
                  <a:lnTo>
                    <a:pt x="1945424" y="1966671"/>
                  </a:lnTo>
                  <a:lnTo>
                    <a:pt x="1946541" y="1967128"/>
                  </a:lnTo>
                  <a:lnTo>
                    <a:pt x="1958695" y="1967128"/>
                  </a:lnTo>
                  <a:lnTo>
                    <a:pt x="1959813" y="1966671"/>
                  </a:lnTo>
                  <a:lnTo>
                    <a:pt x="1961680" y="1964804"/>
                  </a:lnTo>
                  <a:lnTo>
                    <a:pt x="1962150" y="1963686"/>
                  </a:lnTo>
                  <a:lnTo>
                    <a:pt x="1962150" y="1961057"/>
                  </a:lnTo>
                  <a:close/>
                </a:path>
                <a:path w="2590800" h="1967229">
                  <a:moveTo>
                    <a:pt x="1962150" y="1471650"/>
                  </a:moveTo>
                  <a:lnTo>
                    <a:pt x="1961680" y="1470533"/>
                  </a:lnTo>
                  <a:lnTo>
                    <a:pt x="1959813" y="1468666"/>
                  </a:lnTo>
                  <a:lnTo>
                    <a:pt x="1958695" y="1468208"/>
                  </a:lnTo>
                  <a:lnTo>
                    <a:pt x="1946541" y="1468208"/>
                  </a:lnTo>
                  <a:lnTo>
                    <a:pt x="1945424" y="1468666"/>
                  </a:lnTo>
                  <a:lnTo>
                    <a:pt x="1943557" y="1470533"/>
                  </a:lnTo>
                  <a:lnTo>
                    <a:pt x="1943100" y="1471650"/>
                  </a:lnTo>
                  <a:lnTo>
                    <a:pt x="1943100" y="1474279"/>
                  </a:lnTo>
                  <a:lnTo>
                    <a:pt x="1943557" y="1475409"/>
                  </a:lnTo>
                  <a:lnTo>
                    <a:pt x="1945424" y="1477264"/>
                  </a:lnTo>
                  <a:lnTo>
                    <a:pt x="1946541" y="1477733"/>
                  </a:lnTo>
                  <a:lnTo>
                    <a:pt x="1958695" y="1477733"/>
                  </a:lnTo>
                  <a:lnTo>
                    <a:pt x="1959813" y="1477264"/>
                  </a:lnTo>
                  <a:lnTo>
                    <a:pt x="1961680" y="1475409"/>
                  </a:lnTo>
                  <a:lnTo>
                    <a:pt x="1962150" y="1474279"/>
                  </a:lnTo>
                  <a:lnTo>
                    <a:pt x="1962150" y="1471650"/>
                  </a:lnTo>
                  <a:close/>
                </a:path>
                <a:path w="2590800" h="1967229">
                  <a:moveTo>
                    <a:pt x="1962150" y="982243"/>
                  </a:moveTo>
                  <a:lnTo>
                    <a:pt x="1961680" y="981125"/>
                  </a:lnTo>
                  <a:lnTo>
                    <a:pt x="1959813" y="979271"/>
                  </a:lnTo>
                  <a:lnTo>
                    <a:pt x="1958695" y="978801"/>
                  </a:lnTo>
                  <a:lnTo>
                    <a:pt x="1946541" y="978801"/>
                  </a:lnTo>
                  <a:lnTo>
                    <a:pt x="1945424" y="979271"/>
                  </a:lnTo>
                  <a:lnTo>
                    <a:pt x="1943557" y="981125"/>
                  </a:lnTo>
                  <a:lnTo>
                    <a:pt x="1943100" y="982243"/>
                  </a:lnTo>
                  <a:lnTo>
                    <a:pt x="1943100" y="984885"/>
                  </a:lnTo>
                  <a:lnTo>
                    <a:pt x="1943557" y="986002"/>
                  </a:lnTo>
                  <a:lnTo>
                    <a:pt x="1945424" y="987856"/>
                  </a:lnTo>
                  <a:lnTo>
                    <a:pt x="1946541" y="988326"/>
                  </a:lnTo>
                  <a:lnTo>
                    <a:pt x="1958695" y="988326"/>
                  </a:lnTo>
                  <a:lnTo>
                    <a:pt x="1959813" y="987856"/>
                  </a:lnTo>
                  <a:lnTo>
                    <a:pt x="1961680" y="986002"/>
                  </a:lnTo>
                  <a:lnTo>
                    <a:pt x="1962150" y="984885"/>
                  </a:lnTo>
                  <a:lnTo>
                    <a:pt x="1962150" y="982243"/>
                  </a:lnTo>
                  <a:close/>
                </a:path>
                <a:path w="2590800" h="1967229">
                  <a:moveTo>
                    <a:pt x="1962150" y="492848"/>
                  </a:moveTo>
                  <a:lnTo>
                    <a:pt x="1961680" y="491718"/>
                  </a:lnTo>
                  <a:lnTo>
                    <a:pt x="1959813" y="489864"/>
                  </a:lnTo>
                  <a:lnTo>
                    <a:pt x="1958695" y="489394"/>
                  </a:lnTo>
                  <a:lnTo>
                    <a:pt x="1946541" y="489394"/>
                  </a:lnTo>
                  <a:lnTo>
                    <a:pt x="1945424" y="489864"/>
                  </a:lnTo>
                  <a:lnTo>
                    <a:pt x="1943557" y="491718"/>
                  </a:lnTo>
                  <a:lnTo>
                    <a:pt x="1943100" y="492848"/>
                  </a:lnTo>
                  <a:lnTo>
                    <a:pt x="1943100" y="495477"/>
                  </a:lnTo>
                  <a:lnTo>
                    <a:pt x="1943557" y="496595"/>
                  </a:lnTo>
                  <a:lnTo>
                    <a:pt x="1945424" y="498462"/>
                  </a:lnTo>
                  <a:lnTo>
                    <a:pt x="1946541" y="498919"/>
                  </a:lnTo>
                  <a:lnTo>
                    <a:pt x="1958695" y="498919"/>
                  </a:lnTo>
                  <a:lnTo>
                    <a:pt x="1959813" y="498462"/>
                  </a:lnTo>
                  <a:lnTo>
                    <a:pt x="1961680" y="496595"/>
                  </a:lnTo>
                  <a:lnTo>
                    <a:pt x="1962150" y="495477"/>
                  </a:lnTo>
                  <a:lnTo>
                    <a:pt x="1962150" y="492848"/>
                  </a:lnTo>
                  <a:close/>
                </a:path>
                <a:path w="2590800" h="1967229">
                  <a:moveTo>
                    <a:pt x="1962150" y="3441"/>
                  </a:moveTo>
                  <a:lnTo>
                    <a:pt x="1961680" y="2324"/>
                  </a:lnTo>
                  <a:lnTo>
                    <a:pt x="1959813" y="457"/>
                  </a:lnTo>
                  <a:lnTo>
                    <a:pt x="1958695" y="0"/>
                  </a:lnTo>
                  <a:lnTo>
                    <a:pt x="1946541" y="0"/>
                  </a:lnTo>
                  <a:lnTo>
                    <a:pt x="1945424" y="457"/>
                  </a:lnTo>
                  <a:lnTo>
                    <a:pt x="1943557" y="2324"/>
                  </a:lnTo>
                  <a:lnTo>
                    <a:pt x="1943100" y="3441"/>
                  </a:lnTo>
                  <a:lnTo>
                    <a:pt x="1943100" y="6070"/>
                  </a:lnTo>
                  <a:lnTo>
                    <a:pt x="1943557" y="7188"/>
                  </a:lnTo>
                  <a:lnTo>
                    <a:pt x="1945424" y="9055"/>
                  </a:lnTo>
                  <a:lnTo>
                    <a:pt x="1946541" y="9525"/>
                  </a:lnTo>
                  <a:lnTo>
                    <a:pt x="1958695" y="9525"/>
                  </a:lnTo>
                  <a:lnTo>
                    <a:pt x="1959813" y="9055"/>
                  </a:lnTo>
                  <a:lnTo>
                    <a:pt x="1961680" y="7188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2590800" h="1967229">
                  <a:moveTo>
                    <a:pt x="2019300" y="1961057"/>
                  </a:moveTo>
                  <a:lnTo>
                    <a:pt x="2018830" y="1959927"/>
                  </a:lnTo>
                  <a:lnTo>
                    <a:pt x="2016963" y="1958073"/>
                  </a:lnTo>
                  <a:lnTo>
                    <a:pt x="2015845" y="1957603"/>
                  </a:lnTo>
                  <a:lnTo>
                    <a:pt x="2003691" y="1957603"/>
                  </a:lnTo>
                  <a:lnTo>
                    <a:pt x="2002574" y="1958073"/>
                  </a:lnTo>
                  <a:lnTo>
                    <a:pt x="2000707" y="1959927"/>
                  </a:lnTo>
                  <a:lnTo>
                    <a:pt x="2000250" y="1961057"/>
                  </a:lnTo>
                  <a:lnTo>
                    <a:pt x="2000250" y="1963686"/>
                  </a:lnTo>
                  <a:lnTo>
                    <a:pt x="2000707" y="1964804"/>
                  </a:lnTo>
                  <a:lnTo>
                    <a:pt x="2002574" y="1966671"/>
                  </a:lnTo>
                  <a:lnTo>
                    <a:pt x="2003691" y="1967128"/>
                  </a:lnTo>
                  <a:lnTo>
                    <a:pt x="2015845" y="1967128"/>
                  </a:lnTo>
                  <a:lnTo>
                    <a:pt x="2016963" y="1966671"/>
                  </a:lnTo>
                  <a:lnTo>
                    <a:pt x="2018830" y="1964804"/>
                  </a:lnTo>
                  <a:lnTo>
                    <a:pt x="2019300" y="1963686"/>
                  </a:lnTo>
                  <a:lnTo>
                    <a:pt x="2019300" y="1961057"/>
                  </a:lnTo>
                  <a:close/>
                </a:path>
                <a:path w="2590800" h="1967229">
                  <a:moveTo>
                    <a:pt x="2019300" y="1471650"/>
                  </a:moveTo>
                  <a:lnTo>
                    <a:pt x="2018830" y="1470533"/>
                  </a:lnTo>
                  <a:lnTo>
                    <a:pt x="2016963" y="1468666"/>
                  </a:lnTo>
                  <a:lnTo>
                    <a:pt x="2015845" y="1468208"/>
                  </a:lnTo>
                  <a:lnTo>
                    <a:pt x="2003691" y="1468208"/>
                  </a:lnTo>
                  <a:lnTo>
                    <a:pt x="2002574" y="1468666"/>
                  </a:lnTo>
                  <a:lnTo>
                    <a:pt x="2000707" y="1470533"/>
                  </a:lnTo>
                  <a:lnTo>
                    <a:pt x="2000250" y="1471650"/>
                  </a:lnTo>
                  <a:lnTo>
                    <a:pt x="2000250" y="1474279"/>
                  </a:lnTo>
                  <a:lnTo>
                    <a:pt x="2000707" y="1475409"/>
                  </a:lnTo>
                  <a:lnTo>
                    <a:pt x="2002574" y="1477264"/>
                  </a:lnTo>
                  <a:lnTo>
                    <a:pt x="2003691" y="1477733"/>
                  </a:lnTo>
                  <a:lnTo>
                    <a:pt x="2015845" y="1477733"/>
                  </a:lnTo>
                  <a:lnTo>
                    <a:pt x="2016963" y="1477264"/>
                  </a:lnTo>
                  <a:lnTo>
                    <a:pt x="2018830" y="1475409"/>
                  </a:lnTo>
                  <a:lnTo>
                    <a:pt x="2019300" y="1474279"/>
                  </a:lnTo>
                  <a:lnTo>
                    <a:pt x="2019300" y="1471650"/>
                  </a:lnTo>
                  <a:close/>
                </a:path>
                <a:path w="2590800" h="1967229">
                  <a:moveTo>
                    <a:pt x="2019300" y="982243"/>
                  </a:moveTo>
                  <a:lnTo>
                    <a:pt x="2018830" y="981125"/>
                  </a:lnTo>
                  <a:lnTo>
                    <a:pt x="2016963" y="979271"/>
                  </a:lnTo>
                  <a:lnTo>
                    <a:pt x="2015845" y="978801"/>
                  </a:lnTo>
                  <a:lnTo>
                    <a:pt x="2003691" y="978801"/>
                  </a:lnTo>
                  <a:lnTo>
                    <a:pt x="2002574" y="979271"/>
                  </a:lnTo>
                  <a:lnTo>
                    <a:pt x="2000707" y="981125"/>
                  </a:lnTo>
                  <a:lnTo>
                    <a:pt x="2000250" y="982243"/>
                  </a:lnTo>
                  <a:lnTo>
                    <a:pt x="2000250" y="984885"/>
                  </a:lnTo>
                  <a:lnTo>
                    <a:pt x="2000707" y="986002"/>
                  </a:lnTo>
                  <a:lnTo>
                    <a:pt x="2002574" y="987856"/>
                  </a:lnTo>
                  <a:lnTo>
                    <a:pt x="2003691" y="988326"/>
                  </a:lnTo>
                  <a:lnTo>
                    <a:pt x="2015845" y="988326"/>
                  </a:lnTo>
                  <a:lnTo>
                    <a:pt x="2016963" y="987856"/>
                  </a:lnTo>
                  <a:lnTo>
                    <a:pt x="2018830" y="986002"/>
                  </a:lnTo>
                  <a:lnTo>
                    <a:pt x="2019300" y="984885"/>
                  </a:lnTo>
                  <a:lnTo>
                    <a:pt x="2019300" y="982243"/>
                  </a:lnTo>
                  <a:close/>
                </a:path>
                <a:path w="2590800" h="1967229">
                  <a:moveTo>
                    <a:pt x="2019300" y="492848"/>
                  </a:moveTo>
                  <a:lnTo>
                    <a:pt x="2018830" y="491718"/>
                  </a:lnTo>
                  <a:lnTo>
                    <a:pt x="2016963" y="489864"/>
                  </a:lnTo>
                  <a:lnTo>
                    <a:pt x="2015845" y="489394"/>
                  </a:lnTo>
                  <a:lnTo>
                    <a:pt x="2003691" y="489394"/>
                  </a:lnTo>
                  <a:lnTo>
                    <a:pt x="2002574" y="489864"/>
                  </a:lnTo>
                  <a:lnTo>
                    <a:pt x="2000707" y="491718"/>
                  </a:lnTo>
                  <a:lnTo>
                    <a:pt x="2000250" y="492848"/>
                  </a:lnTo>
                  <a:lnTo>
                    <a:pt x="2000250" y="495477"/>
                  </a:lnTo>
                  <a:lnTo>
                    <a:pt x="2000707" y="496595"/>
                  </a:lnTo>
                  <a:lnTo>
                    <a:pt x="2002574" y="498462"/>
                  </a:lnTo>
                  <a:lnTo>
                    <a:pt x="2003691" y="498919"/>
                  </a:lnTo>
                  <a:lnTo>
                    <a:pt x="2015845" y="498919"/>
                  </a:lnTo>
                  <a:lnTo>
                    <a:pt x="2016963" y="498462"/>
                  </a:lnTo>
                  <a:lnTo>
                    <a:pt x="2018830" y="496595"/>
                  </a:lnTo>
                  <a:lnTo>
                    <a:pt x="2019300" y="495477"/>
                  </a:lnTo>
                  <a:lnTo>
                    <a:pt x="2019300" y="492848"/>
                  </a:lnTo>
                  <a:close/>
                </a:path>
                <a:path w="2590800" h="1967229">
                  <a:moveTo>
                    <a:pt x="2019300" y="3441"/>
                  </a:moveTo>
                  <a:lnTo>
                    <a:pt x="2018830" y="2324"/>
                  </a:lnTo>
                  <a:lnTo>
                    <a:pt x="2016963" y="457"/>
                  </a:lnTo>
                  <a:lnTo>
                    <a:pt x="2015845" y="0"/>
                  </a:lnTo>
                  <a:lnTo>
                    <a:pt x="2003691" y="0"/>
                  </a:lnTo>
                  <a:lnTo>
                    <a:pt x="2002574" y="457"/>
                  </a:lnTo>
                  <a:lnTo>
                    <a:pt x="2000707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07" y="7188"/>
                  </a:lnTo>
                  <a:lnTo>
                    <a:pt x="2002574" y="9055"/>
                  </a:lnTo>
                  <a:lnTo>
                    <a:pt x="2003691" y="9525"/>
                  </a:lnTo>
                  <a:lnTo>
                    <a:pt x="2015845" y="9525"/>
                  </a:lnTo>
                  <a:lnTo>
                    <a:pt x="2016963" y="9055"/>
                  </a:lnTo>
                  <a:lnTo>
                    <a:pt x="2018830" y="7188"/>
                  </a:lnTo>
                  <a:lnTo>
                    <a:pt x="2019300" y="6070"/>
                  </a:lnTo>
                  <a:lnTo>
                    <a:pt x="2019300" y="3441"/>
                  </a:lnTo>
                  <a:close/>
                </a:path>
                <a:path w="2590800" h="1967229">
                  <a:moveTo>
                    <a:pt x="2076450" y="1961057"/>
                  </a:moveTo>
                  <a:lnTo>
                    <a:pt x="2075980" y="1959927"/>
                  </a:lnTo>
                  <a:lnTo>
                    <a:pt x="2074113" y="1958073"/>
                  </a:lnTo>
                  <a:lnTo>
                    <a:pt x="2072995" y="1957603"/>
                  </a:lnTo>
                  <a:lnTo>
                    <a:pt x="2060841" y="1957603"/>
                  </a:lnTo>
                  <a:lnTo>
                    <a:pt x="2059724" y="1958073"/>
                  </a:lnTo>
                  <a:lnTo>
                    <a:pt x="2057857" y="1959927"/>
                  </a:lnTo>
                  <a:lnTo>
                    <a:pt x="2057400" y="1961057"/>
                  </a:lnTo>
                  <a:lnTo>
                    <a:pt x="2057400" y="1963686"/>
                  </a:lnTo>
                  <a:lnTo>
                    <a:pt x="2057857" y="1964804"/>
                  </a:lnTo>
                  <a:lnTo>
                    <a:pt x="2059724" y="1966671"/>
                  </a:lnTo>
                  <a:lnTo>
                    <a:pt x="2060841" y="1967128"/>
                  </a:lnTo>
                  <a:lnTo>
                    <a:pt x="2072995" y="1967128"/>
                  </a:lnTo>
                  <a:lnTo>
                    <a:pt x="2074113" y="1966671"/>
                  </a:lnTo>
                  <a:lnTo>
                    <a:pt x="2075980" y="1964804"/>
                  </a:lnTo>
                  <a:lnTo>
                    <a:pt x="2076450" y="1963686"/>
                  </a:lnTo>
                  <a:lnTo>
                    <a:pt x="2076450" y="1961057"/>
                  </a:lnTo>
                  <a:close/>
                </a:path>
                <a:path w="2590800" h="1967229">
                  <a:moveTo>
                    <a:pt x="2076450" y="1471650"/>
                  </a:moveTo>
                  <a:lnTo>
                    <a:pt x="2075980" y="1470533"/>
                  </a:lnTo>
                  <a:lnTo>
                    <a:pt x="2074113" y="1468666"/>
                  </a:lnTo>
                  <a:lnTo>
                    <a:pt x="2072995" y="1468208"/>
                  </a:lnTo>
                  <a:lnTo>
                    <a:pt x="2060841" y="1468208"/>
                  </a:lnTo>
                  <a:lnTo>
                    <a:pt x="2059724" y="1468666"/>
                  </a:lnTo>
                  <a:lnTo>
                    <a:pt x="2057857" y="1470533"/>
                  </a:lnTo>
                  <a:lnTo>
                    <a:pt x="2057400" y="1471650"/>
                  </a:lnTo>
                  <a:lnTo>
                    <a:pt x="2057400" y="1474279"/>
                  </a:lnTo>
                  <a:lnTo>
                    <a:pt x="2057857" y="1475409"/>
                  </a:lnTo>
                  <a:lnTo>
                    <a:pt x="2059724" y="1477264"/>
                  </a:lnTo>
                  <a:lnTo>
                    <a:pt x="2060841" y="1477733"/>
                  </a:lnTo>
                  <a:lnTo>
                    <a:pt x="2072995" y="1477733"/>
                  </a:lnTo>
                  <a:lnTo>
                    <a:pt x="2074113" y="1477264"/>
                  </a:lnTo>
                  <a:lnTo>
                    <a:pt x="2075980" y="1475409"/>
                  </a:lnTo>
                  <a:lnTo>
                    <a:pt x="2076450" y="1474279"/>
                  </a:lnTo>
                  <a:lnTo>
                    <a:pt x="2076450" y="1471650"/>
                  </a:lnTo>
                  <a:close/>
                </a:path>
                <a:path w="2590800" h="1967229">
                  <a:moveTo>
                    <a:pt x="2076450" y="982243"/>
                  </a:moveTo>
                  <a:lnTo>
                    <a:pt x="2075980" y="981125"/>
                  </a:lnTo>
                  <a:lnTo>
                    <a:pt x="2074113" y="979271"/>
                  </a:lnTo>
                  <a:lnTo>
                    <a:pt x="2072995" y="978801"/>
                  </a:lnTo>
                  <a:lnTo>
                    <a:pt x="2060841" y="978801"/>
                  </a:lnTo>
                  <a:lnTo>
                    <a:pt x="2059724" y="979271"/>
                  </a:lnTo>
                  <a:lnTo>
                    <a:pt x="2057857" y="981125"/>
                  </a:lnTo>
                  <a:lnTo>
                    <a:pt x="2057400" y="982243"/>
                  </a:lnTo>
                  <a:lnTo>
                    <a:pt x="2057400" y="984885"/>
                  </a:lnTo>
                  <a:lnTo>
                    <a:pt x="2057857" y="986002"/>
                  </a:lnTo>
                  <a:lnTo>
                    <a:pt x="2059724" y="987856"/>
                  </a:lnTo>
                  <a:lnTo>
                    <a:pt x="2060841" y="988326"/>
                  </a:lnTo>
                  <a:lnTo>
                    <a:pt x="2072995" y="988326"/>
                  </a:lnTo>
                  <a:lnTo>
                    <a:pt x="2074113" y="987856"/>
                  </a:lnTo>
                  <a:lnTo>
                    <a:pt x="2075980" y="986002"/>
                  </a:lnTo>
                  <a:lnTo>
                    <a:pt x="2076450" y="984885"/>
                  </a:lnTo>
                  <a:lnTo>
                    <a:pt x="2076450" y="982243"/>
                  </a:lnTo>
                  <a:close/>
                </a:path>
                <a:path w="2590800" h="1967229">
                  <a:moveTo>
                    <a:pt x="2076450" y="492848"/>
                  </a:moveTo>
                  <a:lnTo>
                    <a:pt x="2075980" y="491718"/>
                  </a:lnTo>
                  <a:lnTo>
                    <a:pt x="2074113" y="489864"/>
                  </a:lnTo>
                  <a:lnTo>
                    <a:pt x="2072995" y="489394"/>
                  </a:lnTo>
                  <a:lnTo>
                    <a:pt x="2060841" y="489394"/>
                  </a:lnTo>
                  <a:lnTo>
                    <a:pt x="2059724" y="489864"/>
                  </a:lnTo>
                  <a:lnTo>
                    <a:pt x="2057857" y="491718"/>
                  </a:lnTo>
                  <a:lnTo>
                    <a:pt x="2057400" y="492848"/>
                  </a:lnTo>
                  <a:lnTo>
                    <a:pt x="2057400" y="495477"/>
                  </a:lnTo>
                  <a:lnTo>
                    <a:pt x="2057857" y="496595"/>
                  </a:lnTo>
                  <a:lnTo>
                    <a:pt x="2059724" y="498462"/>
                  </a:lnTo>
                  <a:lnTo>
                    <a:pt x="2060841" y="498919"/>
                  </a:lnTo>
                  <a:lnTo>
                    <a:pt x="2072995" y="498919"/>
                  </a:lnTo>
                  <a:lnTo>
                    <a:pt x="2074113" y="498462"/>
                  </a:lnTo>
                  <a:lnTo>
                    <a:pt x="2075980" y="496595"/>
                  </a:lnTo>
                  <a:lnTo>
                    <a:pt x="2076450" y="495477"/>
                  </a:lnTo>
                  <a:lnTo>
                    <a:pt x="2076450" y="492848"/>
                  </a:lnTo>
                  <a:close/>
                </a:path>
                <a:path w="2590800" h="1967229">
                  <a:moveTo>
                    <a:pt x="2076450" y="3441"/>
                  </a:moveTo>
                  <a:lnTo>
                    <a:pt x="2075980" y="2324"/>
                  </a:lnTo>
                  <a:lnTo>
                    <a:pt x="2074113" y="457"/>
                  </a:lnTo>
                  <a:lnTo>
                    <a:pt x="2072995" y="0"/>
                  </a:lnTo>
                  <a:lnTo>
                    <a:pt x="2060841" y="0"/>
                  </a:lnTo>
                  <a:lnTo>
                    <a:pt x="2059724" y="457"/>
                  </a:lnTo>
                  <a:lnTo>
                    <a:pt x="2057857" y="2324"/>
                  </a:lnTo>
                  <a:lnTo>
                    <a:pt x="2057400" y="3441"/>
                  </a:lnTo>
                  <a:lnTo>
                    <a:pt x="2057400" y="6070"/>
                  </a:lnTo>
                  <a:lnTo>
                    <a:pt x="2057857" y="7188"/>
                  </a:lnTo>
                  <a:lnTo>
                    <a:pt x="2059724" y="9055"/>
                  </a:lnTo>
                  <a:lnTo>
                    <a:pt x="2060841" y="9525"/>
                  </a:lnTo>
                  <a:lnTo>
                    <a:pt x="2072995" y="9525"/>
                  </a:lnTo>
                  <a:lnTo>
                    <a:pt x="2074113" y="9055"/>
                  </a:lnTo>
                  <a:lnTo>
                    <a:pt x="2075980" y="7188"/>
                  </a:lnTo>
                  <a:lnTo>
                    <a:pt x="2076450" y="6070"/>
                  </a:lnTo>
                  <a:lnTo>
                    <a:pt x="2076450" y="3441"/>
                  </a:lnTo>
                  <a:close/>
                </a:path>
                <a:path w="2590800" h="1967229">
                  <a:moveTo>
                    <a:pt x="2133600" y="1961057"/>
                  </a:moveTo>
                  <a:lnTo>
                    <a:pt x="2133130" y="1959927"/>
                  </a:lnTo>
                  <a:lnTo>
                    <a:pt x="2131263" y="1958073"/>
                  </a:lnTo>
                  <a:lnTo>
                    <a:pt x="2130145" y="1957603"/>
                  </a:lnTo>
                  <a:lnTo>
                    <a:pt x="2117991" y="1957603"/>
                  </a:lnTo>
                  <a:lnTo>
                    <a:pt x="2116874" y="1958073"/>
                  </a:lnTo>
                  <a:lnTo>
                    <a:pt x="2115007" y="1959927"/>
                  </a:lnTo>
                  <a:lnTo>
                    <a:pt x="2114550" y="1961057"/>
                  </a:lnTo>
                  <a:lnTo>
                    <a:pt x="2114550" y="1963686"/>
                  </a:lnTo>
                  <a:lnTo>
                    <a:pt x="2115007" y="1964804"/>
                  </a:lnTo>
                  <a:lnTo>
                    <a:pt x="2116874" y="1966671"/>
                  </a:lnTo>
                  <a:lnTo>
                    <a:pt x="2117991" y="1967128"/>
                  </a:lnTo>
                  <a:lnTo>
                    <a:pt x="2130145" y="1967128"/>
                  </a:lnTo>
                  <a:lnTo>
                    <a:pt x="2131263" y="1966671"/>
                  </a:lnTo>
                  <a:lnTo>
                    <a:pt x="2133130" y="1964804"/>
                  </a:lnTo>
                  <a:lnTo>
                    <a:pt x="2133600" y="1963686"/>
                  </a:lnTo>
                  <a:lnTo>
                    <a:pt x="2133600" y="1961057"/>
                  </a:lnTo>
                  <a:close/>
                </a:path>
                <a:path w="2590800" h="1967229">
                  <a:moveTo>
                    <a:pt x="2133600" y="1471650"/>
                  </a:moveTo>
                  <a:lnTo>
                    <a:pt x="2133130" y="1470533"/>
                  </a:lnTo>
                  <a:lnTo>
                    <a:pt x="2131263" y="1468666"/>
                  </a:lnTo>
                  <a:lnTo>
                    <a:pt x="2130145" y="1468208"/>
                  </a:lnTo>
                  <a:lnTo>
                    <a:pt x="2117991" y="1468208"/>
                  </a:lnTo>
                  <a:lnTo>
                    <a:pt x="2116874" y="1468666"/>
                  </a:lnTo>
                  <a:lnTo>
                    <a:pt x="2115007" y="1470533"/>
                  </a:lnTo>
                  <a:lnTo>
                    <a:pt x="2114550" y="1471650"/>
                  </a:lnTo>
                  <a:lnTo>
                    <a:pt x="2114550" y="1474279"/>
                  </a:lnTo>
                  <a:lnTo>
                    <a:pt x="2115007" y="1475409"/>
                  </a:lnTo>
                  <a:lnTo>
                    <a:pt x="2116874" y="1477264"/>
                  </a:lnTo>
                  <a:lnTo>
                    <a:pt x="2117991" y="1477733"/>
                  </a:lnTo>
                  <a:lnTo>
                    <a:pt x="2130145" y="1477733"/>
                  </a:lnTo>
                  <a:lnTo>
                    <a:pt x="2131263" y="1477264"/>
                  </a:lnTo>
                  <a:lnTo>
                    <a:pt x="2133130" y="1475409"/>
                  </a:lnTo>
                  <a:lnTo>
                    <a:pt x="2133600" y="1474279"/>
                  </a:lnTo>
                  <a:lnTo>
                    <a:pt x="2133600" y="1471650"/>
                  </a:lnTo>
                  <a:close/>
                </a:path>
                <a:path w="2590800" h="1967229">
                  <a:moveTo>
                    <a:pt x="2133600" y="982243"/>
                  </a:moveTo>
                  <a:lnTo>
                    <a:pt x="2133130" y="981125"/>
                  </a:lnTo>
                  <a:lnTo>
                    <a:pt x="2131263" y="979271"/>
                  </a:lnTo>
                  <a:lnTo>
                    <a:pt x="2130145" y="978801"/>
                  </a:lnTo>
                  <a:lnTo>
                    <a:pt x="2117991" y="978801"/>
                  </a:lnTo>
                  <a:lnTo>
                    <a:pt x="2116874" y="979271"/>
                  </a:lnTo>
                  <a:lnTo>
                    <a:pt x="2115007" y="981125"/>
                  </a:lnTo>
                  <a:lnTo>
                    <a:pt x="2114550" y="982243"/>
                  </a:lnTo>
                  <a:lnTo>
                    <a:pt x="2114550" y="984885"/>
                  </a:lnTo>
                  <a:lnTo>
                    <a:pt x="2115007" y="986002"/>
                  </a:lnTo>
                  <a:lnTo>
                    <a:pt x="2116874" y="987856"/>
                  </a:lnTo>
                  <a:lnTo>
                    <a:pt x="2117991" y="988326"/>
                  </a:lnTo>
                  <a:lnTo>
                    <a:pt x="2130145" y="988326"/>
                  </a:lnTo>
                  <a:lnTo>
                    <a:pt x="2131263" y="987856"/>
                  </a:lnTo>
                  <a:lnTo>
                    <a:pt x="2133130" y="986002"/>
                  </a:lnTo>
                  <a:lnTo>
                    <a:pt x="2133600" y="984885"/>
                  </a:lnTo>
                  <a:lnTo>
                    <a:pt x="2133600" y="982243"/>
                  </a:lnTo>
                  <a:close/>
                </a:path>
                <a:path w="2590800" h="1967229">
                  <a:moveTo>
                    <a:pt x="2133600" y="492848"/>
                  </a:moveTo>
                  <a:lnTo>
                    <a:pt x="2133130" y="491718"/>
                  </a:lnTo>
                  <a:lnTo>
                    <a:pt x="2131263" y="489864"/>
                  </a:lnTo>
                  <a:lnTo>
                    <a:pt x="2130145" y="489394"/>
                  </a:lnTo>
                  <a:lnTo>
                    <a:pt x="2117991" y="489394"/>
                  </a:lnTo>
                  <a:lnTo>
                    <a:pt x="2116874" y="489864"/>
                  </a:lnTo>
                  <a:lnTo>
                    <a:pt x="2115007" y="491718"/>
                  </a:lnTo>
                  <a:lnTo>
                    <a:pt x="2114550" y="492848"/>
                  </a:lnTo>
                  <a:lnTo>
                    <a:pt x="2114550" y="495477"/>
                  </a:lnTo>
                  <a:lnTo>
                    <a:pt x="2115007" y="496595"/>
                  </a:lnTo>
                  <a:lnTo>
                    <a:pt x="2116874" y="498462"/>
                  </a:lnTo>
                  <a:lnTo>
                    <a:pt x="2117991" y="498919"/>
                  </a:lnTo>
                  <a:lnTo>
                    <a:pt x="2130145" y="498919"/>
                  </a:lnTo>
                  <a:lnTo>
                    <a:pt x="2131263" y="498462"/>
                  </a:lnTo>
                  <a:lnTo>
                    <a:pt x="2133130" y="496595"/>
                  </a:lnTo>
                  <a:lnTo>
                    <a:pt x="2133600" y="495477"/>
                  </a:lnTo>
                  <a:lnTo>
                    <a:pt x="2133600" y="492848"/>
                  </a:lnTo>
                  <a:close/>
                </a:path>
                <a:path w="2590800" h="1967229">
                  <a:moveTo>
                    <a:pt x="2133600" y="3441"/>
                  </a:moveTo>
                  <a:lnTo>
                    <a:pt x="2133130" y="2324"/>
                  </a:lnTo>
                  <a:lnTo>
                    <a:pt x="2131263" y="457"/>
                  </a:lnTo>
                  <a:lnTo>
                    <a:pt x="2130145" y="0"/>
                  </a:lnTo>
                  <a:lnTo>
                    <a:pt x="2117991" y="0"/>
                  </a:lnTo>
                  <a:lnTo>
                    <a:pt x="2116874" y="457"/>
                  </a:lnTo>
                  <a:lnTo>
                    <a:pt x="2115007" y="2324"/>
                  </a:lnTo>
                  <a:lnTo>
                    <a:pt x="2114550" y="3441"/>
                  </a:lnTo>
                  <a:lnTo>
                    <a:pt x="2114550" y="6070"/>
                  </a:lnTo>
                  <a:lnTo>
                    <a:pt x="2115007" y="7188"/>
                  </a:lnTo>
                  <a:lnTo>
                    <a:pt x="2116874" y="9055"/>
                  </a:lnTo>
                  <a:lnTo>
                    <a:pt x="2117991" y="9525"/>
                  </a:lnTo>
                  <a:lnTo>
                    <a:pt x="2130145" y="9525"/>
                  </a:lnTo>
                  <a:lnTo>
                    <a:pt x="2131263" y="9055"/>
                  </a:lnTo>
                  <a:lnTo>
                    <a:pt x="2133130" y="7188"/>
                  </a:lnTo>
                  <a:lnTo>
                    <a:pt x="2133600" y="6070"/>
                  </a:lnTo>
                  <a:lnTo>
                    <a:pt x="2133600" y="3441"/>
                  </a:lnTo>
                  <a:close/>
                </a:path>
                <a:path w="2590800" h="1967229">
                  <a:moveTo>
                    <a:pt x="2190750" y="1961057"/>
                  </a:moveTo>
                  <a:lnTo>
                    <a:pt x="2190280" y="1959927"/>
                  </a:lnTo>
                  <a:lnTo>
                    <a:pt x="2188413" y="1958073"/>
                  </a:lnTo>
                  <a:lnTo>
                    <a:pt x="2187295" y="1957603"/>
                  </a:lnTo>
                  <a:lnTo>
                    <a:pt x="2175141" y="1957603"/>
                  </a:lnTo>
                  <a:lnTo>
                    <a:pt x="2174024" y="1958073"/>
                  </a:lnTo>
                  <a:lnTo>
                    <a:pt x="2172157" y="1959927"/>
                  </a:lnTo>
                  <a:lnTo>
                    <a:pt x="2171700" y="1961057"/>
                  </a:lnTo>
                  <a:lnTo>
                    <a:pt x="2171700" y="1963686"/>
                  </a:lnTo>
                  <a:lnTo>
                    <a:pt x="2172157" y="1964804"/>
                  </a:lnTo>
                  <a:lnTo>
                    <a:pt x="2174024" y="1966671"/>
                  </a:lnTo>
                  <a:lnTo>
                    <a:pt x="2175141" y="1967128"/>
                  </a:lnTo>
                  <a:lnTo>
                    <a:pt x="2187295" y="1967128"/>
                  </a:lnTo>
                  <a:lnTo>
                    <a:pt x="2188413" y="1966671"/>
                  </a:lnTo>
                  <a:lnTo>
                    <a:pt x="2190280" y="1964804"/>
                  </a:lnTo>
                  <a:lnTo>
                    <a:pt x="2190750" y="1963686"/>
                  </a:lnTo>
                  <a:lnTo>
                    <a:pt x="2190750" y="1961057"/>
                  </a:lnTo>
                  <a:close/>
                </a:path>
                <a:path w="2590800" h="1967229">
                  <a:moveTo>
                    <a:pt x="2190750" y="1471650"/>
                  </a:moveTo>
                  <a:lnTo>
                    <a:pt x="2190280" y="1470533"/>
                  </a:lnTo>
                  <a:lnTo>
                    <a:pt x="2188413" y="1468666"/>
                  </a:lnTo>
                  <a:lnTo>
                    <a:pt x="2187295" y="1468208"/>
                  </a:lnTo>
                  <a:lnTo>
                    <a:pt x="2175141" y="1468208"/>
                  </a:lnTo>
                  <a:lnTo>
                    <a:pt x="2174024" y="1468666"/>
                  </a:lnTo>
                  <a:lnTo>
                    <a:pt x="2172157" y="1470533"/>
                  </a:lnTo>
                  <a:lnTo>
                    <a:pt x="2171700" y="1471650"/>
                  </a:lnTo>
                  <a:lnTo>
                    <a:pt x="2171700" y="1474279"/>
                  </a:lnTo>
                  <a:lnTo>
                    <a:pt x="2172157" y="1475409"/>
                  </a:lnTo>
                  <a:lnTo>
                    <a:pt x="2174024" y="1477264"/>
                  </a:lnTo>
                  <a:lnTo>
                    <a:pt x="2175141" y="1477733"/>
                  </a:lnTo>
                  <a:lnTo>
                    <a:pt x="2187295" y="1477733"/>
                  </a:lnTo>
                  <a:lnTo>
                    <a:pt x="2188413" y="1477264"/>
                  </a:lnTo>
                  <a:lnTo>
                    <a:pt x="2190280" y="1475409"/>
                  </a:lnTo>
                  <a:lnTo>
                    <a:pt x="2190750" y="1474279"/>
                  </a:lnTo>
                  <a:lnTo>
                    <a:pt x="2190750" y="1471650"/>
                  </a:lnTo>
                  <a:close/>
                </a:path>
                <a:path w="2590800" h="1967229">
                  <a:moveTo>
                    <a:pt x="2190750" y="982243"/>
                  </a:moveTo>
                  <a:lnTo>
                    <a:pt x="2190280" y="981125"/>
                  </a:lnTo>
                  <a:lnTo>
                    <a:pt x="2188413" y="979271"/>
                  </a:lnTo>
                  <a:lnTo>
                    <a:pt x="2187295" y="978801"/>
                  </a:lnTo>
                  <a:lnTo>
                    <a:pt x="2175141" y="978801"/>
                  </a:lnTo>
                  <a:lnTo>
                    <a:pt x="2174024" y="979271"/>
                  </a:lnTo>
                  <a:lnTo>
                    <a:pt x="2172157" y="981125"/>
                  </a:lnTo>
                  <a:lnTo>
                    <a:pt x="2171700" y="982243"/>
                  </a:lnTo>
                  <a:lnTo>
                    <a:pt x="2171700" y="984885"/>
                  </a:lnTo>
                  <a:lnTo>
                    <a:pt x="2172157" y="986002"/>
                  </a:lnTo>
                  <a:lnTo>
                    <a:pt x="2174024" y="987856"/>
                  </a:lnTo>
                  <a:lnTo>
                    <a:pt x="2175141" y="988326"/>
                  </a:lnTo>
                  <a:lnTo>
                    <a:pt x="2187295" y="988326"/>
                  </a:lnTo>
                  <a:lnTo>
                    <a:pt x="2188413" y="987856"/>
                  </a:lnTo>
                  <a:lnTo>
                    <a:pt x="2190280" y="986002"/>
                  </a:lnTo>
                  <a:lnTo>
                    <a:pt x="2190750" y="984885"/>
                  </a:lnTo>
                  <a:lnTo>
                    <a:pt x="2190750" y="982243"/>
                  </a:lnTo>
                  <a:close/>
                </a:path>
                <a:path w="2590800" h="1967229">
                  <a:moveTo>
                    <a:pt x="2190750" y="492848"/>
                  </a:moveTo>
                  <a:lnTo>
                    <a:pt x="2190280" y="491718"/>
                  </a:lnTo>
                  <a:lnTo>
                    <a:pt x="2188413" y="489864"/>
                  </a:lnTo>
                  <a:lnTo>
                    <a:pt x="2187295" y="489394"/>
                  </a:lnTo>
                  <a:lnTo>
                    <a:pt x="2175141" y="489394"/>
                  </a:lnTo>
                  <a:lnTo>
                    <a:pt x="2174024" y="489864"/>
                  </a:lnTo>
                  <a:lnTo>
                    <a:pt x="2172157" y="491718"/>
                  </a:lnTo>
                  <a:lnTo>
                    <a:pt x="2171700" y="492848"/>
                  </a:lnTo>
                  <a:lnTo>
                    <a:pt x="2171700" y="495477"/>
                  </a:lnTo>
                  <a:lnTo>
                    <a:pt x="2172157" y="496595"/>
                  </a:lnTo>
                  <a:lnTo>
                    <a:pt x="2174024" y="498462"/>
                  </a:lnTo>
                  <a:lnTo>
                    <a:pt x="2175141" y="498919"/>
                  </a:lnTo>
                  <a:lnTo>
                    <a:pt x="2187295" y="498919"/>
                  </a:lnTo>
                  <a:lnTo>
                    <a:pt x="2188413" y="498462"/>
                  </a:lnTo>
                  <a:lnTo>
                    <a:pt x="2190280" y="496595"/>
                  </a:lnTo>
                  <a:lnTo>
                    <a:pt x="2190750" y="495477"/>
                  </a:lnTo>
                  <a:lnTo>
                    <a:pt x="2190750" y="492848"/>
                  </a:lnTo>
                  <a:close/>
                </a:path>
                <a:path w="2590800" h="1967229">
                  <a:moveTo>
                    <a:pt x="2190750" y="3441"/>
                  </a:moveTo>
                  <a:lnTo>
                    <a:pt x="2190280" y="2324"/>
                  </a:lnTo>
                  <a:lnTo>
                    <a:pt x="2188413" y="457"/>
                  </a:lnTo>
                  <a:lnTo>
                    <a:pt x="2187295" y="0"/>
                  </a:lnTo>
                  <a:lnTo>
                    <a:pt x="2175141" y="0"/>
                  </a:lnTo>
                  <a:lnTo>
                    <a:pt x="2174024" y="457"/>
                  </a:lnTo>
                  <a:lnTo>
                    <a:pt x="2172157" y="2324"/>
                  </a:lnTo>
                  <a:lnTo>
                    <a:pt x="2171700" y="3441"/>
                  </a:lnTo>
                  <a:lnTo>
                    <a:pt x="2171700" y="6070"/>
                  </a:lnTo>
                  <a:lnTo>
                    <a:pt x="2172157" y="7188"/>
                  </a:lnTo>
                  <a:lnTo>
                    <a:pt x="2174024" y="9055"/>
                  </a:lnTo>
                  <a:lnTo>
                    <a:pt x="2175141" y="9525"/>
                  </a:lnTo>
                  <a:lnTo>
                    <a:pt x="2187295" y="9525"/>
                  </a:lnTo>
                  <a:lnTo>
                    <a:pt x="2188413" y="9055"/>
                  </a:lnTo>
                  <a:lnTo>
                    <a:pt x="2190280" y="7188"/>
                  </a:lnTo>
                  <a:lnTo>
                    <a:pt x="2190750" y="6070"/>
                  </a:lnTo>
                  <a:lnTo>
                    <a:pt x="2190750" y="3441"/>
                  </a:lnTo>
                  <a:close/>
                </a:path>
                <a:path w="2590800" h="1967229">
                  <a:moveTo>
                    <a:pt x="2247887" y="1961057"/>
                  </a:moveTo>
                  <a:lnTo>
                    <a:pt x="2247430" y="1959927"/>
                  </a:lnTo>
                  <a:lnTo>
                    <a:pt x="2245563" y="1958073"/>
                  </a:lnTo>
                  <a:lnTo>
                    <a:pt x="2244445" y="1957603"/>
                  </a:lnTo>
                  <a:lnTo>
                    <a:pt x="2232291" y="1957603"/>
                  </a:lnTo>
                  <a:lnTo>
                    <a:pt x="2231174" y="1958073"/>
                  </a:lnTo>
                  <a:lnTo>
                    <a:pt x="2229307" y="1959927"/>
                  </a:lnTo>
                  <a:lnTo>
                    <a:pt x="2228850" y="1961057"/>
                  </a:lnTo>
                  <a:lnTo>
                    <a:pt x="2228850" y="1963686"/>
                  </a:lnTo>
                  <a:lnTo>
                    <a:pt x="2229307" y="1964804"/>
                  </a:lnTo>
                  <a:lnTo>
                    <a:pt x="2231174" y="1966671"/>
                  </a:lnTo>
                  <a:lnTo>
                    <a:pt x="2232291" y="1967128"/>
                  </a:lnTo>
                  <a:lnTo>
                    <a:pt x="2244445" y="1967128"/>
                  </a:lnTo>
                  <a:lnTo>
                    <a:pt x="2245563" y="1966671"/>
                  </a:lnTo>
                  <a:lnTo>
                    <a:pt x="2247430" y="1964804"/>
                  </a:lnTo>
                  <a:lnTo>
                    <a:pt x="2247887" y="1963686"/>
                  </a:lnTo>
                  <a:lnTo>
                    <a:pt x="2247887" y="1961057"/>
                  </a:lnTo>
                  <a:close/>
                </a:path>
                <a:path w="2590800" h="1967229">
                  <a:moveTo>
                    <a:pt x="2247887" y="1471650"/>
                  </a:moveTo>
                  <a:lnTo>
                    <a:pt x="2247430" y="1470533"/>
                  </a:lnTo>
                  <a:lnTo>
                    <a:pt x="2245563" y="1468666"/>
                  </a:lnTo>
                  <a:lnTo>
                    <a:pt x="2244445" y="1468208"/>
                  </a:lnTo>
                  <a:lnTo>
                    <a:pt x="2232291" y="1468208"/>
                  </a:lnTo>
                  <a:lnTo>
                    <a:pt x="2231174" y="1468666"/>
                  </a:lnTo>
                  <a:lnTo>
                    <a:pt x="2229307" y="1470533"/>
                  </a:lnTo>
                  <a:lnTo>
                    <a:pt x="2228850" y="1471650"/>
                  </a:lnTo>
                  <a:lnTo>
                    <a:pt x="2228850" y="1474279"/>
                  </a:lnTo>
                  <a:lnTo>
                    <a:pt x="2229307" y="1475409"/>
                  </a:lnTo>
                  <a:lnTo>
                    <a:pt x="2231174" y="1477264"/>
                  </a:lnTo>
                  <a:lnTo>
                    <a:pt x="2232291" y="1477733"/>
                  </a:lnTo>
                  <a:lnTo>
                    <a:pt x="2244445" y="1477733"/>
                  </a:lnTo>
                  <a:lnTo>
                    <a:pt x="2245563" y="1477264"/>
                  </a:lnTo>
                  <a:lnTo>
                    <a:pt x="2247430" y="1475409"/>
                  </a:lnTo>
                  <a:lnTo>
                    <a:pt x="2247887" y="1474279"/>
                  </a:lnTo>
                  <a:lnTo>
                    <a:pt x="2247887" y="1471650"/>
                  </a:lnTo>
                  <a:close/>
                </a:path>
                <a:path w="2590800" h="1967229">
                  <a:moveTo>
                    <a:pt x="2247887" y="982243"/>
                  </a:moveTo>
                  <a:lnTo>
                    <a:pt x="2247430" y="981125"/>
                  </a:lnTo>
                  <a:lnTo>
                    <a:pt x="2245563" y="979271"/>
                  </a:lnTo>
                  <a:lnTo>
                    <a:pt x="2244445" y="978801"/>
                  </a:lnTo>
                  <a:lnTo>
                    <a:pt x="2232291" y="978801"/>
                  </a:lnTo>
                  <a:lnTo>
                    <a:pt x="2231174" y="979271"/>
                  </a:lnTo>
                  <a:lnTo>
                    <a:pt x="2229307" y="981125"/>
                  </a:lnTo>
                  <a:lnTo>
                    <a:pt x="2228850" y="982243"/>
                  </a:lnTo>
                  <a:lnTo>
                    <a:pt x="2228850" y="984885"/>
                  </a:lnTo>
                  <a:lnTo>
                    <a:pt x="2229307" y="986002"/>
                  </a:lnTo>
                  <a:lnTo>
                    <a:pt x="2231174" y="987856"/>
                  </a:lnTo>
                  <a:lnTo>
                    <a:pt x="2232291" y="988326"/>
                  </a:lnTo>
                  <a:lnTo>
                    <a:pt x="2244445" y="988326"/>
                  </a:lnTo>
                  <a:lnTo>
                    <a:pt x="2245563" y="987856"/>
                  </a:lnTo>
                  <a:lnTo>
                    <a:pt x="2247430" y="986002"/>
                  </a:lnTo>
                  <a:lnTo>
                    <a:pt x="2247887" y="984885"/>
                  </a:lnTo>
                  <a:lnTo>
                    <a:pt x="2247887" y="982243"/>
                  </a:lnTo>
                  <a:close/>
                </a:path>
                <a:path w="2590800" h="1967229">
                  <a:moveTo>
                    <a:pt x="2247887" y="492848"/>
                  </a:moveTo>
                  <a:lnTo>
                    <a:pt x="2247430" y="491718"/>
                  </a:lnTo>
                  <a:lnTo>
                    <a:pt x="2245563" y="489864"/>
                  </a:lnTo>
                  <a:lnTo>
                    <a:pt x="2244445" y="489394"/>
                  </a:lnTo>
                  <a:lnTo>
                    <a:pt x="2232291" y="489394"/>
                  </a:lnTo>
                  <a:lnTo>
                    <a:pt x="2231174" y="489864"/>
                  </a:lnTo>
                  <a:lnTo>
                    <a:pt x="2229307" y="491718"/>
                  </a:lnTo>
                  <a:lnTo>
                    <a:pt x="2228850" y="492848"/>
                  </a:lnTo>
                  <a:lnTo>
                    <a:pt x="2228850" y="495477"/>
                  </a:lnTo>
                  <a:lnTo>
                    <a:pt x="2229307" y="496595"/>
                  </a:lnTo>
                  <a:lnTo>
                    <a:pt x="2231174" y="498462"/>
                  </a:lnTo>
                  <a:lnTo>
                    <a:pt x="2232291" y="498919"/>
                  </a:lnTo>
                  <a:lnTo>
                    <a:pt x="2244445" y="498919"/>
                  </a:lnTo>
                  <a:lnTo>
                    <a:pt x="2245563" y="498462"/>
                  </a:lnTo>
                  <a:lnTo>
                    <a:pt x="2247430" y="496595"/>
                  </a:lnTo>
                  <a:lnTo>
                    <a:pt x="2247887" y="495477"/>
                  </a:lnTo>
                  <a:lnTo>
                    <a:pt x="2247887" y="492848"/>
                  </a:lnTo>
                  <a:close/>
                </a:path>
                <a:path w="2590800" h="1967229">
                  <a:moveTo>
                    <a:pt x="2247887" y="3441"/>
                  </a:moveTo>
                  <a:lnTo>
                    <a:pt x="2247430" y="2324"/>
                  </a:lnTo>
                  <a:lnTo>
                    <a:pt x="2245563" y="457"/>
                  </a:lnTo>
                  <a:lnTo>
                    <a:pt x="2244445" y="0"/>
                  </a:lnTo>
                  <a:lnTo>
                    <a:pt x="2232291" y="0"/>
                  </a:lnTo>
                  <a:lnTo>
                    <a:pt x="2231174" y="457"/>
                  </a:lnTo>
                  <a:lnTo>
                    <a:pt x="2229307" y="2324"/>
                  </a:lnTo>
                  <a:lnTo>
                    <a:pt x="2228850" y="3441"/>
                  </a:lnTo>
                  <a:lnTo>
                    <a:pt x="2228850" y="6070"/>
                  </a:lnTo>
                  <a:lnTo>
                    <a:pt x="2229307" y="7188"/>
                  </a:lnTo>
                  <a:lnTo>
                    <a:pt x="2231174" y="9055"/>
                  </a:lnTo>
                  <a:lnTo>
                    <a:pt x="2232291" y="9525"/>
                  </a:lnTo>
                  <a:lnTo>
                    <a:pt x="2244445" y="9525"/>
                  </a:lnTo>
                  <a:lnTo>
                    <a:pt x="2245563" y="9055"/>
                  </a:lnTo>
                  <a:lnTo>
                    <a:pt x="2247430" y="7188"/>
                  </a:lnTo>
                  <a:lnTo>
                    <a:pt x="2247887" y="6070"/>
                  </a:lnTo>
                  <a:lnTo>
                    <a:pt x="2247887" y="3441"/>
                  </a:lnTo>
                  <a:close/>
                </a:path>
                <a:path w="2590800" h="1967229">
                  <a:moveTo>
                    <a:pt x="2305050" y="1961057"/>
                  </a:moveTo>
                  <a:lnTo>
                    <a:pt x="2304580" y="1959927"/>
                  </a:lnTo>
                  <a:lnTo>
                    <a:pt x="2302713" y="1958073"/>
                  </a:lnTo>
                  <a:lnTo>
                    <a:pt x="2301595" y="1957603"/>
                  </a:lnTo>
                  <a:lnTo>
                    <a:pt x="2289441" y="1957603"/>
                  </a:lnTo>
                  <a:lnTo>
                    <a:pt x="2288324" y="1958073"/>
                  </a:lnTo>
                  <a:lnTo>
                    <a:pt x="2286457" y="1959927"/>
                  </a:lnTo>
                  <a:lnTo>
                    <a:pt x="2286000" y="1961057"/>
                  </a:lnTo>
                  <a:lnTo>
                    <a:pt x="2286000" y="1963686"/>
                  </a:lnTo>
                  <a:lnTo>
                    <a:pt x="2286457" y="1964804"/>
                  </a:lnTo>
                  <a:lnTo>
                    <a:pt x="2288324" y="1966671"/>
                  </a:lnTo>
                  <a:lnTo>
                    <a:pt x="2289441" y="1967128"/>
                  </a:lnTo>
                  <a:lnTo>
                    <a:pt x="2301595" y="1967128"/>
                  </a:lnTo>
                  <a:lnTo>
                    <a:pt x="2302713" y="1966671"/>
                  </a:lnTo>
                  <a:lnTo>
                    <a:pt x="2304580" y="1964804"/>
                  </a:lnTo>
                  <a:lnTo>
                    <a:pt x="2305050" y="1963686"/>
                  </a:lnTo>
                  <a:lnTo>
                    <a:pt x="2305050" y="1961057"/>
                  </a:lnTo>
                  <a:close/>
                </a:path>
                <a:path w="2590800" h="1967229">
                  <a:moveTo>
                    <a:pt x="2305050" y="1471650"/>
                  </a:moveTo>
                  <a:lnTo>
                    <a:pt x="2304580" y="1470533"/>
                  </a:lnTo>
                  <a:lnTo>
                    <a:pt x="2302713" y="1468666"/>
                  </a:lnTo>
                  <a:lnTo>
                    <a:pt x="2301595" y="1468208"/>
                  </a:lnTo>
                  <a:lnTo>
                    <a:pt x="2289441" y="1468208"/>
                  </a:lnTo>
                  <a:lnTo>
                    <a:pt x="2288324" y="1468666"/>
                  </a:lnTo>
                  <a:lnTo>
                    <a:pt x="2286457" y="1470533"/>
                  </a:lnTo>
                  <a:lnTo>
                    <a:pt x="2286000" y="1471650"/>
                  </a:lnTo>
                  <a:lnTo>
                    <a:pt x="2286000" y="1474279"/>
                  </a:lnTo>
                  <a:lnTo>
                    <a:pt x="2286457" y="1475409"/>
                  </a:lnTo>
                  <a:lnTo>
                    <a:pt x="2288324" y="1477264"/>
                  </a:lnTo>
                  <a:lnTo>
                    <a:pt x="2289441" y="1477733"/>
                  </a:lnTo>
                  <a:lnTo>
                    <a:pt x="2301595" y="1477733"/>
                  </a:lnTo>
                  <a:lnTo>
                    <a:pt x="2302713" y="1477264"/>
                  </a:lnTo>
                  <a:lnTo>
                    <a:pt x="2304580" y="1475409"/>
                  </a:lnTo>
                  <a:lnTo>
                    <a:pt x="2305050" y="1474279"/>
                  </a:lnTo>
                  <a:lnTo>
                    <a:pt x="2305050" y="1471650"/>
                  </a:lnTo>
                  <a:close/>
                </a:path>
                <a:path w="2590800" h="1967229">
                  <a:moveTo>
                    <a:pt x="2305050" y="982243"/>
                  </a:moveTo>
                  <a:lnTo>
                    <a:pt x="2304580" y="981125"/>
                  </a:lnTo>
                  <a:lnTo>
                    <a:pt x="2302713" y="979271"/>
                  </a:lnTo>
                  <a:lnTo>
                    <a:pt x="2301595" y="978801"/>
                  </a:lnTo>
                  <a:lnTo>
                    <a:pt x="2289441" y="978801"/>
                  </a:lnTo>
                  <a:lnTo>
                    <a:pt x="2288324" y="979271"/>
                  </a:lnTo>
                  <a:lnTo>
                    <a:pt x="2286457" y="981125"/>
                  </a:lnTo>
                  <a:lnTo>
                    <a:pt x="2286000" y="982243"/>
                  </a:lnTo>
                  <a:lnTo>
                    <a:pt x="2286000" y="984885"/>
                  </a:lnTo>
                  <a:lnTo>
                    <a:pt x="2286457" y="986002"/>
                  </a:lnTo>
                  <a:lnTo>
                    <a:pt x="2288324" y="987856"/>
                  </a:lnTo>
                  <a:lnTo>
                    <a:pt x="2289441" y="988326"/>
                  </a:lnTo>
                  <a:lnTo>
                    <a:pt x="2301595" y="988326"/>
                  </a:lnTo>
                  <a:lnTo>
                    <a:pt x="2302713" y="987856"/>
                  </a:lnTo>
                  <a:lnTo>
                    <a:pt x="2304580" y="986002"/>
                  </a:lnTo>
                  <a:lnTo>
                    <a:pt x="2305050" y="984885"/>
                  </a:lnTo>
                  <a:lnTo>
                    <a:pt x="2305050" y="982243"/>
                  </a:lnTo>
                  <a:close/>
                </a:path>
                <a:path w="2590800" h="1967229">
                  <a:moveTo>
                    <a:pt x="2305050" y="492848"/>
                  </a:moveTo>
                  <a:lnTo>
                    <a:pt x="2304580" y="491718"/>
                  </a:lnTo>
                  <a:lnTo>
                    <a:pt x="2302713" y="489864"/>
                  </a:lnTo>
                  <a:lnTo>
                    <a:pt x="2301595" y="489394"/>
                  </a:lnTo>
                  <a:lnTo>
                    <a:pt x="2289441" y="489394"/>
                  </a:lnTo>
                  <a:lnTo>
                    <a:pt x="2288324" y="489864"/>
                  </a:lnTo>
                  <a:lnTo>
                    <a:pt x="2286457" y="491718"/>
                  </a:lnTo>
                  <a:lnTo>
                    <a:pt x="2286000" y="492848"/>
                  </a:lnTo>
                  <a:lnTo>
                    <a:pt x="2286000" y="495477"/>
                  </a:lnTo>
                  <a:lnTo>
                    <a:pt x="2286457" y="496595"/>
                  </a:lnTo>
                  <a:lnTo>
                    <a:pt x="2288324" y="498462"/>
                  </a:lnTo>
                  <a:lnTo>
                    <a:pt x="2289441" y="498919"/>
                  </a:lnTo>
                  <a:lnTo>
                    <a:pt x="2301595" y="498919"/>
                  </a:lnTo>
                  <a:lnTo>
                    <a:pt x="2302713" y="498462"/>
                  </a:lnTo>
                  <a:lnTo>
                    <a:pt x="2304580" y="496595"/>
                  </a:lnTo>
                  <a:lnTo>
                    <a:pt x="2305050" y="495477"/>
                  </a:lnTo>
                  <a:lnTo>
                    <a:pt x="2305050" y="492848"/>
                  </a:lnTo>
                  <a:close/>
                </a:path>
                <a:path w="2590800" h="1967229">
                  <a:moveTo>
                    <a:pt x="2305050" y="3441"/>
                  </a:moveTo>
                  <a:lnTo>
                    <a:pt x="2304580" y="2324"/>
                  </a:lnTo>
                  <a:lnTo>
                    <a:pt x="2302713" y="457"/>
                  </a:lnTo>
                  <a:lnTo>
                    <a:pt x="2301595" y="0"/>
                  </a:lnTo>
                  <a:lnTo>
                    <a:pt x="2289441" y="0"/>
                  </a:lnTo>
                  <a:lnTo>
                    <a:pt x="2288324" y="457"/>
                  </a:lnTo>
                  <a:lnTo>
                    <a:pt x="2286457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57" y="7188"/>
                  </a:lnTo>
                  <a:lnTo>
                    <a:pt x="2288324" y="9055"/>
                  </a:lnTo>
                  <a:lnTo>
                    <a:pt x="2289441" y="9525"/>
                  </a:lnTo>
                  <a:lnTo>
                    <a:pt x="2301595" y="9525"/>
                  </a:lnTo>
                  <a:lnTo>
                    <a:pt x="2302713" y="9055"/>
                  </a:lnTo>
                  <a:lnTo>
                    <a:pt x="2304580" y="7188"/>
                  </a:lnTo>
                  <a:lnTo>
                    <a:pt x="2305050" y="6070"/>
                  </a:lnTo>
                  <a:lnTo>
                    <a:pt x="2305050" y="3441"/>
                  </a:lnTo>
                  <a:close/>
                </a:path>
                <a:path w="2590800" h="1967229">
                  <a:moveTo>
                    <a:pt x="2362200" y="1961057"/>
                  </a:moveTo>
                  <a:lnTo>
                    <a:pt x="2361730" y="1959927"/>
                  </a:lnTo>
                  <a:lnTo>
                    <a:pt x="2359863" y="1958073"/>
                  </a:lnTo>
                  <a:lnTo>
                    <a:pt x="2358745" y="1957603"/>
                  </a:lnTo>
                  <a:lnTo>
                    <a:pt x="2346591" y="1957603"/>
                  </a:lnTo>
                  <a:lnTo>
                    <a:pt x="2345474" y="1958073"/>
                  </a:lnTo>
                  <a:lnTo>
                    <a:pt x="2343607" y="1959927"/>
                  </a:lnTo>
                  <a:lnTo>
                    <a:pt x="2343150" y="1961057"/>
                  </a:lnTo>
                  <a:lnTo>
                    <a:pt x="2343150" y="1963686"/>
                  </a:lnTo>
                  <a:lnTo>
                    <a:pt x="2343607" y="1964804"/>
                  </a:lnTo>
                  <a:lnTo>
                    <a:pt x="2345474" y="1966671"/>
                  </a:lnTo>
                  <a:lnTo>
                    <a:pt x="2346591" y="1967128"/>
                  </a:lnTo>
                  <a:lnTo>
                    <a:pt x="2358745" y="1967128"/>
                  </a:lnTo>
                  <a:lnTo>
                    <a:pt x="2359863" y="1966671"/>
                  </a:lnTo>
                  <a:lnTo>
                    <a:pt x="2361730" y="1964804"/>
                  </a:lnTo>
                  <a:lnTo>
                    <a:pt x="2362200" y="1963686"/>
                  </a:lnTo>
                  <a:lnTo>
                    <a:pt x="2362200" y="1961057"/>
                  </a:lnTo>
                  <a:close/>
                </a:path>
                <a:path w="2590800" h="1967229">
                  <a:moveTo>
                    <a:pt x="2362200" y="1471650"/>
                  </a:moveTo>
                  <a:lnTo>
                    <a:pt x="2361730" y="1470533"/>
                  </a:lnTo>
                  <a:lnTo>
                    <a:pt x="2359863" y="1468666"/>
                  </a:lnTo>
                  <a:lnTo>
                    <a:pt x="2358745" y="1468208"/>
                  </a:lnTo>
                  <a:lnTo>
                    <a:pt x="2346591" y="1468208"/>
                  </a:lnTo>
                  <a:lnTo>
                    <a:pt x="2345474" y="1468666"/>
                  </a:lnTo>
                  <a:lnTo>
                    <a:pt x="2343607" y="1470533"/>
                  </a:lnTo>
                  <a:lnTo>
                    <a:pt x="2343150" y="1471650"/>
                  </a:lnTo>
                  <a:lnTo>
                    <a:pt x="2343150" y="1474279"/>
                  </a:lnTo>
                  <a:lnTo>
                    <a:pt x="2343607" y="1475409"/>
                  </a:lnTo>
                  <a:lnTo>
                    <a:pt x="2345474" y="1477264"/>
                  </a:lnTo>
                  <a:lnTo>
                    <a:pt x="2346591" y="1477733"/>
                  </a:lnTo>
                  <a:lnTo>
                    <a:pt x="2358745" y="1477733"/>
                  </a:lnTo>
                  <a:lnTo>
                    <a:pt x="2359863" y="1477264"/>
                  </a:lnTo>
                  <a:lnTo>
                    <a:pt x="2361730" y="1475409"/>
                  </a:lnTo>
                  <a:lnTo>
                    <a:pt x="2362200" y="1474279"/>
                  </a:lnTo>
                  <a:lnTo>
                    <a:pt x="2362200" y="1471650"/>
                  </a:lnTo>
                  <a:close/>
                </a:path>
                <a:path w="2590800" h="1967229">
                  <a:moveTo>
                    <a:pt x="2362200" y="982243"/>
                  </a:moveTo>
                  <a:lnTo>
                    <a:pt x="2361730" y="981125"/>
                  </a:lnTo>
                  <a:lnTo>
                    <a:pt x="2359863" y="979271"/>
                  </a:lnTo>
                  <a:lnTo>
                    <a:pt x="2358745" y="978801"/>
                  </a:lnTo>
                  <a:lnTo>
                    <a:pt x="2346591" y="978801"/>
                  </a:lnTo>
                  <a:lnTo>
                    <a:pt x="2345474" y="979271"/>
                  </a:lnTo>
                  <a:lnTo>
                    <a:pt x="2343607" y="981125"/>
                  </a:lnTo>
                  <a:lnTo>
                    <a:pt x="2343150" y="982243"/>
                  </a:lnTo>
                  <a:lnTo>
                    <a:pt x="2343150" y="984885"/>
                  </a:lnTo>
                  <a:lnTo>
                    <a:pt x="2343607" y="986002"/>
                  </a:lnTo>
                  <a:lnTo>
                    <a:pt x="2345474" y="987856"/>
                  </a:lnTo>
                  <a:lnTo>
                    <a:pt x="2346591" y="988326"/>
                  </a:lnTo>
                  <a:lnTo>
                    <a:pt x="2358745" y="988326"/>
                  </a:lnTo>
                  <a:lnTo>
                    <a:pt x="2359863" y="987856"/>
                  </a:lnTo>
                  <a:lnTo>
                    <a:pt x="2361730" y="986002"/>
                  </a:lnTo>
                  <a:lnTo>
                    <a:pt x="2362200" y="984885"/>
                  </a:lnTo>
                  <a:lnTo>
                    <a:pt x="2362200" y="982243"/>
                  </a:lnTo>
                  <a:close/>
                </a:path>
                <a:path w="2590800" h="1967229">
                  <a:moveTo>
                    <a:pt x="2362200" y="492848"/>
                  </a:moveTo>
                  <a:lnTo>
                    <a:pt x="2361730" y="491718"/>
                  </a:lnTo>
                  <a:lnTo>
                    <a:pt x="2359863" y="489864"/>
                  </a:lnTo>
                  <a:lnTo>
                    <a:pt x="2358745" y="489394"/>
                  </a:lnTo>
                  <a:lnTo>
                    <a:pt x="2346591" y="489394"/>
                  </a:lnTo>
                  <a:lnTo>
                    <a:pt x="2345474" y="489864"/>
                  </a:lnTo>
                  <a:lnTo>
                    <a:pt x="2343607" y="491718"/>
                  </a:lnTo>
                  <a:lnTo>
                    <a:pt x="2343150" y="492848"/>
                  </a:lnTo>
                  <a:lnTo>
                    <a:pt x="2343150" y="495477"/>
                  </a:lnTo>
                  <a:lnTo>
                    <a:pt x="2343607" y="496595"/>
                  </a:lnTo>
                  <a:lnTo>
                    <a:pt x="2345474" y="498462"/>
                  </a:lnTo>
                  <a:lnTo>
                    <a:pt x="2346591" y="498919"/>
                  </a:lnTo>
                  <a:lnTo>
                    <a:pt x="2358745" y="498919"/>
                  </a:lnTo>
                  <a:lnTo>
                    <a:pt x="2359863" y="498462"/>
                  </a:lnTo>
                  <a:lnTo>
                    <a:pt x="2361730" y="496595"/>
                  </a:lnTo>
                  <a:lnTo>
                    <a:pt x="2362200" y="495477"/>
                  </a:lnTo>
                  <a:lnTo>
                    <a:pt x="2362200" y="492848"/>
                  </a:lnTo>
                  <a:close/>
                </a:path>
                <a:path w="2590800" h="1967229">
                  <a:moveTo>
                    <a:pt x="2362200" y="3441"/>
                  </a:moveTo>
                  <a:lnTo>
                    <a:pt x="2361730" y="2324"/>
                  </a:lnTo>
                  <a:lnTo>
                    <a:pt x="2359863" y="457"/>
                  </a:lnTo>
                  <a:lnTo>
                    <a:pt x="2358745" y="0"/>
                  </a:lnTo>
                  <a:lnTo>
                    <a:pt x="2346591" y="0"/>
                  </a:lnTo>
                  <a:lnTo>
                    <a:pt x="2345474" y="457"/>
                  </a:lnTo>
                  <a:lnTo>
                    <a:pt x="2343607" y="2324"/>
                  </a:lnTo>
                  <a:lnTo>
                    <a:pt x="2343150" y="3441"/>
                  </a:lnTo>
                  <a:lnTo>
                    <a:pt x="2343150" y="6070"/>
                  </a:lnTo>
                  <a:lnTo>
                    <a:pt x="2343607" y="7188"/>
                  </a:lnTo>
                  <a:lnTo>
                    <a:pt x="2345474" y="9055"/>
                  </a:lnTo>
                  <a:lnTo>
                    <a:pt x="2346591" y="9525"/>
                  </a:lnTo>
                  <a:lnTo>
                    <a:pt x="2358745" y="9525"/>
                  </a:lnTo>
                  <a:lnTo>
                    <a:pt x="2359863" y="9055"/>
                  </a:lnTo>
                  <a:lnTo>
                    <a:pt x="2361730" y="7188"/>
                  </a:lnTo>
                  <a:lnTo>
                    <a:pt x="2362200" y="6070"/>
                  </a:lnTo>
                  <a:lnTo>
                    <a:pt x="2362200" y="3441"/>
                  </a:lnTo>
                  <a:close/>
                </a:path>
                <a:path w="2590800" h="1967229">
                  <a:moveTo>
                    <a:pt x="2419350" y="1961057"/>
                  </a:moveTo>
                  <a:lnTo>
                    <a:pt x="2418880" y="1959927"/>
                  </a:lnTo>
                  <a:lnTo>
                    <a:pt x="2417013" y="1958073"/>
                  </a:lnTo>
                  <a:lnTo>
                    <a:pt x="2415895" y="1957603"/>
                  </a:lnTo>
                  <a:lnTo>
                    <a:pt x="2403741" y="1957603"/>
                  </a:lnTo>
                  <a:lnTo>
                    <a:pt x="2402624" y="1958073"/>
                  </a:lnTo>
                  <a:lnTo>
                    <a:pt x="2400757" y="1959927"/>
                  </a:lnTo>
                  <a:lnTo>
                    <a:pt x="2400300" y="1961057"/>
                  </a:lnTo>
                  <a:lnTo>
                    <a:pt x="2400300" y="1963686"/>
                  </a:lnTo>
                  <a:lnTo>
                    <a:pt x="2400757" y="1964804"/>
                  </a:lnTo>
                  <a:lnTo>
                    <a:pt x="2402624" y="1966671"/>
                  </a:lnTo>
                  <a:lnTo>
                    <a:pt x="2403741" y="1967128"/>
                  </a:lnTo>
                  <a:lnTo>
                    <a:pt x="2415895" y="1967128"/>
                  </a:lnTo>
                  <a:lnTo>
                    <a:pt x="2417013" y="1966671"/>
                  </a:lnTo>
                  <a:lnTo>
                    <a:pt x="2418880" y="1964804"/>
                  </a:lnTo>
                  <a:lnTo>
                    <a:pt x="2419350" y="1963686"/>
                  </a:lnTo>
                  <a:lnTo>
                    <a:pt x="2419350" y="1961057"/>
                  </a:lnTo>
                  <a:close/>
                </a:path>
                <a:path w="2590800" h="1967229">
                  <a:moveTo>
                    <a:pt x="2419350" y="1471650"/>
                  </a:moveTo>
                  <a:lnTo>
                    <a:pt x="2418880" y="1470533"/>
                  </a:lnTo>
                  <a:lnTo>
                    <a:pt x="2417013" y="1468666"/>
                  </a:lnTo>
                  <a:lnTo>
                    <a:pt x="2415895" y="1468208"/>
                  </a:lnTo>
                  <a:lnTo>
                    <a:pt x="2403741" y="1468208"/>
                  </a:lnTo>
                  <a:lnTo>
                    <a:pt x="2402624" y="1468666"/>
                  </a:lnTo>
                  <a:lnTo>
                    <a:pt x="2400757" y="1470533"/>
                  </a:lnTo>
                  <a:lnTo>
                    <a:pt x="2400300" y="1471650"/>
                  </a:lnTo>
                  <a:lnTo>
                    <a:pt x="2400300" y="1474279"/>
                  </a:lnTo>
                  <a:lnTo>
                    <a:pt x="2400757" y="1475409"/>
                  </a:lnTo>
                  <a:lnTo>
                    <a:pt x="2402624" y="1477264"/>
                  </a:lnTo>
                  <a:lnTo>
                    <a:pt x="2403741" y="1477733"/>
                  </a:lnTo>
                  <a:lnTo>
                    <a:pt x="2415895" y="1477733"/>
                  </a:lnTo>
                  <a:lnTo>
                    <a:pt x="2417013" y="1477264"/>
                  </a:lnTo>
                  <a:lnTo>
                    <a:pt x="2418880" y="1475409"/>
                  </a:lnTo>
                  <a:lnTo>
                    <a:pt x="2419350" y="1474279"/>
                  </a:lnTo>
                  <a:lnTo>
                    <a:pt x="2419350" y="1471650"/>
                  </a:lnTo>
                  <a:close/>
                </a:path>
                <a:path w="2590800" h="1967229">
                  <a:moveTo>
                    <a:pt x="2419350" y="982243"/>
                  </a:moveTo>
                  <a:lnTo>
                    <a:pt x="2418880" y="981125"/>
                  </a:lnTo>
                  <a:lnTo>
                    <a:pt x="2417013" y="979271"/>
                  </a:lnTo>
                  <a:lnTo>
                    <a:pt x="2415895" y="978801"/>
                  </a:lnTo>
                  <a:lnTo>
                    <a:pt x="2403741" y="978801"/>
                  </a:lnTo>
                  <a:lnTo>
                    <a:pt x="2402624" y="979271"/>
                  </a:lnTo>
                  <a:lnTo>
                    <a:pt x="2400757" y="981125"/>
                  </a:lnTo>
                  <a:lnTo>
                    <a:pt x="2400300" y="982243"/>
                  </a:lnTo>
                  <a:lnTo>
                    <a:pt x="2400300" y="984885"/>
                  </a:lnTo>
                  <a:lnTo>
                    <a:pt x="2400757" y="986002"/>
                  </a:lnTo>
                  <a:lnTo>
                    <a:pt x="2402624" y="987856"/>
                  </a:lnTo>
                  <a:lnTo>
                    <a:pt x="2403741" y="988326"/>
                  </a:lnTo>
                  <a:lnTo>
                    <a:pt x="2415895" y="988326"/>
                  </a:lnTo>
                  <a:lnTo>
                    <a:pt x="2417013" y="987856"/>
                  </a:lnTo>
                  <a:lnTo>
                    <a:pt x="2418880" y="986002"/>
                  </a:lnTo>
                  <a:lnTo>
                    <a:pt x="2419350" y="984885"/>
                  </a:lnTo>
                  <a:lnTo>
                    <a:pt x="2419350" y="982243"/>
                  </a:lnTo>
                  <a:close/>
                </a:path>
                <a:path w="2590800" h="1967229">
                  <a:moveTo>
                    <a:pt x="2419350" y="492848"/>
                  </a:moveTo>
                  <a:lnTo>
                    <a:pt x="2418880" y="491718"/>
                  </a:lnTo>
                  <a:lnTo>
                    <a:pt x="2417013" y="489864"/>
                  </a:lnTo>
                  <a:lnTo>
                    <a:pt x="2415895" y="489394"/>
                  </a:lnTo>
                  <a:lnTo>
                    <a:pt x="2403741" y="489394"/>
                  </a:lnTo>
                  <a:lnTo>
                    <a:pt x="2402624" y="489864"/>
                  </a:lnTo>
                  <a:lnTo>
                    <a:pt x="2400757" y="491718"/>
                  </a:lnTo>
                  <a:lnTo>
                    <a:pt x="2400300" y="492848"/>
                  </a:lnTo>
                  <a:lnTo>
                    <a:pt x="2400300" y="495477"/>
                  </a:lnTo>
                  <a:lnTo>
                    <a:pt x="2400757" y="496595"/>
                  </a:lnTo>
                  <a:lnTo>
                    <a:pt x="2402624" y="498462"/>
                  </a:lnTo>
                  <a:lnTo>
                    <a:pt x="2403741" y="498919"/>
                  </a:lnTo>
                  <a:lnTo>
                    <a:pt x="2415895" y="498919"/>
                  </a:lnTo>
                  <a:lnTo>
                    <a:pt x="2417013" y="498462"/>
                  </a:lnTo>
                  <a:lnTo>
                    <a:pt x="2418880" y="496595"/>
                  </a:lnTo>
                  <a:lnTo>
                    <a:pt x="2419350" y="495477"/>
                  </a:lnTo>
                  <a:lnTo>
                    <a:pt x="2419350" y="492848"/>
                  </a:lnTo>
                  <a:close/>
                </a:path>
                <a:path w="2590800" h="1967229">
                  <a:moveTo>
                    <a:pt x="2419350" y="3441"/>
                  </a:moveTo>
                  <a:lnTo>
                    <a:pt x="2418880" y="2324"/>
                  </a:lnTo>
                  <a:lnTo>
                    <a:pt x="2417013" y="457"/>
                  </a:lnTo>
                  <a:lnTo>
                    <a:pt x="2415895" y="0"/>
                  </a:lnTo>
                  <a:lnTo>
                    <a:pt x="2403741" y="0"/>
                  </a:lnTo>
                  <a:lnTo>
                    <a:pt x="2402624" y="457"/>
                  </a:lnTo>
                  <a:lnTo>
                    <a:pt x="2400757" y="2324"/>
                  </a:lnTo>
                  <a:lnTo>
                    <a:pt x="2400300" y="3441"/>
                  </a:lnTo>
                  <a:lnTo>
                    <a:pt x="2400300" y="6070"/>
                  </a:lnTo>
                  <a:lnTo>
                    <a:pt x="2400757" y="7188"/>
                  </a:lnTo>
                  <a:lnTo>
                    <a:pt x="2402624" y="9055"/>
                  </a:lnTo>
                  <a:lnTo>
                    <a:pt x="2403741" y="9525"/>
                  </a:lnTo>
                  <a:lnTo>
                    <a:pt x="2415895" y="9525"/>
                  </a:lnTo>
                  <a:lnTo>
                    <a:pt x="2417013" y="9055"/>
                  </a:lnTo>
                  <a:lnTo>
                    <a:pt x="2418880" y="7188"/>
                  </a:lnTo>
                  <a:lnTo>
                    <a:pt x="2419350" y="6070"/>
                  </a:lnTo>
                  <a:lnTo>
                    <a:pt x="2419350" y="3441"/>
                  </a:lnTo>
                  <a:close/>
                </a:path>
                <a:path w="2590800" h="1967229">
                  <a:moveTo>
                    <a:pt x="2476487" y="1961057"/>
                  </a:moveTo>
                  <a:lnTo>
                    <a:pt x="2476030" y="1959927"/>
                  </a:lnTo>
                  <a:lnTo>
                    <a:pt x="2474163" y="1958073"/>
                  </a:lnTo>
                  <a:lnTo>
                    <a:pt x="2473045" y="1957603"/>
                  </a:lnTo>
                  <a:lnTo>
                    <a:pt x="2460891" y="1957603"/>
                  </a:lnTo>
                  <a:lnTo>
                    <a:pt x="2459774" y="1958073"/>
                  </a:lnTo>
                  <a:lnTo>
                    <a:pt x="2457907" y="1959927"/>
                  </a:lnTo>
                  <a:lnTo>
                    <a:pt x="2457437" y="1961057"/>
                  </a:lnTo>
                  <a:lnTo>
                    <a:pt x="2457437" y="1963686"/>
                  </a:lnTo>
                  <a:lnTo>
                    <a:pt x="2457907" y="1964804"/>
                  </a:lnTo>
                  <a:lnTo>
                    <a:pt x="2459774" y="1966671"/>
                  </a:lnTo>
                  <a:lnTo>
                    <a:pt x="2460891" y="1967128"/>
                  </a:lnTo>
                  <a:lnTo>
                    <a:pt x="2473045" y="1967128"/>
                  </a:lnTo>
                  <a:lnTo>
                    <a:pt x="2474163" y="1966671"/>
                  </a:lnTo>
                  <a:lnTo>
                    <a:pt x="2476030" y="1964804"/>
                  </a:lnTo>
                  <a:lnTo>
                    <a:pt x="2476487" y="1963686"/>
                  </a:lnTo>
                  <a:lnTo>
                    <a:pt x="2476487" y="1961057"/>
                  </a:lnTo>
                  <a:close/>
                </a:path>
                <a:path w="2590800" h="1967229">
                  <a:moveTo>
                    <a:pt x="2476487" y="1471650"/>
                  </a:moveTo>
                  <a:lnTo>
                    <a:pt x="2476030" y="1470533"/>
                  </a:lnTo>
                  <a:lnTo>
                    <a:pt x="2474163" y="1468666"/>
                  </a:lnTo>
                  <a:lnTo>
                    <a:pt x="2473045" y="1468208"/>
                  </a:lnTo>
                  <a:lnTo>
                    <a:pt x="2460891" y="1468208"/>
                  </a:lnTo>
                  <a:lnTo>
                    <a:pt x="2459774" y="1468666"/>
                  </a:lnTo>
                  <a:lnTo>
                    <a:pt x="2457907" y="1470533"/>
                  </a:lnTo>
                  <a:lnTo>
                    <a:pt x="2457437" y="1471650"/>
                  </a:lnTo>
                  <a:lnTo>
                    <a:pt x="2457437" y="1474279"/>
                  </a:lnTo>
                  <a:lnTo>
                    <a:pt x="2457907" y="1475409"/>
                  </a:lnTo>
                  <a:lnTo>
                    <a:pt x="2459774" y="1477264"/>
                  </a:lnTo>
                  <a:lnTo>
                    <a:pt x="2460891" y="1477733"/>
                  </a:lnTo>
                  <a:lnTo>
                    <a:pt x="2473045" y="1477733"/>
                  </a:lnTo>
                  <a:lnTo>
                    <a:pt x="2474163" y="1477264"/>
                  </a:lnTo>
                  <a:lnTo>
                    <a:pt x="2476030" y="1475409"/>
                  </a:lnTo>
                  <a:lnTo>
                    <a:pt x="2476487" y="1474279"/>
                  </a:lnTo>
                  <a:lnTo>
                    <a:pt x="2476487" y="1471650"/>
                  </a:lnTo>
                  <a:close/>
                </a:path>
                <a:path w="2590800" h="1967229">
                  <a:moveTo>
                    <a:pt x="2476487" y="982243"/>
                  </a:moveTo>
                  <a:lnTo>
                    <a:pt x="2476030" y="981125"/>
                  </a:lnTo>
                  <a:lnTo>
                    <a:pt x="2474163" y="979271"/>
                  </a:lnTo>
                  <a:lnTo>
                    <a:pt x="2473045" y="978801"/>
                  </a:lnTo>
                  <a:lnTo>
                    <a:pt x="2460891" y="978801"/>
                  </a:lnTo>
                  <a:lnTo>
                    <a:pt x="2459774" y="979271"/>
                  </a:lnTo>
                  <a:lnTo>
                    <a:pt x="2457907" y="981125"/>
                  </a:lnTo>
                  <a:lnTo>
                    <a:pt x="2457437" y="982243"/>
                  </a:lnTo>
                  <a:lnTo>
                    <a:pt x="2457437" y="984885"/>
                  </a:lnTo>
                  <a:lnTo>
                    <a:pt x="2457907" y="986002"/>
                  </a:lnTo>
                  <a:lnTo>
                    <a:pt x="2459774" y="987856"/>
                  </a:lnTo>
                  <a:lnTo>
                    <a:pt x="2460891" y="988326"/>
                  </a:lnTo>
                  <a:lnTo>
                    <a:pt x="2473045" y="988326"/>
                  </a:lnTo>
                  <a:lnTo>
                    <a:pt x="2474163" y="987856"/>
                  </a:lnTo>
                  <a:lnTo>
                    <a:pt x="2476030" y="986002"/>
                  </a:lnTo>
                  <a:lnTo>
                    <a:pt x="2476487" y="984885"/>
                  </a:lnTo>
                  <a:lnTo>
                    <a:pt x="2476487" y="982243"/>
                  </a:lnTo>
                  <a:close/>
                </a:path>
                <a:path w="2590800" h="1967229">
                  <a:moveTo>
                    <a:pt x="2476487" y="492848"/>
                  </a:moveTo>
                  <a:lnTo>
                    <a:pt x="2476030" y="491718"/>
                  </a:lnTo>
                  <a:lnTo>
                    <a:pt x="2474163" y="489864"/>
                  </a:lnTo>
                  <a:lnTo>
                    <a:pt x="2473045" y="489394"/>
                  </a:lnTo>
                  <a:lnTo>
                    <a:pt x="2460891" y="489394"/>
                  </a:lnTo>
                  <a:lnTo>
                    <a:pt x="2459774" y="489864"/>
                  </a:lnTo>
                  <a:lnTo>
                    <a:pt x="2457907" y="491718"/>
                  </a:lnTo>
                  <a:lnTo>
                    <a:pt x="2457437" y="492848"/>
                  </a:lnTo>
                  <a:lnTo>
                    <a:pt x="2457437" y="495477"/>
                  </a:lnTo>
                  <a:lnTo>
                    <a:pt x="2457907" y="496595"/>
                  </a:lnTo>
                  <a:lnTo>
                    <a:pt x="2459774" y="498462"/>
                  </a:lnTo>
                  <a:lnTo>
                    <a:pt x="2460891" y="498919"/>
                  </a:lnTo>
                  <a:lnTo>
                    <a:pt x="2473045" y="498919"/>
                  </a:lnTo>
                  <a:lnTo>
                    <a:pt x="2474163" y="498462"/>
                  </a:lnTo>
                  <a:lnTo>
                    <a:pt x="2476030" y="496595"/>
                  </a:lnTo>
                  <a:lnTo>
                    <a:pt x="2476487" y="495477"/>
                  </a:lnTo>
                  <a:lnTo>
                    <a:pt x="2476487" y="492848"/>
                  </a:lnTo>
                  <a:close/>
                </a:path>
                <a:path w="2590800" h="1967229">
                  <a:moveTo>
                    <a:pt x="2476487" y="3441"/>
                  </a:moveTo>
                  <a:lnTo>
                    <a:pt x="2476030" y="2324"/>
                  </a:lnTo>
                  <a:lnTo>
                    <a:pt x="2474163" y="457"/>
                  </a:lnTo>
                  <a:lnTo>
                    <a:pt x="2473045" y="0"/>
                  </a:lnTo>
                  <a:lnTo>
                    <a:pt x="2460891" y="0"/>
                  </a:lnTo>
                  <a:lnTo>
                    <a:pt x="2459774" y="457"/>
                  </a:lnTo>
                  <a:lnTo>
                    <a:pt x="2457907" y="2324"/>
                  </a:lnTo>
                  <a:lnTo>
                    <a:pt x="2457437" y="3441"/>
                  </a:lnTo>
                  <a:lnTo>
                    <a:pt x="2457437" y="6070"/>
                  </a:lnTo>
                  <a:lnTo>
                    <a:pt x="2457907" y="7188"/>
                  </a:lnTo>
                  <a:lnTo>
                    <a:pt x="2459774" y="9055"/>
                  </a:lnTo>
                  <a:lnTo>
                    <a:pt x="2460891" y="9525"/>
                  </a:lnTo>
                  <a:lnTo>
                    <a:pt x="2473045" y="9525"/>
                  </a:lnTo>
                  <a:lnTo>
                    <a:pt x="2474163" y="9055"/>
                  </a:lnTo>
                  <a:lnTo>
                    <a:pt x="2476030" y="7188"/>
                  </a:lnTo>
                  <a:lnTo>
                    <a:pt x="2476487" y="6070"/>
                  </a:lnTo>
                  <a:lnTo>
                    <a:pt x="2476487" y="3441"/>
                  </a:lnTo>
                  <a:close/>
                </a:path>
                <a:path w="2590800" h="1967229">
                  <a:moveTo>
                    <a:pt x="2533637" y="1961057"/>
                  </a:moveTo>
                  <a:lnTo>
                    <a:pt x="2533180" y="1959927"/>
                  </a:lnTo>
                  <a:lnTo>
                    <a:pt x="2531313" y="1958073"/>
                  </a:lnTo>
                  <a:lnTo>
                    <a:pt x="2530195" y="1957603"/>
                  </a:lnTo>
                  <a:lnTo>
                    <a:pt x="2518041" y="1957603"/>
                  </a:lnTo>
                  <a:lnTo>
                    <a:pt x="2516924" y="1958073"/>
                  </a:lnTo>
                  <a:lnTo>
                    <a:pt x="2515057" y="1959927"/>
                  </a:lnTo>
                  <a:lnTo>
                    <a:pt x="2514587" y="1961057"/>
                  </a:lnTo>
                  <a:lnTo>
                    <a:pt x="2514587" y="1963686"/>
                  </a:lnTo>
                  <a:lnTo>
                    <a:pt x="2515057" y="1964804"/>
                  </a:lnTo>
                  <a:lnTo>
                    <a:pt x="2516924" y="1966671"/>
                  </a:lnTo>
                  <a:lnTo>
                    <a:pt x="2518041" y="1967128"/>
                  </a:lnTo>
                  <a:lnTo>
                    <a:pt x="2530195" y="1967128"/>
                  </a:lnTo>
                  <a:lnTo>
                    <a:pt x="2531313" y="1966671"/>
                  </a:lnTo>
                  <a:lnTo>
                    <a:pt x="2533180" y="1964804"/>
                  </a:lnTo>
                  <a:lnTo>
                    <a:pt x="2533637" y="1963686"/>
                  </a:lnTo>
                  <a:lnTo>
                    <a:pt x="2533637" y="1961057"/>
                  </a:lnTo>
                  <a:close/>
                </a:path>
                <a:path w="2590800" h="1967229">
                  <a:moveTo>
                    <a:pt x="2533637" y="1471650"/>
                  </a:moveTo>
                  <a:lnTo>
                    <a:pt x="2533180" y="1470533"/>
                  </a:lnTo>
                  <a:lnTo>
                    <a:pt x="2531313" y="1468666"/>
                  </a:lnTo>
                  <a:lnTo>
                    <a:pt x="2530195" y="1468208"/>
                  </a:lnTo>
                  <a:lnTo>
                    <a:pt x="2518041" y="1468208"/>
                  </a:lnTo>
                  <a:lnTo>
                    <a:pt x="2516924" y="1468666"/>
                  </a:lnTo>
                  <a:lnTo>
                    <a:pt x="2515057" y="1470533"/>
                  </a:lnTo>
                  <a:lnTo>
                    <a:pt x="2514587" y="1471650"/>
                  </a:lnTo>
                  <a:lnTo>
                    <a:pt x="2514587" y="1474279"/>
                  </a:lnTo>
                  <a:lnTo>
                    <a:pt x="2515057" y="1475409"/>
                  </a:lnTo>
                  <a:lnTo>
                    <a:pt x="2516924" y="1477264"/>
                  </a:lnTo>
                  <a:lnTo>
                    <a:pt x="2518041" y="1477733"/>
                  </a:lnTo>
                  <a:lnTo>
                    <a:pt x="2530195" y="1477733"/>
                  </a:lnTo>
                  <a:lnTo>
                    <a:pt x="2531313" y="1477264"/>
                  </a:lnTo>
                  <a:lnTo>
                    <a:pt x="2533180" y="1475409"/>
                  </a:lnTo>
                  <a:lnTo>
                    <a:pt x="2533637" y="1474279"/>
                  </a:lnTo>
                  <a:lnTo>
                    <a:pt x="2533637" y="1471650"/>
                  </a:lnTo>
                  <a:close/>
                </a:path>
                <a:path w="2590800" h="1967229">
                  <a:moveTo>
                    <a:pt x="2533637" y="982243"/>
                  </a:moveTo>
                  <a:lnTo>
                    <a:pt x="2533180" y="981125"/>
                  </a:lnTo>
                  <a:lnTo>
                    <a:pt x="2531313" y="979271"/>
                  </a:lnTo>
                  <a:lnTo>
                    <a:pt x="2530195" y="978801"/>
                  </a:lnTo>
                  <a:lnTo>
                    <a:pt x="2518041" y="978801"/>
                  </a:lnTo>
                  <a:lnTo>
                    <a:pt x="2516924" y="979271"/>
                  </a:lnTo>
                  <a:lnTo>
                    <a:pt x="2515057" y="981125"/>
                  </a:lnTo>
                  <a:lnTo>
                    <a:pt x="2514587" y="982243"/>
                  </a:lnTo>
                  <a:lnTo>
                    <a:pt x="2514587" y="984885"/>
                  </a:lnTo>
                  <a:lnTo>
                    <a:pt x="2515057" y="986002"/>
                  </a:lnTo>
                  <a:lnTo>
                    <a:pt x="2516924" y="987856"/>
                  </a:lnTo>
                  <a:lnTo>
                    <a:pt x="2518041" y="988326"/>
                  </a:lnTo>
                  <a:lnTo>
                    <a:pt x="2530195" y="988326"/>
                  </a:lnTo>
                  <a:lnTo>
                    <a:pt x="2531313" y="987856"/>
                  </a:lnTo>
                  <a:lnTo>
                    <a:pt x="2533180" y="986002"/>
                  </a:lnTo>
                  <a:lnTo>
                    <a:pt x="2533637" y="984885"/>
                  </a:lnTo>
                  <a:lnTo>
                    <a:pt x="2533637" y="982243"/>
                  </a:lnTo>
                  <a:close/>
                </a:path>
                <a:path w="2590800" h="1967229">
                  <a:moveTo>
                    <a:pt x="2533637" y="492848"/>
                  </a:moveTo>
                  <a:lnTo>
                    <a:pt x="2533180" y="491718"/>
                  </a:lnTo>
                  <a:lnTo>
                    <a:pt x="2531313" y="489864"/>
                  </a:lnTo>
                  <a:lnTo>
                    <a:pt x="2530195" y="489394"/>
                  </a:lnTo>
                  <a:lnTo>
                    <a:pt x="2518041" y="489394"/>
                  </a:lnTo>
                  <a:lnTo>
                    <a:pt x="2516924" y="489864"/>
                  </a:lnTo>
                  <a:lnTo>
                    <a:pt x="2515057" y="491718"/>
                  </a:lnTo>
                  <a:lnTo>
                    <a:pt x="2514587" y="492848"/>
                  </a:lnTo>
                  <a:lnTo>
                    <a:pt x="2514587" y="495477"/>
                  </a:lnTo>
                  <a:lnTo>
                    <a:pt x="2515057" y="496595"/>
                  </a:lnTo>
                  <a:lnTo>
                    <a:pt x="2516924" y="498462"/>
                  </a:lnTo>
                  <a:lnTo>
                    <a:pt x="2518041" y="498919"/>
                  </a:lnTo>
                  <a:lnTo>
                    <a:pt x="2530195" y="498919"/>
                  </a:lnTo>
                  <a:lnTo>
                    <a:pt x="2531313" y="498462"/>
                  </a:lnTo>
                  <a:lnTo>
                    <a:pt x="2533180" y="496595"/>
                  </a:lnTo>
                  <a:lnTo>
                    <a:pt x="2533637" y="495477"/>
                  </a:lnTo>
                  <a:lnTo>
                    <a:pt x="2533637" y="492848"/>
                  </a:lnTo>
                  <a:close/>
                </a:path>
                <a:path w="2590800" h="1967229">
                  <a:moveTo>
                    <a:pt x="2533637" y="3441"/>
                  </a:moveTo>
                  <a:lnTo>
                    <a:pt x="2533180" y="2324"/>
                  </a:lnTo>
                  <a:lnTo>
                    <a:pt x="2531313" y="457"/>
                  </a:lnTo>
                  <a:lnTo>
                    <a:pt x="2530195" y="0"/>
                  </a:lnTo>
                  <a:lnTo>
                    <a:pt x="2518041" y="0"/>
                  </a:lnTo>
                  <a:lnTo>
                    <a:pt x="2516924" y="457"/>
                  </a:lnTo>
                  <a:lnTo>
                    <a:pt x="2515057" y="2324"/>
                  </a:lnTo>
                  <a:lnTo>
                    <a:pt x="2514587" y="3441"/>
                  </a:lnTo>
                  <a:lnTo>
                    <a:pt x="2514587" y="6070"/>
                  </a:lnTo>
                  <a:lnTo>
                    <a:pt x="2515057" y="7188"/>
                  </a:lnTo>
                  <a:lnTo>
                    <a:pt x="2516924" y="9055"/>
                  </a:lnTo>
                  <a:lnTo>
                    <a:pt x="2518041" y="9525"/>
                  </a:lnTo>
                  <a:lnTo>
                    <a:pt x="2530195" y="9525"/>
                  </a:lnTo>
                  <a:lnTo>
                    <a:pt x="2531313" y="9055"/>
                  </a:lnTo>
                  <a:lnTo>
                    <a:pt x="2533180" y="7188"/>
                  </a:lnTo>
                  <a:lnTo>
                    <a:pt x="2533637" y="6070"/>
                  </a:lnTo>
                  <a:lnTo>
                    <a:pt x="2533637" y="3441"/>
                  </a:lnTo>
                  <a:close/>
                </a:path>
                <a:path w="2590800" h="1967229">
                  <a:moveTo>
                    <a:pt x="2590787" y="1961057"/>
                  </a:moveTo>
                  <a:lnTo>
                    <a:pt x="2590330" y="1959927"/>
                  </a:lnTo>
                  <a:lnTo>
                    <a:pt x="2588463" y="1958073"/>
                  </a:lnTo>
                  <a:lnTo>
                    <a:pt x="2587345" y="1957603"/>
                  </a:lnTo>
                  <a:lnTo>
                    <a:pt x="2575191" y="1957603"/>
                  </a:lnTo>
                  <a:lnTo>
                    <a:pt x="2574074" y="1958073"/>
                  </a:lnTo>
                  <a:lnTo>
                    <a:pt x="2572207" y="1959927"/>
                  </a:lnTo>
                  <a:lnTo>
                    <a:pt x="2571737" y="1961057"/>
                  </a:lnTo>
                  <a:lnTo>
                    <a:pt x="2571737" y="1963686"/>
                  </a:lnTo>
                  <a:lnTo>
                    <a:pt x="2572207" y="1964804"/>
                  </a:lnTo>
                  <a:lnTo>
                    <a:pt x="2574074" y="1966671"/>
                  </a:lnTo>
                  <a:lnTo>
                    <a:pt x="2575191" y="1967128"/>
                  </a:lnTo>
                  <a:lnTo>
                    <a:pt x="2587345" y="1967128"/>
                  </a:lnTo>
                  <a:lnTo>
                    <a:pt x="2588463" y="1966671"/>
                  </a:lnTo>
                  <a:lnTo>
                    <a:pt x="2590330" y="1964804"/>
                  </a:lnTo>
                  <a:lnTo>
                    <a:pt x="2590787" y="1963686"/>
                  </a:lnTo>
                  <a:lnTo>
                    <a:pt x="2590787" y="1961057"/>
                  </a:lnTo>
                  <a:close/>
                </a:path>
                <a:path w="2590800" h="1967229">
                  <a:moveTo>
                    <a:pt x="2590787" y="1471650"/>
                  </a:moveTo>
                  <a:lnTo>
                    <a:pt x="2590330" y="1470533"/>
                  </a:lnTo>
                  <a:lnTo>
                    <a:pt x="2588463" y="1468666"/>
                  </a:lnTo>
                  <a:lnTo>
                    <a:pt x="2587345" y="1468208"/>
                  </a:lnTo>
                  <a:lnTo>
                    <a:pt x="2575191" y="1468208"/>
                  </a:lnTo>
                  <a:lnTo>
                    <a:pt x="2574074" y="1468666"/>
                  </a:lnTo>
                  <a:lnTo>
                    <a:pt x="2572207" y="1470533"/>
                  </a:lnTo>
                  <a:lnTo>
                    <a:pt x="2571737" y="1471650"/>
                  </a:lnTo>
                  <a:lnTo>
                    <a:pt x="2571737" y="1474279"/>
                  </a:lnTo>
                  <a:lnTo>
                    <a:pt x="2572207" y="1475409"/>
                  </a:lnTo>
                  <a:lnTo>
                    <a:pt x="2574074" y="1477264"/>
                  </a:lnTo>
                  <a:lnTo>
                    <a:pt x="2575191" y="1477733"/>
                  </a:lnTo>
                  <a:lnTo>
                    <a:pt x="2587345" y="1477733"/>
                  </a:lnTo>
                  <a:lnTo>
                    <a:pt x="2588463" y="1477264"/>
                  </a:lnTo>
                  <a:lnTo>
                    <a:pt x="2590330" y="1475409"/>
                  </a:lnTo>
                  <a:lnTo>
                    <a:pt x="2590787" y="1474279"/>
                  </a:lnTo>
                  <a:lnTo>
                    <a:pt x="2590787" y="1471650"/>
                  </a:lnTo>
                  <a:close/>
                </a:path>
                <a:path w="2590800" h="1967229">
                  <a:moveTo>
                    <a:pt x="2590787" y="982243"/>
                  </a:moveTo>
                  <a:lnTo>
                    <a:pt x="2590330" y="981125"/>
                  </a:lnTo>
                  <a:lnTo>
                    <a:pt x="2588463" y="979271"/>
                  </a:lnTo>
                  <a:lnTo>
                    <a:pt x="2587345" y="978801"/>
                  </a:lnTo>
                  <a:lnTo>
                    <a:pt x="2575191" y="978801"/>
                  </a:lnTo>
                  <a:lnTo>
                    <a:pt x="2574074" y="979271"/>
                  </a:lnTo>
                  <a:lnTo>
                    <a:pt x="2572207" y="981125"/>
                  </a:lnTo>
                  <a:lnTo>
                    <a:pt x="2571737" y="982243"/>
                  </a:lnTo>
                  <a:lnTo>
                    <a:pt x="2571737" y="984885"/>
                  </a:lnTo>
                  <a:lnTo>
                    <a:pt x="2572207" y="986002"/>
                  </a:lnTo>
                  <a:lnTo>
                    <a:pt x="2574074" y="987856"/>
                  </a:lnTo>
                  <a:lnTo>
                    <a:pt x="2575191" y="988326"/>
                  </a:lnTo>
                  <a:lnTo>
                    <a:pt x="2587345" y="988326"/>
                  </a:lnTo>
                  <a:lnTo>
                    <a:pt x="2588463" y="987856"/>
                  </a:lnTo>
                  <a:lnTo>
                    <a:pt x="2590330" y="986002"/>
                  </a:lnTo>
                  <a:lnTo>
                    <a:pt x="2590787" y="984885"/>
                  </a:lnTo>
                  <a:lnTo>
                    <a:pt x="2590787" y="982243"/>
                  </a:lnTo>
                  <a:close/>
                </a:path>
                <a:path w="2590800" h="1967229">
                  <a:moveTo>
                    <a:pt x="2590787" y="492848"/>
                  </a:moveTo>
                  <a:lnTo>
                    <a:pt x="2590330" y="491718"/>
                  </a:lnTo>
                  <a:lnTo>
                    <a:pt x="2588463" y="489864"/>
                  </a:lnTo>
                  <a:lnTo>
                    <a:pt x="2587345" y="489394"/>
                  </a:lnTo>
                  <a:lnTo>
                    <a:pt x="2575191" y="489394"/>
                  </a:lnTo>
                  <a:lnTo>
                    <a:pt x="2574074" y="489864"/>
                  </a:lnTo>
                  <a:lnTo>
                    <a:pt x="2572207" y="491718"/>
                  </a:lnTo>
                  <a:lnTo>
                    <a:pt x="2571737" y="492848"/>
                  </a:lnTo>
                  <a:lnTo>
                    <a:pt x="2571737" y="495477"/>
                  </a:lnTo>
                  <a:lnTo>
                    <a:pt x="2572207" y="496595"/>
                  </a:lnTo>
                  <a:lnTo>
                    <a:pt x="2574074" y="498462"/>
                  </a:lnTo>
                  <a:lnTo>
                    <a:pt x="2575191" y="498919"/>
                  </a:lnTo>
                  <a:lnTo>
                    <a:pt x="2587345" y="498919"/>
                  </a:lnTo>
                  <a:lnTo>
                    <a:pt x="2588463" y="498462"/>
                  </a:lnTo>
                  <a:lnTo>
                    <a:pt x="2590330" y="496595"/>
                  </a:lnTo>
                  <a:lnTo>
                    <a:pt x="2590787" y="495477"/>
                  </a:lnTo>
                  <a:lnTo>
                    <a:pt x="2590787" y="492848"/>
                  </a:lnTo>
                  <a:close/>
                </a:path>
                <a:path w="2590800" h="1967229">
                  <a:moveTo>
                    <a:pt x="2590787" y="3441"/>
                  </a:moveTo>
                  <a:lnTo>
                    <a:pt x="2590330" y="2324"/>
                  </a:lnTo>
                  <a:lnTo>
                    <a:pt x="2588463" y="457"/>
                  </a:lnTo>
                  <a:lnTo>
                    <a:pt x="2587345" y="0"/>
                  </a:lnTo>
                  <a:lnTo>
                    <a:pt x="2575191" y="0"/>
                  </a:lnTo>
                  <a:lnTo>
                    <a:pt x="2574074" y="457"/>
                  </a:lnTo>
                  <a:lnTo>
                    <a:pt x="2572207" y="2324"/>
                  </a:lnTo>
                  <a:lnTo>
                    <a:pt x="2571737" y="3441"/>
                  </a:lnTo>
                  <a:lnTo>
                    <a:pt x="2571737" y="6070"/>
                  </a:lnTo>
                  <a:lnTo>
                    <a:pt x="2572207" y="7188"/>
                  </a:lnTo>
                  <a:lnTo>
                    <a:pt x="2574074" y="9055"/>
                  </a:lnTo>
                  <a:lnTo>
                    <a:pt x="2575191" y="9525"/>
                  </a:lnTo>
                  <a:lnTo>
                    <a:pt x="2587345" y="9525"/>
                  </a:lnTo>
                  <a:lnTo>
                    <a:pt x="2588463" y="9055"/>
                  </a:lnTo>
                  <a:lnTo>
                    <a:pt x="2590330" y="7188"/>
                  </a:lnTo>
                  <a:lnTo>
                    <a:pt x="2590787" y="6070"/>
                  </a:lnTo>
                  <a:lnTo>
                    <a:pt x="2590787" y="3441"/>
                  </a:lnTo>
                  <a:close/>
                </a:path>
              </a:pathLst>
            </a:custGeom>
            <a:solidFill>
              <a:srgbClr val="C6C2BE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173266" y="3745782"/>
            <a:ext cx="854273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33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33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spc="-19" dirty="0">
                <a:solidFill>
                  <a:srgbClr val="6B6966"/>
                </a:solidFill>
                <a:latin typeface="Segoe UI"/>
                <a:cs typeface="Segoe UI"/>
              </a:rPr>
              <a:t>Total</a:t>
            </a:r>
            <a:r>
              <a:rPr sz="938" spc="-33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c…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73266" y="4109347"/>
            <a:ext cx="858440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3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spc="-14" dirty="0">
                <a:solidFill>
                  <a:srgbClr val="6B6966"/>
                </a:solidFill>
                <a:latin typeface="Segoe UI"/>
                <a:cs typeface="Segoe UI"/>
              </a:rPr>
              <a:t>Transp…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73265" y="4472913"/>
            <a:ext cx="829866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Educa…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73266" y="4836479"/>
            <a:ext cx="817364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Housi…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73265" y="5200045"/>
            <a:ext cx="848916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Miscel…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73265" y="5563610"/>
            <a:ext cx="825698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Clothi…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73266" y="5927176"/>
            <a:ext cx="845344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Consu…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75908" y="3674885"/>
            <a:ext cx="2270522" cy="235707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90488" rIns="0" bIns="0" rtlCol="0">
            <a:spAutoFit/>
          </a:bodyPr>
          <a:lstStyle/>
          <a:p>
            <a:pPr algn="ctr">
              <a:spcBef>
                <a:spcPts val="713"/>
              </a:spcBef>
            </a:pPr>
            <a:r>
              <a:rPr sz="938" dirty="0">
                <a:solidFill>
                  <a:srgbClr val="FFFFFF"/>
                </a:solidFill>
                <a:latin typeface="Segoe UI"/>
                <a:cs typeface="Segoe UI"/>
              </a:rPr>
              <a:t>255.06M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76635" y="4038451"/>
            <a:ext cx="1669255" cy="235707"/>
          </a:xfrm>
          <a:prstGeom prst="rect">
            <a:avLst/>
          </a:prstGeom>
          <a:solidFill>
            <a:srgbClr val="118CFF"/>
          </a:solidFill>
        </p:spPr>
        <p:txBody>
          <a:bodyPr vert="horz" wrap="square" lIns="0" tIns="90488" rIns="0" bIns="0" rtlCol="0">
            <a:spAutoFit/>
          </a:bodyPr>
          <a:lstStyle/>
          <a:p>
            <a:pPr marL="364927">
              <a:spcBef>
                <a:spcPts val="713"/>
              </a:spcBef>
            </a:pPr>
            <a:r>
              <a:rPr sz="938" dirty="0">
                <a:solidFill>
                  <a:srgbClr val="FFFFFF"/>
                </a:solidFill>
                <a:latin typeface="Segoe UI"/>
                <a:cs typeface="Segoe UI"/>
              </a:rPr>
              <a:t>187.49M</a:t>
            </a:r>
            <a:r>
              <a:rPr sz="938" spc="-47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FFFFFF"/>
                </a:solidFill>
                <a:latin typeface="Segoe UI"/>
                <a:cs typeface="Segoe UI"/>
              </a:rPr>
              <a:t>(73.51%)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06733" y="4480866"/>
            <a:ext cx="743545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30.60M</a:t>
            </a:r>
            <a:r>
              <a:rPr sz="938" spc="-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(12%)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380691" y="4844432"/>
            <a:ext cx="769739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24.73M</a:t>
            </a:r>
            <a:r>
              <a:rPr sz="938" spc="-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(9.7%)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77272" y="5207998"/>
            <a:ext cx="769739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1.49M</a:t>
            </a:r>
            <a:r>
              <a:rPr sz="938" spc="-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(0.59%)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275562" y="5571564"/>
            <a:ext cx="769739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1.11M</a:t>
            </a:r>
            <a:r>
              <a:rPr sz="938" spc="-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(0.43%)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73474" y="5935129"/>
            <a:ext cx="769739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0.64M</a:t>
            </a:r>
            <a:r>
              <a:rPr sz="938" spc="-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(0.25%)</a:t>
            </a:r>
            <a:endParaRPr sz="938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875304" y="1740543"/>
            <a:ext cx="1505545" cy="880914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1906">
              <a:spcBef>
                <a:spcPts val="356"/>
              </a:spcBef>
            </a:pPr>
            <a:r>
              <a:rPr sz="4219" spc="-220" dirty="0">
                <a:solidFill>
                  <a:srgbClr val="252423"/>
                </a:solidFill>
                <a:latin typeface="Tahoma"/>
                <a:cs typeface="Tahoma"/>
              </a:rPr>
              <a:t>51.47K</a:t>
            </a:r>
            <a:endParaRPr sz="4219">
              <a:latin typeface="Tahoma"/>
              <a:cs typeface="Tahoma"/>
            </a:endParaRPr>
          </a:p>
          <a:p>
            <a:pPr marL="92869">
              <a:spcBef>
                <a:spcPts val="70"/>
              </a:spcBef>
            </a:pPr>
            <a:r>
              <a:rPr sz="1125" spc="-5" dirty="0">
                <a:solidFill>
                  <a:srgbClr val="6B6966"/>
                </a:solidFill>
                <a:latin typeface="Segoe UI"/>
                <a:cs typeface="Segoe UI"/>
              </a:rPr>
              <a:t>Average</a:t>
            </a:r>
            <a:r>
              <a:rPr sz="1125" spc="-2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1125" spc="-2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spc="-23" dirty="0">
                <a:solidFill>
                  <a:srgbClr val="6B6966"/>
                </a:solidFill>
                <a:latin typeface="Segoe UI"/>
                <a:cs typeface="Segoe UI"/>
              </a:rPr>
              <a:t>Total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cost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064377" y="5451880"/>
            <a:ext cx="1779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006612" y="4993064"/>
            <a:ext cx="23574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10M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006612" y="4534248"/>
            <a:ext cx="23574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20M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006612" y="4075433"/>
            <a:ext cx="23574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30M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006612" y="3616617"/>
            <a:ext cx="235744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40M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304427" y="6341779"/>
            <a:ext cx="460772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42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125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821333" y="3696217"/>
            <a:ext cx="307777" cy="18371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Education,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Sum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125" spc="-94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125" spc="-75" dirty="0">
                <a:solidFill>
                  <a:srgbClr val="252423"/>
                </a:solidFill>
                <a:latin typeface="Tahoma"/>
                <a:cs typeface="Tahoma"/>
              </a:rPr>
              <a:t>T</a:t>
            </a:r>
            <a:r>
              <a:rPr sz="1125" dirty="0">
                <a:solidFill>
                  <a:srgbClr val="252423"/>
                </a:solidFill>
                <a:latin typeface="Tahoma"/>
                <a:cs typeface="Tahoma"/>
              </a:rPr>
              <a:t>ran…</a:t>
            </a:r>
            <a:endParaRPr sz="1125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383906" y="5576756"/>
            <a:ext cx="3570786" cy="722709"/>
          </a:xfrm>
          <a:prstGeom prst="rect">
            <a:avLst/>
          </a:prstGeom>
        </p:spPr>
        <p:txBody>
          <a:bodyPr vert="vert270" wrap="square" lIns="0" tIns="20241" rIns="0" bIns="0" rtlCol="0">
            <a:spAutoFit/>
          </a:bodyPr>
          <a:lstStyle/>
          <a:p>
            <a:pPr marR="4763" algn="r">
              <a:spcBef>
                <a:spcPts val="159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United </a:t>
            </a:r>
            <a:r>
              <a:rPr sz="844" spc="-28" dirty="0">
                <a:solidFill>
                  <a:srgbClr val="6B6966"/>
                </a:solidFill>
                <a:latin typeface="Segoe UI"/>
                <a:cs typeface="Segoe UI"/>
              </a:rPr>
              <a:t>S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tates</a:t>
            </a:r>
            <a:endParaRPr sz="844">
              <a:latin typeface="Segoe UI"/>
              <a:cs typeface="Segoe UI"/>
            </a:endParaRPr>
          </a:p>
          <a:p>
            <a:pPr marR="4763" algn="r">
              <a:spcBef>
                <a:spcPts val="506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United Kingd…</a:t>
            </a:r>
            <a:endParaRPr sz="844">
              <a:latin typeface="Segoe UI"/>
              <a:cs typeface="Segoe UI"/>
            </a:endParaRPr>
          </a:p>
          <a:p>
            <a:pPr marL="283964" marR="4763" indent="157758" algn="r">
              <a:lnSpc>
                <a:spcPct val="150000"/>
              </a:lnSpc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China  Canada </a:t>
            </a:r>
            <a:r>
              <a:rPr sz="844" spc="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Germany</a:t>
            </a:r>
            <a:endParaRPr sz="844">
              <a:latin typeface="Segoe UI"/>
              <a:cs typeface="Segoe UI"/>
            </a:endParaRPr>
          </a:p>
          <a:p>
            <a:pPr marL="169069" marR="4763" indent="343495" algn="r">
              <a:lnSpc>
                <a:spcPct val="150000"/>
              </a:lnSpc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Italy  </a:t>
            </a:r>
            <a:r>
              <a:rPr sz="844" spc="-14" dirty="0">
                <a:solidFill>
                  <a:srgbClr val="6B6966"/>
                </a:solidFill>
                <a:latin typeface="Segoe UI"/>
                <a:cs typeface="Segoe UI"/>
              </a:rPr>
              <a:t>S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witzerland</a:t>
            </a:r>
            <a:endParaRPr sz="844">
              <a:latin typeface="Segoe UI"/>
              <a:cs typeface="Segoe UI"/>
            </a:endParaRPr>
          </a:p>
          <a:p>
            <a:pPr marL="400050" marR="4763" indent="39291" algn="just">
              <a:lnSpc>
                <a:spcPct val="150000"/>
              </a:lnSpc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Japan  Brazil </a:t>
            </a:r>
            <a:r>
              <a:rPr sz="844" spc="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Spain </a:t>
            </a:r>
            <a:r>
              <a:rPr sz="844" spc="5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France</a:t>
            </a:r>
            <a:endParaRPr sz="844">
              <a:latin typeface="Segoe UI"/>
              <a:cs typeface="Segoe UI"/>
            </a:endParaRPr>
          </a:p>
          <a:p>
            <a:pPr marL="133350" algn="just">
              <a:spcBef>
                <a:spcPts val="506"/>
              </a:spcBef>
            </a:pP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South </a:t>
            </a:r>
            <a:r>
              <a:rPr sz="844" spc="-23" dirty="0">
                <a:solidFill>
                  <a:srgbClr val="6B6966"/>
                </a:solidFill>
                <a:latin typeface="Segoe UI"/>
                <a:cs typeface="Segoe UI"/>
              </a:rPr>
              <a:t>K</a:t>
            </a:r>
            <a:r>
              <a:rPr sz="844" dirty="0">
                <a:solidFill>
                  <a:srgbClr val="6B6966"/>
                </a:solidFill>
                <a:latin typeface="Segoe UI"/>
                <a:cs typeface="Segoe UI"/>
              </a:rPr>
              <a:t>orea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8838008" y="3449122"/>
            <a:ext cx="2919413" cy="3151584"/>
            <a:chOff x="9249409" y="3679063"/>
            <a:chExt cx="3114040" cy="3361690"/>
          </a:xfrm>
        </p:grpSpPr>
        <p:sp>
          <p:nvSpPr>
            <p:cNvPr id="99" name="object 99"/>
            <p:cNvSpPr/>
            <p:nvPr/>
          </p:nvSpPr>
          <p:spPr>
            <a:xfrm>
              <a:off x="9845408" y="5407977"/>
              <a:ext cx="2288540" cy="493395"/>
            </a:xfrm>
            <a:custGeom>
              <a:avLst/>
              <a:gdLst/>
              <a:ahLst/>
              <a:cxnLst/>
              <a:rect l="l" t="t" r="r" b="b"/>
              <a:pathLst>
                <a:path w="2288540" h="493395">
                  <a:moveTo>
                    <a:pt x="25400" y="0"/>
                  </a:moveTo>
                  <a:lnTo>
                    <a:pt x="0" y="0"/>
                  </a:lnTo>
                  <a:lnTo>
                    <a:pt x="0" y="492988"/>
                  </a:lnTo>
                  <a:lnTo>
                    <a:pt x="25400" y="492988"/>
                  </a:lnTo>
                  <a:lnTo>
                    <a:pt x="25400" y="0"/>
                  </a:lnTo>
                  <a:close/>
                </a:path>
                <a:path w="2288540" h="493395">
                  <a:moveTo>
                    <a:pt x="231127" y="391223"/>
                  </a:moveTo>
                  <a:lnTo>
                    <a:pt x="205727" y="391223"/>
                  </a:lnTo>
                  <a:lnTo>
                    <a:pt x="205727" y="492988"/>
                  </a:lnTo>
                  <a:lnTo>
                    <a:pt x="231127" y="492988"/>
                  </a:lnTo>
                  <a:lnTo>
                    <a:pt x="231127" y="391223"/>
                  </a:lnTo>
                  <a:close/>
                </a:path>
                <a:path w="2288540" h="493395">
                  <a:moveTo>
                    <a:pt x="436854" y="439089"/>
                  </a:moveTo>
                  <a:lnTo>
                    <a:pt x="411454" y="439089"/>
                  </a:lnTo>
                  <a:lnTo>
                    <a:pt x="411454" y="492988"/>
                  </a:lnTo>
                  <a:lnTo>
                    <a:pt x="436854" y="492988"/>
                  </a:lnTo>
                  <a:lnTo>
                    <a:pt x="436854" y="439089"/>
                  </a:lnTo>
                  <a:close/>
                </a:path>
                <a:path w="2288540" h="493395">
                  <a:moveTo>
                    <a:pt x="642581" y="439712"/>
                  </a:moveTo>
                  <a:lnTo>
                    <a:pt x="617181" y="439712"/>
                  </a:lnTo>
                  <a:lnTo>
                    <a:pt x="617181" y="492988"/>
                  </a:lnTo>
                  <a:lnTo>
                    <a:pt x="642581" y="492988"/>
                  </a:lnTo>
                  <a:lnTo>
                    <a:pt x="642581" y="439712"/>
                  </a:lnTo>
                  <a:close/>
                </a:path>
                <a:path w="2288540" h="493395">
                  <a:moveTo>
                    <a:pt x="848309" y="442506"/>
                  </a:moveTo>
                  <a:lnTo>
                    <a:pt x="822909" y="442506"/>
                  </a:lnTo>
                  <a:lnTo>
                    <a:pt x="822909" y="492988"/>
                  </a:lnTo>
                  <a:lnTo>
                    <a:pt x="848309" y="492988"/>
                  </a:lnTo>
                  <a:lnTo>
                    <a:pt x="848309" y="442506"/>
                  </a:lnTo>
                  <a:close/>
                </a:path>
                <a:path w="2288540" h="493395">
                  <a:moveTo>
                    <a:pt x="1054036" y="445579"/>
                  </a:moveTo>
                  <a:lnTo>
                    <a:pt x="1028636" y="445579"/>
                  </a:lnTo>
                  <a:lnTo>
                    <a:pt x="1028636" y="492988"/>
                  </a:lnTo>
                  <a:lnTo>
                    <a:pt x="1054036" y="492988"/>
                  </a:lnTo>
                  <a:lnTo>
                    <a:pt x="1054036" y="445579"/>
                  </a:lnTo>
                  <a:close/>
                </a:path>
                <a:path w="2288540" h="493395">
                  <a:moveTo>
                    <a:pt x="1259763" y="448449"/>
                  </a:moveTo>
                  <a:lnTo>
                    <a:pt x="1234363" y="448449"/>
                  </a:lnTo>
                  <a:lnTo>
                    <a:pt x="1234363" y="492988"/>
                  </a:lnTo>
                  <a:lnTo>
                    <a:pt x="1259763" y="492988"/>
                  </a:lnTo>
                  <a:lnTo>
                    <a:pt x="1259763" y="448449"/>
                  </a:lnTo>
                  <a:close/>
                </a:path>
                <a:path w="2288540" h="493395">
                  <a:moveTo>
                    <a:pt x="1465491" y="459574"/>
                  </a:moveTo>
                  <a:lnTo>
                    <a:pt x="1440091" y="459574"/>
                  </a:lnTo>
                  <a:lnTo>
                    <a:pt x="1440091" y="492988"/>
                  </a:lnTo>
                  <a:lnTo>
                    <a:pt x="1465491" y="492988"/>
                  </a:lnTo>
                  <a:lnTo>
                    <a:pt x="1465491" y="459574"/>
                  </a:lnTo>
                  <a:close/>
                </a:path>
                <a:path w="2288540" h="493395">
                  <a:moveTo>
                    <a:pt x="1671218" y="464566"/>
                  </a:moveTo>
                  <a:lnTo>
                    <a:pt x="1645818" y="464566"/>
                  </a:lnTo>
                  <a:lnTo>
                    <a:pt x="1645818" y="492988"/>
                  </a:lnTo>
                  <a:lnTo>
                    <a:pt x="1671218" y="492988"/>
                  </a:lnTo>
                  <a:lnTo>
                    <a:pt x="1671218" y="464566"/>
                  </a:lnTo>
                  <a:close/>
                </a:path>
                <a:path w="2288540" h="493395">
                  <a:moveTo>
                    <a:pt x="1876945" y="464870"/>
                  </a:moveTo>
                  <a:lnTo>
                    <a:pt x="1851545" y="464870"/>
                  </a:lnTo>
                  <a:lnTo>
                    <a:pt x="1851545" y="492988"/>
                  </a:lnTo>
                  <a:lnTo>
                    <a:pt x="1876945" y="492988"/>
                  </a:lnTo>
                  <a:lnTo>
                    <a:pt x="1876945" y="464870"/>
                  </a:lnTo>
                  <a:close/>
                </a:path>
                <a:path w="2288540" h="493395">
                  <a:moveTo>
                    <a:pt x="2082673" y="466293"/>
                  </a:moveTo>
                  <a:lnTo>
                    <a:pt x="2057273" y="466293"/>
                  </a:lnTo>
                  <a:lnTo>
                    <a:pt x="2057273" y="492988"/>
                  </a:lnTo>
                  <a:lnTo>
                    <a:pt x="2082673" y="492988"/>
                  </a:lnTo>
                  <a:lnTo>
                    <a:pt x="2082673" y="466293"/>
                  </a:lnTo>
                  <a:close/>
                </a:path>
                <a:path w="2288540" h="493395">
                  <a:moveTo>
                    <a:pt x="2288400" y="466547"/>
                  </a:moveTo>
                  <a:lnTo>
                    <a:pt x="2263000" y="466547"/>
                  </a:lnTo>
                  <a:lnTo>
                    <a:pt x="2263000" y="492988"/>
                  </a:lnTo>
                  <a:lnTo>
                    <a:pt x="2288400" y="492988"/>
                  </a:lnTo>
                  <a:lnTo>
                    <a:pt x="2288400" y="46654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870808" y="3994581"/>
              <a:ext cx="2288540" cy="1906905"/>
            </a:xfrm>
            <a:custGeom>
              <a:avLst/>
              <a:gdLst/>
              <a:ahLst/>
              <a:cxnLst/>
              <a:rect l="l" t="t" r="r" b="b"/>
              <a:pathLst>
                <a:path w="2288540" h="1906904">
                  <a:moveTo>
                    <a:pt x="25400" y="0"/>
                  </a:moveTo>
                  <a:lnTo>
                    <a:pt x="0" y="0"/>
                  </a:lnTo>
                  <a:lnTo>
                    <a:pt x="0" y="1906384"/>
                  </a:lnTo>
                  <a:lnTo>
                    <a:pt x="25400" y="1906384"/>
                  </a:lnTo>
                  <a:lnTo>
                    <a:pt x="25400" y="0"/>
                  </a:lnTo>
                  <a:close/>
                </a:path>
                <a:path w="2288540" h="1906904">
                  <a:moveTo>
                    <a:pt x="231127" y="1549374"/>
                  </a:moveTo>
                  <a:lnTo>
                    <a:pt x="205727" y="1549374"/>
                  </a:lnTo>
                  <a:lnTo>
                    <a:pt x="205727" y="1906384"/>
                  </a:lnTo>
                  <a:lnTo>
                    <a:pt x="231127" y="1906384"/>
                  </a:lnTo>
                  <a:lnTo>
                    <a:pt x="231127" y="1549374"/>
                  </a:lnTo>
                  <a:close/>
                </a:path>
                <a:path w="2288540" h="1906904">
                  <a:moveTo>
                    <a:pt x="436854" y="1736750"/>
                  </a:moveTo>
                  <a:lnTo>
                    <a:pt x="411454" y="1736750"/>
                  </a:lnTo>
                  <a:lnTo>
                    <a:pt x="411454" y="1906384"/>
                  </a:lnTo>
                  <a:lnTo>
                    <a:pt x="436854" y="1906384"/>
                  </a:lnTo>
                  <a:lnTo>
                    <a:pt x="436854" y="1736750"/>
                  </a:lnTo>
                  <a:close/>
                </a:path>
                <a:path w="2288540" h="1906904">
                  <a:moveTo>
                    <a:pt x="642581" y="1700517"/>
                  </a:moveTo>
                  <a:lnTo>
                    <a:pt x="617181" y="1700517"/>
                  </a:lnTo>
                  <a:lnTo>
                    <a:pt x="617181" y="1906384"/>
                  </a:lnTo>
                  <a:lnTo>
                    <a:pt x="642581" y="1906384"/>
                  </a:lnTo>
                  <a:lnTo>
                    <a:pt x="642581" y="1700517"/>
                  </a:lnTo>
                  <a:close/>
                </a:path>
                <a:path w="2288540" h="1906904">
                  <a:moveTo>
                    <a:pt x="848309" y="1606829"/>
                  </a:moveTo>
                  <a:lnTo>
                    <a:pt x="822909" y="1606829"/>
                  </a:lnTo>
                  <a:lnTo>
                    <a:pt x="822909" y="1906384"/>
                  </a:lnTo>
                  <a:lnTo>
                    <a:pt x="848309" y="1906384"/>
                  </a:lnTo>
                  <a:lnTo>
                    <a:pt x="848309" y="1606829"/>
                  </a:lnTo>
                  <a:close/>
                </a:path>
                <a:path w="2288540" h="1906904">
                  <a:moveTo>
                    <a:pt x="1054036" y="1564767"/>
                  </a:moveTo>
                  <a:lnTo>
                    <a:pt x="1028636" y="1564767"/>
                  </a:lnTo>
                  <a:lnTo>
                    <a:pt x="1028636" y="1906384"/>
                  </a:lnTo>
                  <a:lnTo>
                    <a:pt x="1054036" y="1906384"/>
                  </a:lnTo>
                  <a:lnTo>
                    <a:pt x="1054036" y="1564767"/>
                  </a:lnTo>
                  <a:close/>
                </a:path>
                <a:path w="2288540" h="1906904">
                  <a:moveTo>
                    <a:pt x="1259763" y="1795805"/>
                  </a:moveTo>
                  <a:lnTo>
                    <a:pt x="1234363" y="1795805"/>
                  </a:lnTo>
                  <a:lnTo>
                    <a:pt x="1234363" y="1906384"/>
                  </a:lnTo>
                  <a:lnTo>
                    <a:pt x="1259763" y="1906384"/>
                  </a:lnTo>
                  <a:lnTo>
                    <a:pt x="1259763" y="1795805"/>
                  </a:lnTo>
                  <a:close/>
                </a:path>
                <a:path w="2288540" h="1906904">
                  <a:moveTo>
                    <a:pt x="1465491" y="1798066"/>
                  </a:moveTo>
                  <a:lnTo>
                    <a:pt x="1440091" y="1798066"/>
                  </a:lnTo>
                  <a:lnTo>
                    <a:pt x="1440091" y="1906384"/>
                  </a:lnTo>
                  <a:lnTo>
                    <a:pt x="1465491" y="1906384"/>
                  </a:lnTo>
                  <a:lnTo>
                    <a:pt x="1465491" y="1798066"/>
                  </a:lnTo>
                  <a:close/>
                </a:path>
                <a:path w="2288540" h="1906904">
                  <a:moveTo>
                    <a:pt x="1671218" y="1649082"/>
                  </a:moveTo>
                  <a:lnTo>
                    <a:pt x="1645818" y="1649082"/>
                  </a:lnTo>
                  <a:lnTo>
                    <a:pt x="1645818" y="1906384"/>
                  </a:lnTo>
                  <a:lnTo>
                    <a:pt x="1671218" y="1906384"/>
                  </a:lnTo>
                  <a:lnTo>
                    <a:pt x="1671218" y="1649082"/>
                  </a:lnTo>
                  <a:close/>
                </a:path>
                <a:path w="2288540" h="1906904">
                  <a:moveTo>
                    <a:pt x="1876945" y="1728978"/>
                  </a:moveTo>
                  <a:lnTo>
                    <a:pt x="1851545" y="1728978"/>
                  </a:lnTo>
                  <a:lnTo>
                    <a:pt x="1851545" y="1906384"/>
                  </a:lnTo>
                  <a:lnTo>
                    <a:pt x="1876945" y="1906384"/>
                  </a:lnTo>
                  <a:lnTo>
                    <a:pt x="1876945" y="1728978"/>
                  </a:lnTo>
                  <a:close/>
                </a:path>
                <a:path w="2288540" h="1906904">
                  <a:moveTo>
                    <a:pt x="2082673" y="1739557"/>
                  </a:moveTo>
                  <a:lnTo>
                    <a:pt x="2057273" y="1739557"/>
                  </a:lnTo>
                  <a:lnTo>
                    <a:pt x="2057273" y="1906384"/>
                  </a:lnTo>
                  <a:lnTo>
                    <a:pt x="2082673" y="1906384"/>
                  </a:lnTo>
                  <a:lnTo>
                    <a:pt x="2082673" y="1739557"/>
                  </a:lnTo>
                  <a:close/>
                </a:path>
                <a:path w="2288540" h="1906904">
                  <a:moveTo>
                    <a:pt x="2288400" y="1848053"/>
                  </a:moveTo>
                  <a:lnTo>
                    <a:pt x="2263000" y="1848053"/>
                  </a:lnTo>
                  <a:lnTo>
                    <a:pt x="2263000" y="1906384"/>
                  </a:lnTo>
                  <a:lnTo>
                    <a:pt x="2288400" y="1906384"/>
                  </a:lnTo>
                  <a:lnTo>
                    <a:pt x="2288400" y="184805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896208" y="5888697"/>
              <a:ext cx="2288540" cy="12700"/>
            </a:xfrm>
            <a:custGeom>
              <a:avLst/>
              <a:gdLst/>
              <a:ahLst/>
              <a:cxnLst/>
              <a:rect l="l" t="t" r="r" b="b"/>
              <a:pathLst>
                <a:path w="2288540" h="12700">
                  <a:moveTo>
                    <a:pt x="25400" y="0"/>
                  </a:moveTo>
                  <a:lnTo>
                    <a:pt x="0" y="0"/>
                  </a:lnTo>
                  <a:lnTo>
                    <a:pt x="0" y="12268"/>
                  </a:lnTo>
                  <a:lnTo>
                    <a:pt x="25400" y="12268"/>
                  </a:lnTo>
                  <a:lnTo>
                    <a:pt x="25400" y="0"/>
                  </a:lnTo>
                  <a:close/>
                </a:path>
                <a:path w="2288540" h="12700">
                  <a:moveTo>
                    <a:pt x="231127" y="2743"/>
                  </a:moveTo>
                  <a:lnTo>
                    <a:pt x="205727" y="2743"/>
                  </a:lnTo>
                  <a:lnTo>
                    <a:pt x="205727" y="12268"/>
                  </a:lnTo>
                  <a:lnTo>
                    <a:pt x="231127" y="12268"/>
                  </a:lnTo>
                  <a:lnTo>
                    <a:pt x="231127" y="2743"/>
                  </a:lnTo>
                  <a:close/>
                </a:path>
                <a:path w="2288540" h="12700">
                  <a:moveTo>
                    <a:pt x="436854" y="2743"/>
                  </a:moveTo>
                  <a:lnTo>
                    <a:pt x="411454" y="2743"/>
                  </a:lnTo>
                  <a:lnTo>
                    <a:pt x="411454" y="12268"/>
                  </a:lnTo>
                  <a:lnTo>
                    <a:pt x="436854" y="12268"/>
                  </a:lnTo>
                  <a:lnTo>
                    <a:pt x="436854" y="2743"/>
                  </a:lnTo>
                  <a:close/>
                </a:path>
                <a:path w="2288540" h="12700">
                  <a:moveTo>
                    <a:pt x="642581" y="2743"/>
                  </a:moveTo>
                  <a:lnTo>
                    <a:pt x="617181" y="2743"/>
                  </a:lnTo>
                  <a:lnTo>
                    <a:pt x="617181" y="12268"/>
                  </a:lnTo>
                  <a:lnTo>
                    <a:pt x="642581" y="12268"/>
                  </a:lnTo>
                  <a:lnTo>
                    <a:pt x="642581" y="2743"/>
                  </a:lnTo>
                  <a:close/>
                </a:path>
                <a:path w="2288540" h="12700">
                  <a:moveTo>
                    <a:pt x="848309" y="2743"/>
                  </a:moveTo>
                  <a:lnTo>
                    <a:pt x="822909" y="2743"/>
                  </a:lnTo>
                  <a:lnTo>
                    <a:pt x="822909" y="12268"/>
                  </a:lnTo>
                  <a:lnTo>
                    <a:pt x="848309" y="12268"/>
                  </a:lnTo>
                  <a:lnTo>
                    <a:pt x="848309" y="2743"/>
                  </a:lnTo>
                  <a:close/>
                </a:path>
                <a:path w="2288540" h="12700">
                  <a:moveTo>
                    <a:pt x="1054036" y="2743"/>
                  </a:moveTo>
                  <a:lnTo>
                    <a:pt x="1028636" y="2743"/>
                  </a:lnTo>
                  <a:lnTo>
                    <a:pt x="1028636" y="12268"/>
                  </a:lnTo>
                  <a:lnTo>
                    <a:pt x="1054036" y="12268"/>
                  </a:lnTo>
                  <a:lnTo>
                    <a:pt x="1054036" y="2743"/>
                  </a:lnTo>
                  <a:close/>
                </a:path>
                <a:path w="2288540" h="12700">
                  <a:moveTo>
                    <a:pt x="1259763" y="2743"/>
                  </a:moveTo>
                  <a:lnTo>
                    <a:pt x="1234363" y="2743"/>
                  </a:lnTo>
                  <a:lnTo>
                    <a:pt x="1234363" y="12268"/>
                  </a:lnTo>
                  <a:lnTo>
                    <a:pt x="1259763" y="12268"/>
                  </a:lnTo>
                  <a:lnTo>
                    <a:pt x="1259763" y="2743"/>
                  </a:lnTo>
                  <a:close/>
                </a:path>
                <a:path w="2288540" h="12700">
                  <a:moveTo>
                    <a:pt x="1465491" y="2743"/>
                  </a:moveTo>
                  <a:lnTo>
                    <a:pt x="1440091" y="2743"/>
                  </a:lnTo>
                  <a:lnTo>
                    <a:pt x="1440091" y="12268"/>
                  </a:lnTo>
                  <a:lnTo>
                    <a:pt x="1465491" y="12268"/>
                  </a:lnTo>
                  <a:lnTo>
                    <a:pt x="1465491" y="2743"/>
                  </a:lnTo>
                  <a:close/>
                </a:path>
                <a:path w="2288540" h="12700">
                  <a:moveTo>
                    <a:pt x="1671218" y="2743"/>
                  </a:moveTo>
                  <a:lnTo>
                    <a:pt x="1645818" y="2743"/>
                  </a:lnTo>
                  <a:lnTo>
                    <a:pt x="1645818" y="12268"/>
                  </a:lnTo>
                  <a:lnTo>
                    <a:pt x="1671218" y="12268"/>
                  </a:lnTo>
                  <a:lnTo>
                    <a:pt x="1671218" y="2743"/>
                  </a:lnTo>
                  <a:close/>
                </a:path>
                <a:path w="2288540" h="12700">
                  <a:moveTo>
                    <a:pt x="1876945" y="2743"/>
                  </a:moveTo>
                  <a:lnTo>
                    <a:pt x="1851545" y="2743"/>
                  </a:lnTo>
                  <a:lnTo>
                    <a:pt x="1851545" y="12268"/>
                  </a:lnTo>
                  <a:lnTo>
                    <a:pt x="1876945" y="12268"/>
                  </a:lnTo>
                  <a:lnTo>
                    <a:pt x="1876945" y="2743"/>
                  </a:lnTo>
                  <a:close/>
                </a:path>
                <a:path w="2288540" h="12700">
                  <a:moveTo>
                    <a:pt x="2082673" y="2743"/>
                  </a:moveTo>
                  <a:lnTo>
                    <a:pt x="2057273" y="2743"/>
                  </a:lnTo>
                  <a:lnTo>
                    <a:pt x="2057273" y="12268"/>
                  </a:lnTo>
                  <a:lnTo>
                    <a:pt x="2082673" y="12268"/>
                  </a:lnTo>
                  <a:lnTo>
                    <a:pt x="2082673" y="2743"/>
                  </a:lnTo>
                  <a:close/>
                </a:path>
                <a:path w="2288540" h="12700">
                  <a:moveTo>
                    <a:pt x="2288400" y="2743"/>
                  </a:moveTo>
                  <a:lnTo>
                    <a:pt x="2263000" y="2743"/>
                  </a:lnTo>
                  <a:lnTo>
                    <a:pt x="2263000" y="12268"/>
                  </a:lnTo>
                  <a:lnTo>
                    <a:pt x="2288400" y="12268"/>
                  </a:lnTo>
                  <a:lnTo>
                    <a:pt x="2288400" y="2743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921608" y="5891440"/>
              <a:ext cx="2288540" cy="9525"/>
            </a:xfrm>
            <a:custGeom>
              <a:avLst/>
              <a:gdLst/>
              <a:ahLst/>
              <a:cxnLst/>
              <a:rect l="l" t="t" r="r" b="b"/>
              <a:pathLst>
                <a:path w="2288540" h="9525">
                  <a:moveTo>
                    <a:pt x="254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5400" y="9525"/>
                  </a:lnTo>
                  <a:lnTo>
                    <a:pt x="25400" y="0"/>
                  </a:lnTo>
                  <a:close/>
                </a:path>
                <a:path w="2288540" h="9525">
                  <a:moveTo>
                    <a:pt x="231127" y="0"/>
                  </a:moveTo>
                  <a:lnTo>
                    <a:pt x="205727" y="0"/>
                  </a:lnTo>
                  <a:lnTo>
                    <a:pt x="205727" y="9525"/>
                  </a:lnTo>
                  <a:lnTo>
                    <a:pt x="231127" y="9525"/>
                  </a:lnTo>
                  <a:lnTo>
                    <a:pt x="231127" y="0"/>
                  </a:lnTo>
                  <a:close/>
                </a:path>
                <a:path w="2288540" h="9525">
                  <a:moveTo>
                    <a:pt x="436854" y="0"/>
                  </a:moveTo>
                  <a:lnTo>
                    <a:pt x="411454" y="0"/>
                  </a:lnTo>
                  <a:lnTo>
                    <a:pt x="411454" y="9525"/>
                  </a:lnTo>
                  <a:lnTo>
                    <a:pt x="436854" y="9525"/>
                  </a:lnTo>
                  <a:lnTo>
                    <a:pt x="436854" y="0"/>
                  </a:lnTo>
                  <a:close/>
                </a:path>
                <a:path w="2288540" h="9525">
                  <a:moveTo>
                    <a:pt x="642581" y="0"/>
                  </a:moveTo>
                  <a:lnTo>
                    <a:pt x="617181" y="0"/>
                  </a:lnTo>
                  <a:lnTo>
                    <a:pt x="617181" y="9525"/>
                  </a:lnTo>
                  <a:lnTo>
                    <a:pt x="642581" y="9525"/>
                  </a:lnTo>
                  <a:lnTo>
                    <a:pt x="642581" y="0"/>
                  </a:lnTo>
                  <a:close/>
                </a:path>
                <a:path w="2288540" h="9525">
                  <a:moveTo>
                    <a:pt x="848309" y="0"/>
                  </a:moveTo>
                  <a:lnTo>
                    <a:pt x="822909" y="0"/>
                  </a:lnTo>
                  <a:lnTo>
                    <a:pt x="822909" y="9525"/>
                  </a:lnTo>
                  <a:lnTo>
                    <a:pt x="848309" y="9525"/>
                  </a:lnTo>
                  <a:lnTo>
                    <a:pt x="848309" y="0"/>
                  </a:lnTo>
                  <a:close/>
                </a:path>
                <a:path w="2288540" h="9525">
                  <a:moveTo>
                    <a:pt x="1054036" y="0"/>
                  </a:moveTo>
                  <a:lnTo>
                    <a:pt x="1028636" y="0"/>
                  </a:lnTo>
                  <a:lnTo>
                    <a:pt x="1028636" y="9525"/>
                  </a:lnTo>
                  <a:lnTo>
                    <a:pt x="1054036" y="9525"/>
                  </a:lnTo>
                  <a:lnTo>
                    <a:pt x="1054036" y="0"/>
                  </a:lnTo>
                  <a:close/>
                </a:path>
                <a:path w="2288540" h="9525">
                  <a:moveTo>
                    <a:pt x="1259763" y="0"/>
                  </a:moveTo>
                  <a:lnTo>
                    <a:pt x="1234363" y="0"/>
                  </a:lnTo>
                  <a:lnTo>
                    <a:pt x="1234363" y="9525"/>
                  </a:lnTo>
                  <a:lnTo>
                    <a:pt x="1259763" y="9525"/>
                  </a:lnTo>
                  <a:lnTo>
                    <a:pt x="1259763" y="0"/>
                  </a:lnTo>
                  <a:close/>
                </a:path>
                <a:path w="2288540" h="9525">
                  <a:moveTo>
                    <a:pt x="1465491" y="0"/>
                  </a:moveTo>
                  <a:lnTo>
                    <a:pt x="1440091" y="0"/>
                  </a:lnTo>
                  <a:lnTo>
                    <a:pt x="1440091" y="9525"/>
                  </a:lnTo>
                  <a:lnTo>
                    <a:pt x="1465491" y="9525"/>
                  </a:lnTo>
                  <a:lnTo>
                    <a:pt x="1465491" y="0"/>
                  </a:lnTo>
                  <a:close/>
                </a:path>
                <a:path w="2288540" h="9525">
                  <a:moveTo>
                    <a:pt x="1671218" y="0"/>
                  </a:moveTo>
                  <a:lnTo>
                    <a:pt x="1645818" y="0"/>
                  </a:lnTo>
                  <a:lnTo>
                    <a:pt x="1645818" y="9525"/>
                  </a:lnTo>
                  <a:lnTo>
                    <a:pt x="1671218" y="9525"/>
                  </a:lnTo>
                  <a:lnTo>
                    <a:pt x="1671218" y="0"/>
                  </a:lnTo>
                  <a:close/>
                </a:path>
                <a:path w="2288540" h="9525">
                  <a:moveTo>
                    <a:pt x="1876945" y="0"/>
                  </a:moveTo>
                  <a:lnTo>
                    <a:pt x="1851545" y="0"/>
                  </a:lnTo>
                  <a:lnTo>
                    <a:pt x="1851545" y="9525"/>
                  </a:lnTo>
                  <a:lnTo>
                    <a:pt x="1876945" y="9525"/>
                  </a:lnTo>
                  <a:lnTo>
                    <a:pt x="1876945" y="0"/>
                  </a:lnTo>
                  <a:close/>
                </a:path>
                <a:path w="2288540" h="9525">
                  <a:moveTo>
                    <a:pt x="2082673" y="0"/>
                  </a:moveTo>
                  <a:lnTo>
                    <a:pt x="2057273" y="0"/>
                  </a:lnTo>
                  <a:lnTo>
                    <a:pt x="2057273" y="9525"/>
                  </a:lnTo>
                  <a:lnTo>
                    <a:pt x="2082673" y="9525"/>
                  </a:lnTo>
                  <a:lnTo>
                    <a:pt x="2082673" y="0"/>
                  </a:lnTo>
                  <a:close/>
                </a:path>
                <a:path w="2288540" h="9525">
                  <a:moveTo>
                    <a:pt x="2288400" y="0"/>
                  </a:moveTo>
                  <a:lnTo>
                    <a:pt x="2263000" y="0"/>
                  </a:lnTo>
                  <a:lnTo>
                    <a:pt x="2263000" y="9525"/>
                  </a:lnTo>
                  <a:lnTo>
                    <a:pt x="2288400" y="9525"/>
                  </a:lnTo>
                  <a:lnTo>
                    <a:pt x="2288400" y="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947008" y="5573369"/>
              <a:ext cx="2288540" cy="327660"/>
            </a:xfrm>
            <a:custGeom>
              <a:avLst/>
              <a:gdLst/>
              <a:ahLst/>
              <a:cxnLst/>
              <a:rect l="l" t="t" r="r" b="b"/>
              <a:pathLst>
                <a:path w="2288540" h="327660">
                  <a:moveTo>
                    <a:pt x="25400" y="0"/>
                  </a:moveTo>
                  <a:lnTo>
                    <a:pt x="0" y="0"/>
                  </a:lnTo>
                  <a:lnTo>
                    <a:pt x="0" y="327596"/>
                  </a:lnTo>
                  <a:lnTo>
                    <a:pt x="25400" y="327596"/>
                  </a:lnTo>
                  <a:lnTo>
                    <a:pt x="25400" y="0"/>
                  </a:lnTo>
                  <a:close/>
                </a:path>
                <a:path w="2288540" h="327660">
                  <a:moveTo>
                    <a:pt x="231127" y="266014"/>
                  </a:moveTo>
                  <a:lnTo>
                    <a:pt x="205727" y="266014"/>
                  </a:lnTo>
                  <a:lnTo>
                    <a:pt x="205727" y="327596"/>
                  </a:lnTo>
                  <a:lnTo>
                    <a:pt x="231127" y="327596"/>
                  </a:lnTo>
                  <a:lnTo>
                    <a:pt x="231127" y="266014"/>
                  </a:lnTo>
                  <a:close/>
                </a:path>
                <a:path w="2288540" h="327660">
                  <a:moveTo>
                    <a:pt x="436854" y="298488"/>
                  </a:moveTo>
                  <a:lnTo>
                    <a:pt x="411454" y="298488"/>
                  </a:lnTo>
                  <a:lnTo>
                    <a:pt x="411454" y="327596"/>
                  </a:lnTo>
                  <a:lnTo>
                    <a:pt x="436854" y="327596"/>
                  </a:lnTo>
                  <a:lnTo>
                    <a:pt x="436854" y="298488"/>
                  </a:lnTo>
                  <a:close/>
                </a:path>
                <a:path w="2288540" h="327660">
                  <a:moveTo>
                    <a:pt x="642581" y="277672"/>
                  </a:moveTo>
                  <a:lnTo>
                    <a:pt x="617181" y="277672"/>
                  </a:lnTo>
                  <a:lnTo>
                    <a:pt x="617181" y="327596"/>
                  </a:lnTo>
                  <a:lnTo>
                    <a:pt x="642581" y="327596"/>
                  </a:lnTo>
                  <a:lnTo>
                    <a:pt x="642581" y="277672"/>
                  </a:lnTo>
                  <a:close/>
                </a:path>
                <a:path w="2288540" h="327660">
                  <a:moveTo>
                    <a:pt x="848309" y="272338"/>
                  </a:moveTo>
                  <a:lnTo>
                    <a:pt x="822909" y="272338"/>
                  </a:lnTo>
                  <a:lnTo>
                    <a:pt x="822909" y="327596"/>
                  </a:lnTo>
                  <a:lnTo>
                    <a:pt x="848309" y="327596"/>
                  </a:lnTo>
                  <a:lnTo>
                    <a:pt x="848309" y="272338"/>
                  </a:lnTo>
                  <a:close/>
                </a:path>
                <a:path w="2288540" h="327660">
                  <a:moveTo>
                    <a:pt x="1054036" y="291604"/>
                  </a:moveTo>
                  <a:lnTo>
                    <a:pt x="1028636" y="291604"/>
                  </a:lnTo>
                  <a:lnTo>
                    <a:pt x="1028636" y="327596"/>
                  </a:lnTo>
                  <a:lnTo>
                    <a:pt x="1054036" y="327596"/>
                  </a:lnTo>
                  <a:lnTo>
                    <a:pt x="1054036" y="291604"/>
                  </a:lnTo>
                  <a:close/>
                </a:path>
                <a:path w="2288540" h="327660">
                  <a:moveTo>
                    <a:pt x="1259763" y="294551"/>
                  </a:moveTo>
                  <a:lnTo>
                    <a:pt x="1234363" y="294551"/>
                  </a:lnTo>
                  <a:lnTo>
                    <a:pt x="1234363" y="327596"/>
                  </a:lnTo>
                  <a:lnTo>
                    <a:pt x="1259763" y="327596"/>
                  </a:lnTo>
                  <a:lnTo>
                    <a:pt x="1259763" y="294551"/>
                  </a:lnTo>
                  <a:close/>
                </a:path>
                <a:path w="2288540" h="327660">
                  <a:moveTo>
                    <a:pt x="1465491" y="305777"/>
                  </a:moveTo>
                  <a:lnTo>
                    <a:pt x="1440091" y="305777"/>
                  </a:lnTo>
                  <a:lnTo>
                    <a:pt x="1440091" y="327596"/>
                  </a:lnTo>
                  <a:lnTo>
                    <a:pt x="1465491" y="327596"/>
                  </a:lnTo>
                  <a:lnTo>
                    <a:pt x="1465491" y="305777"/>
                  </a:lnTo>
                  <a:close/>
                </a:path>
                <a:path w="2288540" h="327660">
                  <a:moveTo>
                    <a:pt x="1671218" y="313613"/>
                  </a:moveTo>
                  <a:lnTo>
                    <a:pt x="1645818" y="313613"/>
                  </a:lnTo>
                  <a:lnTo>
                    <a:pt x="1645818" y="327596"/>
                  </a:lnTo>
                  <a:lnTo>
                    <a:pt x="1671218" y="327596"/>
                  </a:lnTo>
                  <a:lnTo>
                    <a:pt x="1671218" y="313613"/>
                  </a:lnTo>
                  <a:close/>
                </a:path>
                <a:path w="2288540" h="327660">
                  <a:moveTo>
                    <a:pt x="1876945" y="305333"/>
                  </a:moveTo>
                  <a:lnTo>
                    <a:pt x="1851545" y="305333"/>
                  </a:lnTo>
                  <a:lnTo>
                    <a:pt x="1851545" y="327596"/>
                  </a:lnTo>
                  <a:lnTo>
                    <a:pt x="1876945" y="327596"/>
                  </a:lnTo>
                  <a:lnTo>
                    <a:pt x="1876945" y="305333"/>
                  </a:lnTo>
                  <a:close/>
                </a:path>
                <a:path w="2288540" h="327660">
                  <a:moveTo>
                    <a:pt x="2082673" y="283464"/>
                  </a:moveTo>
                  <a:lnTo>
                    <a:pt x="2057273" y="283464"/>
                  </a:lnTo>
                  <a:lnTo>
                    <a:pt x="2057273" y="327596"/>
                  </a:lnTo>
                  <a:lnTo>
                    <a:pt x="2082673" y="327596"/>
                  </a:lnTo>
                  <a:lnTo>
                    <a:pt x="2082673" y="283464"/>
                  </a:lnTo>
                  <a:close/>
                </a:path>
                <a:path w="2288540" h="327660">
                  <a:moveTo>
                    <a:pt x="2288400" y="315810"/>
                  </a:moveTo>
                  <a:lnTo>
                    <a:pt x="2263000" y="315810"/>
                  </a:lnTo>
                  <a:lnTo>
                    <a:pt x="2263000" y="327596"/>
                  </a:lnTo>
                  <a:lnTo>
                    <a:pt x="2288400" y="327596"/>
                  </a:lnTo>
                  <a:lnTo>
                    <a:pt x="2288400" y="315810"/>
                  </a:lnTo>
                  <a:close/>
                </a:path>
              </a:pathLst>
            </a:custGeom>
            <a:solidFill>
              <a:srgbClr val="E645AB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972408" y="5886462"/>
              <a:ext cx="2288540" cy="14604"/>
            </a:xfrm>
            <a:custGeom>
              <a:avLst/>
              <a:gdLst/>
              <a:ahLst/>
              <a:cxnLst/>
              <a:rect l="l" t="t" r="r" b="b"/>
              <a:pathLst>
                <a:path w="2288540" h="14604">
                  <a:moveTo>
                    <a:pt x="25400" y="0"/>
                  </a:moveTo>
                  <a:lnTo>
                    <a:pt x="0" y="0"/>
                  </a:lnTo>
                  <a:lnTo>
                    <a:pt x="0" y="14503"/>
                  </a:lnTo>
                  <a:lnTo>
                    <a:pt x="25400" y="14503"/>
                  </a:lnTo>
                  <a:lnTo>
                    <a:pt x="25400" y="0"/>
                  </a:lnTo>
                  <a:close/>
                </a:path>
                <a:path w="2288540" h="14604">
                  <a:moveTo>
                    <a:pt x="231127" y="4978"/>
                  </a:moveTo>
                  <a:lnTo>
                    <a:pt x="205727" y="4978"/>
                  </a:lnTo>
                  <a:lnTo>
                    <a:pt x="205727" y="14503"/>
                  </a:lnTo>
                  <a:lnTo>
                    <a:pt x="231127" y="14503"/>
                  </a:lnTo>
                  <a:lnTo>
                    <a:pt x="231127" y="4978"/>
                  </a:lnTo>
                  <a:close/>
                </a:path>
                <a:path w="2288540" h="14604">
                  <a:moveTo>
                    <a:pt x="436854" y="4978"/>
                  </a:moveTo>
                  <a:lnTo>
                    <a:pt x="411454" y="4978"/>
                  </a:lnTo>
                  <a:lnTo>
                    <a:pt x="411454" y="14503"/>
                  </a:lnTo>
                  <a:lnTo>
                    <a:pt x="436854" y="14503"/>
                  </a:lnTo>
                  <a:lnTo>
                    <a:pt x="436854" y="4978"/>
                  </a:lnTo>
                  <a:close/>
                </a:path>
                <a:path w="2288540" h="14604">
                  <a:moveTo>
                    <a:pt x="642581" y="4978"/>
                  </a:moveTo>
                  <a:lnTo>
                    <a:pt x="617181" y="4978"/>
                  </a:lnTo>
                  <a:lnTo>
                    <a:pt x="617181" y="14503"/>
                  </a:lnTo>
                  <a:lnTo>
                    <a:pt x="642581" y="14503"/>
                  </a:lnTo>
                  <a:lnTo>
                    <a:pt x="642581" y="4978"/>
                  </a:lnTo>
                  <a:close/>
                </a:path>
                <a:path w="2288540" h="14604">
                  <a:moveTo>
                    <a:pt x="848309" y="4978"/>
                  </a:moveTo>
                  <a:lnTo>
                    <a:pt x="822909" y="4978"/>
                  </a:lnTo>
                  <a:lnTo>
                    <a:pt x="822909" y="14503"/>
                  </a:lnTo>
                  <a:lnTo>
                    <a:pt x="848309" y="14503"/>
                  </a:lnTo>
                  <a:lnTo>
                    <a:pt x="848309" y="4978"/>
                  </a:lnTo>
                  <a:close/>
                </a:path>
                <a:path w="2288540" h="14604">
                  <a:moveTo>
                    <a:pt x="1054036" y="4978"/>
                  </a:moveTo>
                  <a:lnTo>
                    <a:pt x="1028636" y="4978"/>
                  </a:lnTo>
                  <a:lnTo>
                    <a:pt x="1028636" y="14503"/>
                  </a:lnTo>
                  <a:lnTo>
                    <a:pt x="1054036" y="14503"/>
                  </a:lnTo>
                  <a:lnTo>
                    <a:pt x="1054036" y="4978"/>
                  </a:lnTo>
                  <a:close/>
                </a:path>
                <a:path w="2288540" h="14604">
                  <a:moveTo>
                    <a:pt x="1259763" y="4978"/>
                  </a:moveTo>
                  <a:lnTo>
                    <a:pt x="1234363" y="4978"/>
                  </a:lnTo>
                  <a:lnTo>
                    <a:pt x="1234363" y="14503"/>
                  </a:lnTo>
                  <a:lnTo>
                    <a:pt x="1259763" y="14503"/>
                  </a:lnTo>
                  <a:lnTo>
                    <a:pt x="1259763" y="4978"/>
                  </a:lnTo>
                  <a:close/>
                </a:path>
                <a:path w="2288540" h="14604">
                  <a:moveTo>
                    <a:pt x="1465491" y="4978"/>
                  </a:moveTo>
                  <a:lnTo>
                    <a:pt x="1440091" y="4978"/>
                  </a:lnTo>
                  <a:lnTo>
                    <a:pt x="1440091" y="14503"/>
                  </a:lnTo>
                  <a:lnTo>
                    <a:pt x="1465491" y="14503"/>
                  </a:lnTo>
                  <a:lnTo>
                    <a:pt x="1465491" y="4978"/>
                  </a:lnTo>
                  <a:close/>
                </a:path>
                <a:path w="2288540" h="14604">
                  <a:moveTo>
                    <a:pt x="1671218" y="4978"/>
                  </a:moveTo>
                  <a:lnTo>
                    <a:pt x="1645818" y="4978"/>
                  </a:lnTo>
                  <a:lnTo>
                    <a:pt x="1645818" y="14503"/>
                  </a:lnTo>
                  <a:lnTo>
                    <a:pt x="1671218" y="14503"/>
                  </a:lnTo>
                  <a:lnTo>
                    <a:pt x="1671218" y="4978"/>
                  </a:lnTo>
                  <a:close/>
                </a:path>
                <a:path w="2288540" h="14604">
                  <a:moveTo>
                    <a:pt x="1876945" y="4978"/>
                  </a:moveTo>
                  <a:lnTo>
                    <a:pt x="1851545" y="4978"/>
                  </a:lnTo>
                  <a:lnTo>
                    <a:pt x="1851545" y="14503"/>
                  </a:lnTo>
                  <a:lnTo>
                    <a:pt x="1876945" y="14503"/>
                  </a:lnTo>
                  <a:lnTo>
                    <a:pt x="1876945" y="4978"/>
                  </a:lnTo>
                  <a:close/>
                </a:path>
                <a:path w="2288540" h="14604">
                  <a:moveTo>
                    <a:pt x="2082673" y="4978"/>
                  </a:moveTo>
                  <a:lnTo>
                    <a:pt x="2057273" y="4978"/>
                  </a:lnTo>
                  <a:lnTo>
                    <a:pt x="2057273" y="14503"/>
                  </a:lnTo>
                  <a:lnTo>
                    <a:pt x="2082673" y="14503"/>
                  </a:lnTo>
                  <a:lnTo>
                    <a:pt x="2082673" y="4978"/>
                  </a:lnTo>
                  <a:close/>
                </a:path>
                <a:path w="2288540" h="14604">
                  <a:moveTo>
                    <a:pt x="2288400" y="4978"/>
                  </a:moveTo>
                  <a:lnTo>
                    <a:pt x="2263000" y="4978"/>
                  </a:lnTo>
                  <a:lnTo>
                    <a:pt x="2263000" y="14503"/>
                  </a:lnTo>
                  <a:lnTo>
                    <a:pt x="2288400" y="14503"/>
                  </a:lnTo>
                  <a:lnTo>
                    <a:pt x="2288400" y="4978"/>
                  </a:lnTo>
                  <a:close/>
                </a:path>
              </a:pathLst>
            </a:custGeom>
            <a:solidFill>
              <a:srgbClr val="4A2D7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763124" y="6959600"/>
              <a:ext cx="2600325" cy="76200"/>
            </a:xfrm>
            <a:custGeom>
              <a:avLst/>
              <a:gdLst/>
              <a:ahLst/>
              <a:cxnLst/>
              <a:rect l="l" t="t" r="r" b="b"/>
              <a:pathLst>
                <a:path w="2600325" h="76200">
                  <a:moveTo>
                    <a:pt x="2567277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2567277" y="0"/>
                  </a:lnTo>
                  <a:lnTo>
                    <a:pt x="2599357" y="28187"/>
                  </a:lnTo>
                  <a:lnTo>
                    <a:pt x="2600324" y="33047"/>
                  </a:lnTo>
                  <a:lnTo>
                    <a:pt x="2600324" y="43152"/>
                  </a:lnTo>
                  <a:lnTo>
                    <a:pt x="2572137" y="75233"/>
                  </a:lnTo>
                  <a:lnTo>
                    <a:pt x="2567277" y="76199"/>
                  </a:lnTo>
                  <a:close/>
                </a:path>
              </a:pathLst>
            </a:custGeom>
            <a:solidFill>
              <a:srgbClr val="E1E1E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58362" y="6954837"/>
              <a:ext cx="153516" cy="8572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409" y="3679063"/>
              <a:ext cx="95249" cy="95249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8933780" y="3405218"/>
            <a:ext cx="516731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…</a:t>
            </a:r>
            <a:endParaRPr sz="938">
              <a:latin typeface="Segoe UI"/>
              <a:cs typeface="Segoe UI"/>
            </a:endParaRPr>
          </a:p>
        </p:txBody>
      </p:sp>
      <p:pic>
        <p:nvPicPr>
          <p:cNvPr id="109" name="object 10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9876" y="3449122"/>
            <a:ext cx="89296" cy="89296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9588856" y="3405218"/>
            <a:ext cx="516731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…</a:t>
            </a:r>
            <a:endParaRPr sz="938">
              <a:latin typeface="Segoe UI"/>
              <a:cs typeface="Segoe UI"/>
            </a:endParaRPr>
          </a:p>
        </p:txBody>
      </p:sp>
      <p:pic>
        <p:nvPicPr>
          <p:cNvPr id="111" name="object 1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50673" y="3449122"/>
            <a:ext cx="89296" cy="89296"/>
          </a:xfrm>
          <a:prstGeom prst="rect">
            <a:avLst/>
          </a:prstGeom>
        </p:spPr>
      </p:pic>
      <p:sp>
        <p:nvSpPr>
          <p:cNvPr id="112" name="object 112"/>
          <p:cNvSpPr txBox="1"/>
          <p:nvPr/>
        </p:nvSpPr>
        <p:spPr>
          <a:xfrm>
            <a:off x="10243932" y="3405218"/>
            <a:ext cx="516731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…</a:t>
            </a:r>
            <a:endParaRPr sz="938">
              <a:latin typeface="Segoe UI"/>
              <a:cs typeface="Segoe UI"/>
            </a:endParaRPr>
          </a:p>
        </p:txBody>
      </p:sp>
      <p:pic>
        <p:nvPicPr>
          <p:cNvPr id="113" name="object 1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2540" y="3449122"/>
            <a:ext cx="89296" cy="89296"/>
          </a:xfrm>
          <a:prstGeom prst="rect">
            <a:avLst/>
          </a:prstGeom>
        </p:spPr>
      </p:pic>
      <p:sp>
        <p:nvSpPr>
          <p:cNvPr id="114" name="object 114"/>
          <p:cNvSpPr txBox="1"/>
          <p:nvPr/>
        </p:nvSpPr>
        <p:spPr>
          <a:xfrm>
            <a:off x="10899009" y="3405218"/>
            <a:ext cx="516731" cy="15635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938" spc="-47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938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B6966"/>
                </a:solidFill>
                <a:latin typeface="Segoe UI"/>
                <a:cs typeface="Segoe UI"/>
              </a:rPr>
              <a:t>…</a:t>
            </a:r>
            <a:endParaRPr sz="938">
              <a:latin typeface="Segoe UI"/>
              <a:cs typeface="Segoe UI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7024688" y="267891"/>
            <a:ext cx="4650581" cy="3295055"/>
            <a:chOff x="7315200" y="285750"/>
            <a:chExt cx="4960620" cy="3514725"/>
          </a:xfrm>
        </p:grpSpPr>
        <p:pic>
          <p:nvPicPr>
            <p:cNvPr id="116" name="object 1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84856" y="3638550"/>
              <a:ext cx="90487" cy="16192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315200" y="285762"/>
              <a:ext cx="19050" cy="2686050"/>
            </a:xfrm>
            <a:custGeom>
              <a:avLst/>
              <a:gdLst/>
              <a:ahLst/>
              <a:cxnLst/>
              <a:rect l="l" t="t" r="r" b="b"/>
              <a:pathLst>
                <a:path w="19050" h="2686050">
                  <a:moveTo>
                    <a:pt x="19050" y="2085975"/>
                  </a:moveTo>
                  <a:lnTo>
                    <a:pt x="0" y="2085975"/>
                  </a:lnTo>
                  <a:lnTo>
                    <a:pt x="0" y="2686050"/>
                  </a:lnTo>
                  <a:lnTo>
                    <a:pt x="19050" y="2686050"/>
                  </a:lnTo>
                  <a:lnTo>
                    <a:pt x="19050" y="2085975"/>
                  </a:lnTo>
                  <a:close/>
                </a:path>
                <a:path w="19050" h="2686050">
                  <a:moveTo>
                    <a:pt x="19050" y="1038225"/>
                  </a:moveTo>
                  <a:lnTo>
                    <a:pt x="0" y="1038225"/>
                  </a:lnTo>
                  <a:lnTo>
                    <a:pt x="0" y="1638300"/>
                  </a:lnTo>
                  <a:lnTo>
                    <a:pt x="19050" y="1638300"/>
                  </a:lnTo>
                  <a:lnTo>
                    <a:pt x="19050" y="1038225"/>
                  </a:lnTo>
                  <a:close/>
                </a:path>
                <a:path w="19050" h="2686050">
                  <a:moveTo>
                    <a:pt x="1905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19050" y="6000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BA6A2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7119938" y="177402"/>
            <a:ext cx="1354931" cy="647813"/>
          </a:xfrm>
          <a:prstGeom prst="rect">
            <a:avLst/>
          </a:prstGeom>
        </p:spPr>
        <p:txBody>
          <a:bodyPr vert="horz" wrap="square" lIns="0" tIns="63698" rIns="0" bIns="0" rtlCol="0">
            <a:spAutoFit/>
          </a:bodyPr>
          <a:lstStyle/>
          <a:p>
            <a:pPr marL="11906">
              <a:spcBef>
                <a:spcPts val="502"/>
              </a:spcBef>
            </a:pPr>
            <a:r>
              <a:rPr sz="1125" spc="-52" dirty="0">
                <a:solidFill>
                  <a:srgbClr val="118CFF"/>
                </a:solidFill>
                <a:latin typeface="Tahoma"/>
                <a:cs typeface="Tahoma"/>
              </a:rPr>
              <a:t>United</a:t>
            </a:r>
            <a:r>
              <a:rPr sz="1125" spc="-94" dirty="0">
                <a:solidFill>
                  <a:srgbClr val="118CFF"/>
                </a:solidFill>
                <a:latin typeface="Tahoma"/>
                <a:cs typeface="Tahoma"/>
              </a:rPr>
              <a:t> </a:t>
            </a:r>
            <a:r>
              <a:rPr sz="1125" spc="-33" dirty="0">
                <a:solidFill>
                  <a:srgbClr val="118CFF"/>
                </a:solidFill>
                <a:latin typeface="Tahoma"/>
                <a:cs typeface="Tahoma"/>
              </a:rPr>
              <a:t>States</a:t>
            </a:r>
            <a:endParaRPr sz="1125">
              <a:latin typeface="Tahoma"/>
              <a:cs typeface="Tahoma"/>
            </a:endParaRPr>
          </a:p>
          <a:p>
            <a:pPr marL="11906">
              <a:spcBef>
                <a:spcPts val="407"/>
              </a:spcBef>
            </a:pPr>
            <a:r>
              <a:rPr sz="1125" dirty="0">
                <a:solidFill>
                  <a:srgbClr val="252423"/>
                </a:solidFill>
                <a:latin typeface="Segoe UI"/>
                <a:cs typeface="Segoe UI"/>
              </a:rPr>
              <a:t>192,493.90</a:t>
            </a:r>
            <a:endParaRPr sz="1125">
              <a:latin typeface="Segoe UI"/>
              <a:cs typeface="Segoe UI"/>
            </a:endParaRPr>
          </a:p>
          <a:p>
            <a:pPr marL="11906">
              <a:spcBef>
                <a:spcPts val="127"/>
              </a:spcBef>
            </a:pP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1125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1125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Consumables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119937" y="1150739"/>
            <a:ext cx="1422797" cy="647813"/>
          </a:xfrm>
          <a:prstGeom prst="rect">
            <a:avLst/>
          </a:prstGeom>
        </p:spPr>
        <p:txBody>
          <a:bodyPr vert="horz" wrap="square" lIns="0" tIns="63698" rIns="0" bIns="0" rtlCol="0">
            <a:spAutoFit/>
          </a:bodyPr>
          <a:lstStyle/>
          <a:p>
            <a:pPr marL="11906">
              <a:spcBef>
                <a:spcPts val="502"/>
              </a:spcBef>
            </a:pPr>
            <a:r>
              <a:rPr sz="1125" spc="-52" dirty="0">
                <a:solidFill>
                  <a:srgbClr val="118CFF"/>
                </a:solidFill>
                <a:latin typeface="Tahoma"/>
                <a:cs typeface="Tahoma"/>
              </a:rPr>
              <a:t>United</a:t>
            </a:r>
            <a:r>
              <a:rPr sz="1125" spc="-94" dirty="0">
                <a:solidFill>
                  <a:srgbClr val="118CFF"/>
                </a:solidFill>
                <a:latin typeface="Tahoma"/>
                <a:cs typeface="Tahoma"/>
              </a:rPr>
              <a:t> </a:t>
            </a:r>
            <a:r>
              <a:rPr sz="1125" spc="-33" dirty="0">
                <a:solidFill>
                  <a:srgbClr val="118CFF"/>
                </a:solidFill>
                <a:latin typeface="Tahoma"/>
                <a:cs typeface="Tahoma"/>
              </a:rPr>
              <a:t>States</a:t>
            </a:r>
            <a:endParaRPr sz="1125">
              <a:latin typeface="Tahoma"/>
              <a:cs typeface="Tahoma"/>
            </a:endParaRPr>
          </a:p>
          <a:p>
            <a:pPr marL="11906">
              <a:spcBef>
                <a:spcPts val="407"/>
              </a:spcBef>
            </a:pPr>
            <a:r>
              <a:rPr sz="1125" dirty="0">
                <a:solidFill>
                  <a:srgbClr val="252423"/>
                </a:solidFill>
                <a:latin typeface="Segoe UI"/>
                <a:cs typeface="Segoe UI"/>
              </a:rPr>
              <a:t>38,953,301.62</a:t>
            </a:r>
            <a:endParaRPr sz="1125">
              <a:latin typeface="Segoe UI"/>
              <a:cs typeface="Segoe UI"/>
            </a:endParaRPr>
          </a:p>
          <a:p>
            <a:pPr marL="11906">
              <a:spcBef>
                <a:spcPts val="127"/>
              </a:spcBef>
            </a:pP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1125" spc="-2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1125" spc="-28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spc="-9" dirty="0">
                <a:solidFill>
                  <a:srgbClr val="6B6966"/>
                </a:solidFill>
                <a:latin typeface="Segoe UI"/>
                <a:cs typeface="Segoe UI"/>
              </a:rPr>
              <a:t>Transportation</a:t>
            </a:r>
            <a:endParaRPr sz="1125">
              <a:latin typeface="Segoe UI"/>
              <a:cs typeface="Segoe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119938" y="2133004"/>
            <a:ext cx="1046559" cy="647813"/>
          </a:xfrm>
          <a:prstGeom prst="rect">
            <a:avLst/>
          </a:prstGeom>
        </p:spPr>
        <p:txBody>
          <a:bodyPr vert="horz" wrap="square" lIns="0" tIns="63698" rIns="0" bIns="0" rtlCol="0">
            <a:spAutoFit/>
          </a:bodyPr>
          <a:lstStyle/>
          <a:p>
            <a:pPr marL="11906">
              <a:spcBef>
                <a:spcPts val="502"/>
              </a:spcBef>
            </a:pPr>
            <a:r>
              <a:rPr sz="1125" spc="-52" dirty="0">
                <a:solidFill>
                  <a:srgbClr val="118CFF"/>
                </a:solidFill>
                <a:latin typeface="Tahoma"/>
                <a:cs typeface="Tahoma"/>
              </a:rPr>
              <a:t>United</a:t>
            </a:r>
            <a:r>
              <a:rPr sz="1125" spc="-94" dirty="0">
                <a:solidFill>
                  <a:srgbClr val="118CFF"/>
                </a:solidFill>
                <a:latin typeface="Tahoma"/>
                <a:cs typeface="Tahoma"/>
              </a:rPr>
              <a:t> </a:t>
            </a:r>
            <a:r>
              <a:rPr sz="1125" spc="-33" dirty="0">
                <a:solidFill>
                  <a:srgbClr val="118CFF"/>
                </a:solidFill>
                <a:latin typeface="Tahoma"/>
                <a:cs typeface="Tahoma"/>
              </a:rPr>
              <a:t>States</a:t>
            </a:r>
            <a:endParaRPr sz="1125">
              <a:latin typeface="Tahoma"/>
              <a:cs typeface="Tahoma"/>
            </a:endParaRPr>
          </a:p>
          <a:p>
            <a:pPr marL="11906">
              <a:spcBef>
                <a:spcPts val="407"/>
              </a:spcBef>
            </a:pPr>
            <a:r>
              <a:rPr sz="1125" dirty="0">
                <a:solidFill>
                  <a:srgbClr val="252423"/>
                </a:solidFill>
                <a:latin typeface="Segoe UI"/>
                <a:cs typeface="Segoe UI"/>
              </a:rPr>
              <a:t>250,785.34</a:t>
            </a:r>
            <a:endParaRPr sz="1125">
              <a:latin typeface="Segoe UI"/>
              <a:cs typeface="Segoe UI"/>
            </a:endParaRPr>
          </a:p>
          <a:p>
            <a:pPr marL="11906">
              <a:spcBef>
                <a:spcPts val="127"/>
              </a:spcBef>
            </a:pP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Sum</a:t>
            </a:r>
            <a:r>
              <a:rPr sz="1125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of</a:t>
            </a:r>
            <a:r>
              <a:rPr sz="1125" spc="-42" dirty="0">
                <a:solidFill>
                  <a:srgbClr val="6B6966"/>
                </a:solidFill>
                <a:latin typeface="Segoe UI"/>
                <a:cs typeface="Segoe UI"/>
              </a:rPr>
              <a:t> </a:t>
            </a:r>
            <a:r>
              <a:rPr sz="1125" dirty="0">
                <a:solidFill>
                  <a:srgbClr val="6B6966"/>
                </a:solidFill>
                <a:latin typeface="Segoe UI"/>
                <a:cs typeface="Segoe UI"/>
              </a:rPr>
              <a:t>Clothing</a:t>
            </a:r>
            <a:endParaRPr sz="1125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65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B82B5-2905-EA70-79AA-D15AB4F8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" y="0"/>
            <a:ext cx="1217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C3890-6212-789B-17B4-B2B18E8D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55" y="0"/>
            <a:ext cx="12249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78E98-C568-196F-19AD-B762E77C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" y="0"/>
            <a:ext cx="12185675" cy="6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6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2A03-2B43-CCF3-EC2D-628CE0C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9375"/>
            <a:ext cx="10515600" cy="1325563"/>
          </a:xfrm>
        </p:spPr>
        <p:txBody>
          <a:bodyPr/>
          <a:lstStyle/>
          <a:p>
            <a:r>
              <a:rPr lang="en-US" dirty="0"/>
              <a:t>Data preprocessing and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FCF573-B5B9-C67B-DD41-7D8B14D2D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162" y="1251283"/>
            <a:ext cx="6391276" cy="465864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73D016-9601-13C1-6444-412B4BE80717}"/>
              </a:ext>
            </a:extLst>
          </p:cNvPr>
          <p:cNvSpPr txBox="1">
            <a:spLocks/>
          </p:cNvSpPr>
          <p:nvPr/>
        </p:nvSpPr>
        <p:spPr>
          <a:xfrm>
            <a:off x="6700838" y="140493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Conversion of Nan to zero for data analysis was done by find and replace feature on MS Excel.</a:t>
            </a:r>
          </a:p>
        </p:txBody>
      </p:sp>
    </p:spTree>
    <p:extLst>
      <p:ext uri="{BB962C8B-B14F-4D97-AF65-F5344CB8AC3E}">
        <p14:creationId xmlns:p14="http://schemas.microsoft.com/office/powerpoint/2010/main" val="2228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110A-25C9-11E1-9633-F39BBBC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992EC-0477-F9A6-3BE9-161CE181C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939" y="114300"/>
            <a:ext cx="11815547" cy="6215063"/>
          </a:xfrm>
        </p:spPr>
      </p:pic>
    </p:spTree>
    <p:extLst>
      <p:ext uri="{BB962C8B-B14F-4D97-AF65-F5344CB8AC3E}">
        <p14:creationId xmlns:p14="http://schemas.microsoft.com/office/powerpoint/2010/main" val="365856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C4CA-0437-3051-F700-6BEE4F21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Assumptions made for accurate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F7F8-D0F5-D354-B11B-2B6CE458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75" y="1243014"/>
            <a:ext cx="11187113" cy="50688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Consumables column Meal, Inexpensive Restaurant (USD) to </a:t>
            </a:r>
            <a:r>
              <a:rPr lang="sv-SE" dirty="0"/>
              <a:t>Cigarettes 20 Pack (Marlboro) (USD)</a:t>
            </a:r>
            <a:endParaRPr lang="en-US" dirty="0"/>
          </a:p>
          <a:p>
            <a:r>
              <a:rPr lang="en-US" dirty="0"/>
              <a:t>Transport column One-way Ticket (Local Transport) (USD) to Toyota Corolla Sedan 1.6l 97kW Comfort (Or Equivalent New Car) (USD)</a:t>
            </a:r>
          </a:p>
          <a:p>
            <a:r>
              <a:rPr lang="en-US" dirty="0"/>
              <a:t>Miscellaneous column Basic (Electricity, Heating, Cooling, Water, Garbage) for 85m2 Apartment (USD) to Cinema, International Release, 1 Seat (USD)</a:t>
            </a:r>
          </a:p>
          <a:p>
            <a:r>
              <a:rPr lang="en-US" dirty="0"/>
              <a:t>Education column Preschool (or Kindergarten), Full Day, Private, Monthly for 1 Child (USD) to International Primary School, Yearly for 1 Child (USD)</a:t>
            </a:r>
          </a:p>
          <a:p>
            <a:r>
              <a:rPr lang="en-US" dirty="0"/>
              <a:t>Clothing column 1 Pair of Jeans (</a:t>
            </a:r>
            <a:r>
              <a:rPr lang="en-US" dirty="0" err="1"/>
              <a:t>Levis</a:t>
            </a:r>
            <a:r>
              <a:rPr lang="en-US" dirty="0"/>
              <a:t> 501 Or Similar) (USD) to 1 Pair of Men Leather Business Shoes (USD) </a:t>
            </a:r>
          </a:p>
          <a:p>
            <a:r>
              <a:rPr lang="en-US" dirty="0"/>
              <a:t>Housing from Apartment (1 bedroom) in City Centre (USD) to Price per Square Meter to Buy Apartment Outside of Centre (USD)</a:t>
            </a:r>
          </a:p>
        </p:txBody>
      </p:sp>
    </p:spTree>
    <p:extLst>
      <p:ext uri="{BB962C8B-B14F-4D97-AF65-F5344CB8AC3E}">
        <p14:creationId xmlns:p14="http://schemas.microsoft.com/office/powerpoint/2010/main" val="271427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6D7-9F5E-CAC3-71A6-DC2A8604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and Countries with the highest and lowest costs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7648-E94F-74D5-B6D3-D81A89D301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cost of living city – </a:t>
            </a:r>
            <a:r>
              <a:rPr lang="en-US" dirty="0" err="1"/>
              <a:t>Honaira</a:t>
            </a:r>
            <a:r>
              <a:rPr lang="en-US" dirty="0"/>
              <a:t> with 641,595.13 USD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2BF30-8E39-3E2D-9609-AB8EA79FF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cost of living country – Solomon Islands 641,595.13 USD</a:t>
            </a:r>
          </a:p>
          <a:p>
            <a:r>
              <a:rPr lang="en-US" dirty="0"/>
              <a:t>Lowest cost of living country- Comoros 69.38 USD </a:t>
            </a:r>
          </a:p>
        </p:txBody>
      </p:sp>
    </p:spTree>
    <p:extLst>
      <p:ext uri="{BB962C8B-B14F-4D97-AF65-F5344CB8AC3E}">
        <p14:creationId xmlns:p14="http://schemas.microsoft.com/office/powerpoint/2010/main" val="143117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0F57-9242-5D8B-4EB4-2C54451A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75" y="714375"/>
            <a:ext cx="5534025" cy="5462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Lowest cost of living – </a:t>
            </a:r>
            <a:r>
              <a:rPr lang="en-US" dirty="0" err="1"/>
              <a:t>Ataq</a:t>
            </a:r>
            <a:r>
              <a:rPr lang="en-US" dirty="0"/>
              <a:t> , </a:t>
            </a:r>
            <a:r>
              <a:rPr lang="en-US" dirty="0" err="1"/>
              <a:t>Alatou</a:t>
            </a:r>
            <a:r>
              <a:rPr lang="en-US" dirty="0"/>
              <a:t> Armavir, Al </a:t>
            </a:r>
            <a:r>
              <a:rPr lang="en-US" dirty="0" err="1"/>
              <a:t>Turrah</a:t>
            </a:r>
            <a:r>
              <a:rPr lang="en-US" dirty="0"/>
              <a:t>, Benguela, </a:t>
            </a:r>
            <a:r>
              <a:rPr lang="en-US" dirty="0" err="1"/>
              <a:t>Bertinoro</a:t>
            </a:r>
            <a:r>
              <a:rPr lang="en-US" dirty="0"/>
              <a:t>, Bluefields, Cabinda, </a:t>
            </a:r>
            <a:r>
              <a:rPr lang="en-US" dirty="0" err="1"/>
              <a:t>Castrolibero</a:t>
            </a:r>
            <a:r>
              <a:rPr lang="en-US" dirty="0"/>
              <a:t>, Chimoio, </a:t>
            </a:r>
            <a:r>
              <a:rPr lang="en-US" dirty="0" err="1"/>
              <a:t>Cidade</a:t>
            </a:r>
            <a:r>
              <a:rPr lang="en-US" dirty="0"/>
              <a:t> de </a:t>
            </a:r>
            <a:r>
              <a:rPr lang="en-US" dirty="0" err="1"/>
              <a:t>Nacala</a:t>
            </a:r>
            <a:r>
              <a:rPr lang="en-US" dirty="0"/>
              <a:t>, </a:t>
            </a:r>
            <a:r>
              <a:rPr lang="en-US" dirty="0" err="1"/>
              <a:t>Citta</a:t>
            </a:r>
            <a:r>
              <a:rPr lang="en-US" dirty="0"/>
              <a:t> di Castello, Collie, </a:t>
            </a:r>
            <a:r>
              <a:rPr lang="en-US" dirty="0" err="1"/>
              <a:t>Dien</a:t>
            </a:r>
            <a:r>
              <a:rPr lang="en-US" dirty="0"/>
              <a:t> Bien Phu, </a:t>
            </a:r>
            <a:r>
              <a:rPr lang="en-US" dirty="0" err="1"/>
              <a:t>Fidenza</a:t>
            </a:r>
            <a:r>
              <a:rPr lang="en-US" dirty="0"/>
              <a:t>, </a:t>
            </a:r>
            <a:r>
              <a:rPr lang="en-US" dirty="0" err="1"/>
              <a:t>Formosa,Huaibei</a:t>
            </a:r>
            <a:r>
              <a:rPr lang="en-US" dirty="0"/>
              <a:t>, Iglesias, Inhambane, </a:t>
            </a:r>
            <a:r>
              <a:rPr lang="en-US" dirty="0" err="1"/>
              <a:t>Ivdel</a:t>
            </a:r>
            <a:r>
              <a:rPr lang="en-US" dirty="0"/>
              <a:t>, </a:t>
            </a:r>
            <a:r>
              <a:rPr lang="en-US" dirty="0" err="1"/>
              <a:t>Karoi</a:t>
            </a:r>
            <a:r>
              <a:rPr lang="en-US" dirty="0"/>
              <a:t>, Kasama, </a:t>
            </a:r>
            <a:r>
              <a:rPr lang="en-US" dirty="0" err="1"/>
              <a:t>Lelydorp</a:t>
            </a:r>
            <a:r>
              <a:rPr lang="en-US" dirty="0"/>
              <a:t>, Lipari, Livingstone, Mtwara, </a:t>
            </a:r>
            <a:r>
              <a:rPr lang="en-US" dirty="0" err="1"/>
              <a:t>Murzuq</a:t>
            </a:r>
            <a:r>
              <a:rPr lang="en-US" dirty="0"/>
              <a:t>, </a:t>
            </a:r>
            <a:r>
              <a:rPr lang="en-US" dirty="0" err="1"/>
              <a:t>Ndalatando</a:t>
            </a:r>
            <a:r>
              <a:rPr lang="en-US" dirty="0"/>
              <a:t>, Pyu, </a:t>
            </a:r>
            <a:r>
              <a:rPr lang="en-US" dirty="0" err="1"/>
              <a:t>Pucalipa</a:t>
            </a:r>
            <a:r>
              <a:rPr lang="en-US" dirty="0"/>
              <a:t>, </a:t>
            </a:r>
            <a:r>
              <a:rPr lang="en-US" dirty="0" err="1"/>
              <a:t>Prokuplje</a:t>
            </a:r>
            <a:r>
              <a:rPr lang="en-US" dirty="0"/>
              <a:t>, Poza Rica de </a:t>
            </a:r>
            <a:r>
              <a:rPr lang="en-US" dirty="0" err="1"/>
              <a:t>Higaldo</a:t>
            </a:r>
            <a:r>
              <a:rPr lang="en-US" dirty="0"/>
              <a:t>, Savannakhet , </a:t>
            </a:r>
            <a:r>
              <a:rPr lang="en-US" dirty="0" err="1"/>
              <a:t>serris</a:t>
            </a:r>
            <a:r>
              <a:rPr lang="en-US" dirty="0"/>
              <a:t>, </a:t>
            </a:r>
            <a:r>
              <a:rPr lang="en-US" dirty="0" err="1"/>
              <a:t>sisimuit</a:t>
            </a:r>
            <a:r>
              <a:rPr lang="en-US" dirty="0"/>
              <a:t>, Tobruk, </a:t>
            </a:r>
            <a:r>
              <a:rPr lang="en-US" dirty="0" err="1"/>
              <a:t>toliara</a:t>
            </a:r>
            <a:r>
              <a:rPr lang="en-US" dirty="0"/>
              <a:t>, Victoria falls, </a:t>
            </a:r>
            <a:r>
              <a:rPr lang="en-US" dirty="0" err="1"/>
              <a:t>voerendaal</a:t>
            </a:r>
            <a:r>
              <a:rPr lang="en-US" dirty="0"/>
              <a:t>, </a:t>
            </a:r>
            <a:r>
              <a:rPr lang="en-US" dirty="0" err="1"/>
              <a:t>waihi</a:t>
            </a:r>
            <a:r>
              <a:rPr lang="en-US" dirty="0"/>
              <a:t> with 0 USD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8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688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</vt:lpstr>
      <vt:lpstr>Calibri Light</vt:lpstr>
      <vt:lpstr>Segoe UI</vt:lpstr>
      <vt:lpstr>Segoe UI Symbol</vt:lpstr>
      <vt:lpstr>Tahoma</vt:lpstr>
      <vt:lpstr>Times New Roman</vt:lpstr>
      <vt:lpstr>Office Theme</vt:lpstr>
      <vt:lpstr>COST OF LIVING DATA VISUALIZATION</vt:lpstr>
      <vt:lpstr>PowerPoint Presentation</vt:lpstr>
      <vt:lpstr>PowerPoint Presentation</vt:lpstr>
      <vt:lpstr>PowerPoint Presentation</vt:lpstr>
      <vt:lpstr>Data preprocessing and cleaning</vt:lpstr>
      <vt:lpstr>PowerPoint Presentation</vt:lpstr>
      <vt:lpstr>Assumptions made for accurate data visualization</vt:lpstr>
      <vt:lpstr>Cities and Countries with the highest and lowest costs of living</vt:lpstr>
      <vt:lpstr>PowerPoint Presentation</vt:lpstr>
      <vt:lpstr>Major cost components contributing to the overall cost of living in a region worldwide</vt:lpstr>
      <vt:lpstr>Average salary, Housing costs, and Transportation expenses correlate with cost of living?</vt:lpstr>
      <vt:lpstr>Trends and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DATA VISUALIZATION</dc:title>
  <dc:creator>Tanish BG</dc:creator>
  <cp:lastModifiedBy>Tanish BG</cp:lastModifiedBy>
  <cp:revision>3</cp:revision>
  <dcterms:created xsi:type="dcterms:W3CDTF">2024-05-29T14:02:15Z</dcterms:created>
  <dcterms:modified xsi:type="dcterms:W3CDTF">2024-05-30T04:52:30Z</dcterms:modified>
</cp:coreProperties>
</file>