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E7"/>
    <a:srgbClr val="828282"/>
    <a:srgbClr val="D7F5CD"/>
    <a:srgbClr val="FCDCBF"/>
    <a:srgbClr val="BFE7FF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EBB8A-CAF7-4C72-87D8-5C716E33240C}" v="21" dt="2024-04-22T08:21:05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472" y="-340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chowdary" userId="06ce752ab7460f1b" providerId="LiveId" clId="{C66EBB8A-CAF7-4C72-87D8-5C716E33240C}"/>
    <pc:docChg chg="undo custSel modSld">
      <pc:chgData name="hemanth chowdary" userId="06ce752ab7460f1b" providerId="LiveId" clId="{C66EBB8A-CAF7-4C72-87D8-5C716E33240C}" dt="2024-04-25T04:09:46.243" v="1609" actId="1036"/>
      <pc:docMkLst>
        <pc:docMk/>
      </pc:docMkLst>
      <pc:sldChg chg="addSp delSp modSp mod">
        <pc:chgData name="hemanth chowdary" userId="06ce752ab7460f1b" providerId="LiveId" clId="{C66EBB8A-CAF7-4C72-87D8-5C716E33240C}" dt="2024-04-25T04:09:46.243" v="1609" actId="1036"/>
        <pc:sldMkLst>
          <pc:docMk/>
          <pc:sldMk cId="0" sldId="256"/>
        </pc:sldMkLst>
        <pc:spChg chg="add del mod">
          <ac:chgData name="hemanth chowdary" userId="06ce752ab7460f1b" providerId="LiveId" clId="{C66EBB8A-CAF7-4C72-87D8-5C716E33240C}" dt="2024-04-22T05:15:05.780" v="634" actId="11529"/>
          <ac:spMkLst>
            <pc:docMk/>
            <pc:sldMk cId="0" sldId="256"/>
            <ac:spMk id="2" creationId="{C033D9EB-6427-A324-A09C-4E49581293FB}"/>
          </ac:spMkLst>
        </pc:spChg>
        <pc:spChg chg="add del">
          <ac:chgData name="hemanth chowdary" userId="06ce752ab7460f1b" providerId="LiveId" clId="{C66EBB8A-CAF7-4C72-87D8-5C716E33240C}" dt="2024-04-17T03:29:12.952" v="78" actId="478"/>
          <ac:spMkLst>
            <pc:docMk/>
            <pc:sldMk cId="0" sldId="256"/>
            <ac:spMk id="3" creationId="{62100EE0-E33D-E421-7661-F21B0C5D057E}"/>
          </ac:spMkLst>
        </pc:spChg>
        <pc:spChg chg="add del">
          <ac:chgData name="hemanth chowdary" userId="06ce752ab7460f1b" providerId="LiveId" clId="{C66EBB8A-CAF7-4C72-87D8-5C716E33240C}" dt="2024-04-22T05:15:00.768" v="631" actId="11529"/>
          <ac:spMkLst>
            <pc:docMk/>
            <pc:sldMk cId="0" sldId="256"/>
            <ac:spMk id="3" creationId="{F174CA6C-49BE-D54C-4AD5-ED1380E596C4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4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5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3:37:38.530" v="143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8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3:37:11.531" v="1422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10" creationId="{00000000-0000-0000-0000-000000000000}"/>
          </ac:spMkLst>
        </pc:spChg>
        <pc:spChg chg="add del mod">
          <ac:chgData name="hemanth chowdary" userId="06ce752ab7460f1b" providerId="LiveId" clId="{C66EBB8A-CAF7-4C72-87D8-5C716E33240C}" dt="2024-04-23T03:38:22.144" v="1455" actId="20577"/>
          <ac:spMkLst>
            <pc:docMk/>
            <pc:sldMk cId="0" sldId="256"/>
            <ac:spMk id="11" creationId="{D895FA00-AB66-D33A-54AA-529AC09320CD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hemanth chowdary" userId="06ce752ab7460f1b" providerId="LiveId" clId="{C66EBB8A-CAF7-4C72-87D8-5C716E33240C}" dt="2024-04-25T04:07:55.211" v="1600" actId="20577"/>
          <ac:spMkLst>
            <pc:docMk/>
            <pc:sldMk cId="0" sldId="256"/>
            <ac:spMk id="14" creationId="{3831DADC-83EA-A138-F78D-205533CC9582}"/>
          </ac:spMkLst>
        </pc:spChg>
        <pc:spChg chg="add del">
          <ac:chgData name="hemanth chowdary" userId="06ce752ab7460f1b" providerId="LiveId" clId="{C66EBB8A-CAF7-4C72-87D8-5C716E33240C}" dt="2024-04-22T05:15:00.085" v="629" actId="11529"/>
          <ac:spMkLst>
            <pc:docMk/>
            <pc:sldMk cId="0" sldId="256"/>
            <ac:spMk id="14" creationId="{39043C72-63B9-B496-2934-BD6593CA1A33}"/>
          </ac:spMkLst>
        </pc:spChg>
        <pc:spChg chg="del mod">
          <ac:chgData name="hemanth chowdary" userId="06ce752ab7460f1b" providerId="LiveId" clId="{C66EBB8A-CAF7-4C72-87D8-5C716E33240C}" dt="2024-04-17T03:27:17.558" v="64" actId="478"/>
          <ac:spMkLst>
            <pc:docMk/>
            <pc:sldMk cId="0" sldId="256"/>
            <ac:spMk id="14" creationId="{3D75DAA5-A112-1C50-5FED-597D8E5B3E79}"/>
          </ac:spMkLst>
        </pc:spChg>
        <pc:spChg chg="mod">
          <ac:chgData name="hemanth chowdary" userId="06ce752ab7460f1b" providerId="LiveId" clId="{C66EBB8A-CAF7-4C72-87D8-5C716E33240C}" dt="2024-04-25T04:03:51.463" v="1558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16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8:02:38.976" v="870" actId="20577"/>
          <ac:spMkLst>
            <pc:docMk/>
            <pc:sldMk cId="0" sldId="256"/>
            <ac:spMk id="18" creationId="{AD073536-075D-6FB2-30B2-B170ACFDB83F}"/>
          </ac:spMkLst>
        </pc:spChg>
        <pc:spChg chg="mod">
          <ac:chgData name="hemanth chowdary" userId="06ce752ab7460f1b" providerId="LiveId" clId="{C66EBB8A-CAF7-4C72-87D8-5C716E33240C}" dt="2024-04-23T04:21:54.522" v="1457" actId="14100"/>
          <ac:spMkLst>
            <pc:docMk/>
            <pc:sldMk cId="0" sldId="256"/>
            <ac:spMk id="19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4:22:30.157" v="1459" actId="14100"/>
          <ac:spMkLst>
            <pc:docMk/>
            <pc:sldMk cId="0" sldId="256"/>
            <ac:spMk id="20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4:22:41.052" v="1461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4:22:53.137" v="1463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24:15.635" v="717" actId="1035"/>
          <ac:spMkLst>
            <pc:docMk/>
            <pc:sldMk cId="0" sldId="256"/>
            <ac:spMk id="24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8:06:03.089" v="891" actId="20577"/>
          <ac:spMkLst>
            <pc:docMk/>
            <pc:sldMk cId="0" sldId="256"/>
            <ac:spMk id="25" creationId="{C5CF545F-F44A-0A46-6F56-2E2140A9949C}"/>
          </ac:spMkLst>
        </pc:spChg>
        <pc:spChg chg="mod">
          <ac:chgData name="hemanth chowdary" userId="06ce752ab7460f1b" providerId="LiveId" clId="{C66EBB8A-CAF7-4C72-87D8-5C716E33240C}" dt="2024-04-22T09:15:12.668" v="1399" actId="20577"/>
          <ac:spMkLst>
            <pc:docMk/>
            <pc:sldMk cId="0" sldId="256"/>
            <ac:spMk id="26" creationId="{00000000-0000-0000-0000-000000000000}"/>
          </ac:spMkLst>
        </pc:spChg>
        <pc:spChg chg="add">
          <ac:chgData name="hemanth chowdary" userId="06ce752ab7460f1b" providerId="LiveId" clId="{C66EBB8A-CAF7-4C72-87D8-5C716E33240C}" dt="2024-04-17T03:29:15.522" v="79"/>
          <ac:spMkLst>
            <pc:docMk/>
            <pc:sldMk cId="0" sldId="256"/>
            <ac:spMk id="27" creationId="{05BBFA5B-8185-780D-0A4A-0CE019FBD778}"/>
          </ac:spMkLst>
        </pc:spChg>
        <pc:spChg chg="add mod">
          <ac:chgData name="hemanth chowdary" userId="06ce752ab7460f1b" providerId="LiveId" clId="{C66EBB8A-CAF7-4C72-87D8-5C716E33240C}" dt="2024-04-17T03:29:29.493" v="82" actId="14100"/>
          <ac:spMkLst>
            <pc:docMk/>
            <pc:sldMk cId="0" sldId="256"/>
            <ac:spMk id="28" creationId="{6AECA0E6-244C-5C88-2DB5-4884AF633EFB}"/>
          </ac:spMkLst>
        </pc:spChg>
        <pc:spChg chg="del mod">
          <ac:chgData name="hemanth chowdary" userId="06ce752ab7460f1b" providerId="LiveId" clId="{C66EBB8A-CAF7-4C72-87D8-5C716E33240C}" dt="2024-04-16T16:34:54.226" v="4" actId="478"/>
          <ac:spMkLst>
            <pc:docMk/>
            <pc:sldMk cId="0" sldId="256"/>
            <ac:spMk id="29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30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31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5T03:36:44.738" v="1541" actId="20577"/>
          <ac:spMkLst>
            <pc:docMk/>
            <pc:sldMk cId="0" sldId="256"/>
            <ac:spMk id="33" creationId="{FC762B53-9E1F-05A8-08E4-E8F420B9DD22}"/>
          </ac:spMkLst>
        </pc:spChg>
        <pc:spChg chg="add mod">
          <ac:chgData name="hemanth chowdary" userId="06ce752ab7460f1b" providerId="LiveId" clId="{C66EBB8A-CAF7-4C72-87D8-5C716E33240C}" dt="2024-04-23T03:37:07.051" v="1420" actId="20577"/>
          <ac:spMkLst>
            <pc:docMk/>
            <pc:sldMk cId="0" sldId="256"/>
            <ac:spMk id="34" creationId="{71CA6632-5F74-346C-E8A7-3D45F3983F7E}"/>
          </ac:spMkLst>
        </pc:spChg>
        <pc:spChg chg="mod">
          <ac:chgData name="hemanth chowdary" userId="06ce752ab7460f1b" providerId="LiveId" clId="{C66EBB8A-CAF7-4C72-87D8-5C716E33240C}" dt="2024-04-22T08:27:07.764" v="1395" actId="1035"/>
          <ac:spMkLst>
            <pc:docMk/>
            <pc:sldMk cId="0" sldId="256"/>
            <ac:spMk id="38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5T04:09:46.243" v="1609" actId="1036"/>
          <ac:spMkLst>
            <pc:docMk/>
            <pc:sldMk cId="0" sldId="256"/>
            <ac:spMk id="39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3T03:36:42.353" v="1418" actId="20577"/>
          <ac:spMkLst>
            <pc:docMk/>
            <pc:sldMk cId="0" sldId="256"/>
            <ac:spMk id="40" creationId="{6FA8A986-7C48-BC7C-77CE-B04BCB7EFB24}"/>
          </ac:spMkLst>
        </pc:spChg>
        <pc:spChg chg="mod">
          <ac:chgData name="hemanth chowdary" userId="06ce752ab7460f1b" providerId="LiveId" clId="{C66EBB8A-CAF7-4C72-87D8-5C716E33240C}" dt="2024-04-22T05:15:14.344" v="641" actId="1035"/>
          <ac:spMkLst>
            <pc:docMk/>
            <pc:sldMk cId="0" sldId="256"/>
            <ac:spMk id="41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42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8:12:30.595" v="1018" actId="1036"/>
          <ac:spMkLst>
            <pc:docMk/>
            <pc:sldMk cId="0" sldId="256"/>
            <ac:spMk id="43" creationId="{167FC136-BA74-D1FF-177E-987DCED5DF9D}"/>
          </ac:spMkLst>
        </pc:spChg>
        <pc:spChg chg="mod">
          <ac:chgData name="hemanth chowdary" userId="06ce752ab7460f1b" providerId="LiveId" clId="{C66EBB8A-CAF7-4C72-87D8-5C716E33240C}" dt="2024-04-22T08:13:17.159" v="1053" actId="1037"/>
          <ac:spMkLst>
            <pc:docMk/>
            <pc:sldMk cId="0" sldId="256"/>
            <ac:spMk id="44" creationId="{F481E6E0-BC1D-A475-0939-A77507DB3377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49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51.028" v="496" actId="2710"/>
          <ac:spMkLst>
            <pc:docMk/>
            <pc:sldMk cId="0" sldId="256"/>
            <ac:spMk id="50" creationId="{00000000-0000-0000-0000-000000000000}"/>
          </ac:spMkLst>
        </pc:spChg>
        <pc:spChg chg="mod">
          <ac:chgData name="hemanth chowdary" userId="06ce752ab7460f1b" providerId="LiveId" clId="{C66EBB8A-CAF7-4C72-87D8-5C716E33240C}" dt="2024-04-22T05:11:31.344" v="489" actId="255"/>
          <ac:spMkLst>
            <pc:docMk/>
            <pc:sldMk cId="0" sldId="256"/>
            <ac:spMk id="1025" creationId="{00000000-0000-0000-0000-000000000000}"/>
          </ac:spMkLst>
        </pc:spChg>
        <pc:spChg chg="add mod">
          <ac:chgData name="hemanth chowdary" userId="06ce752ab7460f1b" providerId="LiveId" clId="{C66EBB8A-CAF7-4C72-87D8-5C716E33240C}" dt="2024-04-25T03:21:26.406" v="1520" actId="20577"/>
          <ac:spMkLst>
            <pc:docMk/>
            <pc:sldMk cId="0" sldId="256"/>
            <ac:spMk id="1039" creationId="{F998DCDB-FB03-79D8-5D1A-74EC4FDA8E78}"/>
          </ac:spMkLst>
        </pc:spChg>
        <pc:grpChg chg="mod">
          <ac:chgData name="hemanth chowdary" userId="06ce752ab7460f1b" providerId="LiveId" clId="{C66EBB8A-CAF7-4C72-87D8-5C716E33240C}" dt="2024-04-22T08:16:46.151" v="1198" actId="164"/>
          <ac:grpSpMkLst>
            <pc:docMk/>
            <pc:sldMk cId="0" sldId="256"/>
            <ac:grpSpMk id="17" creationId="{C0D2B0A5-E1F1-7160-9E72-202CA3573847}"/>
          </ac:grpSpMkLst>
        </pc:grpChg>
        <pc:grpChg chg="add mod">
          <ac:chgData name="hemanth chowdary" userId="06ce752ab7460f1b" providerId="LiveId" clId="{C66EBB8A-CAF7-4C72-87D8-5C716E33240C}" dt="2024-04-25T03:48:39.428" v="1552" actId="1076"/>
          <ac:grpSpMkLst>
            <pc:docMk/>
            <pc:sldMk cId="0" sldId="256"/>
            <ac:grpSpMk id="1038" creationId="{A5CAA689-A3B1-FB6C-24A8-A5BFB75192F5}"/>
          </ac:grpSpMkLst>
        </pc:grpChg>
        <pc:graphicFrameChg chg="mod modGraphic">
          <ac:chgData name="hemanth chowdary" userId="06ce752ab7460f1b" providerId="LiveId" clId="{C66EBB8A-CAF7-4C72-87D8-5C716E33240C}" dt="2024-04-25T04:06:49.233" v="1586" actId="1076"/>
          <ac:graphicFrameMkLst>
            <pc:docMk/>
            <pc:sldMk cId="0" sldId="256"/>
            <ac:graphicFrameMk id="55" creationId="{7EF2DA0D-D7B9-3672-EED2-781C02551744}"/>
          </ac:graphicFrameMkLst>
        </pc:graphicFrameChg>
        <pc:picChg chg="del">
          <ac:chgData name="hemanth chowdary" userId="06ce752ab7460f1b" providerId="LiveId" clId="{C66EBB8A-CAF7-4C72-87D8-5C716E33240C}" dt="2024-04-17T03:27:13.710" v="63" actId="478"/>
          <ac:picMkLst>
            <pc:docMk/>
            <pc:sldMk cId="0" sldId="256"/>
            <ac:picMk id="2" creationId="{66785AC0-F5C0-16DA-34DF-DBD84978CE02}"/>
          </ac:picMkLst>
        </pc:picChg>
        <pc:picChg chg="mod">
          <ac:chgData name="hemanth chowdary" userId="06ce752ab7460f1b" providerId="LiveId" clId="{C66EBB8A-CAF7-4C72-87D8-5C716E33240C}" dt="2024-04-22T05:11:31.344" v="489" actId="255"/>
          <ac:picMkLst>
            <pc:docMk/>
            <pc:sldMk cId="0" sldId="256"/>
            <ac:picMk id="13" creationId="{00000000-0000-0000-0000-000000000000}"/>
          </ac:picMkLst>
        </pc:picChg>
        <pc:picChg chg="add mod">
          <ac:chgData name="hemanth chowdary" userId="06ce752ab7460f1b" providerId="LiveId" clId="{C66EBB8A-CAF7-4C72-87D8-5C716E33240C}" dt="2024-04-22T05:11:31.344" v="489" actId="255"/>
          <ac:picMkLst>
            <pc:docMk/>
            <pc:sldMk cId="0" sldId="256"/>
            <ac:picMk id="32" creationId="{90704BCC-2C8E-6799-F9CE-049548A2892D}"/>
          </ac:picMkLst>
        </pc:picChg>
        <pc:picChg chg="mod">
          <ac:chgData name="hemanth chowdary" userId="06ce752ab7460f1b" providerId="LiveId" clId="{C66EBB8A-CAF7-4C72-87D8-5C716E33240C}" dt="2024-04-22T05:11:31.344" v="489" actId="255"/>
          <ac:picMkLst>
            <pc:docMk/>
            <pc:sldMk cId="0" sldId="256"/>
            <ac:picMk id="54" creationId="{5BEC395C-D7F2-3FBB-1629-8B45FB340FDE}"/>
          </ac:picMkLst>
        </pc:pic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3" creationId="{01EDEE47-723D-9AFB-54D6-4953EA8C28E3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27" creationId="{79EFD42E-5390-DB17-C0DA-B16F2DB00408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29" creationId="{72F6944A-BD31-657F-182A-1E511A9AA2D9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37" creationId="{5943BCDD-7AE7-CC20-80C2-9D1C7F9E0895}"/>
          </ac:cxnSpMkLst>
        </pc:cxnChg>
        <pc:cxnChg chg="add del">
          <ac:chgData name="hemanth chowdary" userId="06ce752ab7460f1b" providerId="LiveId" clId="{C66EBB8A-CAF7-4C72-87D8-5C716E33240C}" dt="2024-04-22T08:06:17.836" v="892" actId="478"/>
          <ac:cxnSpMkLst>
            <pc:docMk/>
            <pc:sldMk cId="0" sldId="256"/>
            <ac:cxnSpMk id="47" creationId="{0D369A7D-9020-15D2-FD90-9D6D59A93503}"/>
          </ac:cxnSpMkLst>
        </pc:cxnChg>
        <pc:cxnChg chg="del mod">
          <ac:chgData name="hemanth chowdary" userId="06ce752ab7460f1b" providerId="LiveId" clId="{C66EBB8A-CAF7-4C72-87D8-5C716E33240C}" dt="2024-04-22T08:07:06.283" v="921" actId="478"/>
          <ac:cxnSpMkLst>
            <pc:docMk/>
            <pc:sldMk cId="0" sldId="256"/>
            <ac:cxnSpMk id="48" creationId="{3B52A003-DE3B-769D-5E2F-D38773C6F57D}"/>
          </ac:cxnSpMkLst>
        </pc:cxnChg>
        <pc:cxnChg chg="add del">
          <ac:chgData name="hemanth chowdary" userId="06ce752ab7460f1b" providerId="LiveId" clId="{C66EBB8A-CAF7-4C72-87D8-5C716E33240C}" dt="2024-04-22T08:10:45.740" v="987" actId="478"/>
          <ac:cxnSpMkLst>
            <pc:docMk/>
            <pc:sldMk cId="0" sldId="256"/>
            <ac:cxnSpMk id="51" creationId="{4B0D3AE4-4759-FD93-738C-C60C9E0AAD5E}"/>
          </ac:cxnSpMkLst>
        </pc:cxnChg>
        <pc:cxnChg chg="del">
          <ac:chgData name="hemanth chowdary" userId="06ce752ab7460f1b" providerId="LiveId" clId="{C66EBB8A-CAF7-4C72-87D8-5C716E33240C}" dt="2024-04-22T08:12:08.755" v="993" actId="478"/>
          <ac:cxnSpMkLst>
            <pc:docMk/>
            <pc:sldMk cId="0" sldId="256"/>
            <ac:cxnSpMk id="52" creationId="{9847DA65-6957-482A-4B09-18B9C9D9C2CB}"/>
          </ac:cxnSpMkLst>
        </pc:cxnChg>
        <pc:cxnChg chg="del mod">
          <ac:chgData name="hemanth chowdary" userId="06ce752ab7460f1b" providerId="LiveId" clId="{C66EBB8A-CAF7-4C72-87D8-5C716E33240C}" dt="2024-04-22T08:12:20.242" v="1010" actId="478"/>
          <ac:cxnSpMkLst>
            <pc:docMk/>
            <pc:sldMk cId="0" sldId="256"/>
            <ac:cxnSpMk id="53" creationId="{74B4AC10-6E35-412F-3378-FADA24F13A5D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57" creationId="{6918AC67-574A-2B20-0DCF-EA53B659A924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62" creationId="{0517BEF5-679E-03FF-56CB-E397EE9A0CFC}"/>
          </ac:cxnSpMkLst>
        </pc:cxnChg>
        <pc:cxnChg chg="add mod">
          <ac:chgData name="hemanth chowdary" userId="06ce752ab7460f1b" providerId="LiveId" clId="{C66EBB8A-CAF7-4C72-87D8-5C716E33240C}" dt="2024-04-22T08:16:46.151" v="1198" actId="164"/>
          <ac:cxnSpMkLst>
            <pc:docMk/>
            <pc:sldMk cId="0" sldId="256"/>
            <ac:cxnSpMk id="1024" creationId="{26FBDA55-BC8E-41CA-23CE-8377EFCA2B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/>
          </a:p>
        </p:txBody>
      </p:sp>
      <p:sp>
        <p:nvSpPr>
          <p:cNvPr id="5" name="Rectangle 4"/>
          <p:cNvSpPr/>
          <p:nvPr/>
        </p:nvSpPr>
        <p:spPr>
          <a:xfrm>
            <a:off x="0" y="985960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651481"/>
            <a:ext cx="21599525" cy="629412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n-US" altLang="en-IN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ctr">
              <a:lnSpc>
                <a:spcPct val="150000"/>
              </a:lnSpc>
            </a:pPr>
            <a:endParaRPr lang="en-US" altLang="en-IN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IN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1930360"/>
            <a:ext cx="21599525" cy="539020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/>
          </a:p>
        </p:txBody>
      </p:sp>
      <p:sp>
        <p:nvSpPr>
          <p:cNvPr id="8" name="Rectangle 7"/>
          <p:cNvSpPr/>
          <p:nvPr/>
        </p:nvSpPr>
        <p:spPr>
          <a:xfrm>
            <a:off x="-8251" y="27271980"/>
            <a:ext cx="21607776" cy="5653238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88" y="4240767"/>
            <a:ext cx="3040623" cy="545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/>
          </a:p>
        </p:txBody>
      </p:sp>
      <p:sp>
        <p:nvSpPr>
          <p:cNvPr id="22" name="Rectangle 21"/>
          <p:cNvSpPr/>
          <p:nvPr/>
        </p:nvSpPr>
        <p:spPr>
          <a:xfrm>
            <a:off x="313999" y="15814466"/>
            <a:ext cx="1890148" cy="6205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11" y="22193847"/>
            <a:ext cx="5833616" cy="6463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7360" y="27636863"/>
            <a:ext cx="2644874" cy="544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859" y="2532024"/>
            <a:ext cx="20888221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Insurance Cold Calling Optimization Using Random Forest Regression Compared With </a:t>
            </a: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solidFill>
                  <a:srgbClr val="111111"/>
                </a:solidFill>
                <a:latin typeface="Times New Roman" panose="02020603050405020304" pitchFamily="18" charset="0"/>
              </a:rPr>
              <a:t>Decision Tree Regression</a:t>
            </a:r>
            <a:r>
              <a:rPr lang="en-US" sz="3580" b="1" dirty="0">
                <a:latin typeface="Times New Roman" panose="02020603050405020304" pitchFamily="18" charset="0"/>
              </a:rPr>
              <a:t> For Improved Accuracy</a:t>
            </a:r>
            <a:endParaRPr lang="en-US" sz="3580" b="0" dirty="0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4993" y="10074717"/>
            <a:ext cx="5229735" cy="6305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881" y="4741262"/>
            <a:ext cx="15361920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primary aim of this research is to optimize the cold-calling process for insurance companies, focusing on improving efficiency, reducing resource consumption, and enhancing overall productivity. By refining cold-calling strategies, insurance companies can more effectively attract new customers and maximize profits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identify factors like call timing, audience demographics, and communication skills that affect cold-calling success and to evaluate the effectiveness of various machine learning techniques, such as Random Forest Regression and Decision tree regression, in streamlining marketing and sales initiatives for insurance companies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machine learning algorithms, such as Random Forest Regression and Decision tree regression, to analyze and optimize cold-calling strategies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Enhanced sales outcomes for insurance companies, with higher conversion rates and increased customer satisfaction, resulting from more targeted and data-driven cold-calling methods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560" y="22959463"/>
            <a:ext cx="21107400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 outperformed Decision Tree Regression in predicting insurance cold-call outcomes, achieving an average accuracy of 85.4% compared to 77.2%.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Statistical analysis revealed higher standard deviation and mean standard error for Random Forest Regression compared to Decision Tree Regression, indicating greater variability in predictions.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Independent variable analysis showed a significant difference in accuracy rates between Random Forest Regression and Decision Tree Regression, with a mean difference of 8.2%.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study suggests potential for insurance firms to enhance customer acquisition and profitability through optimized cold-calling techniques and data-driven insights.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Regression's alignment with the procedural nature of cold calling enhances its effectiveness, while Decision Tree Regression's interpretability may be advantageous in certain scenarios.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3998" y="28368277"/>
            <a:ext cx="21092160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Gearheart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James. 2020. End-to-End Data Science with SAS: A Hands-On Programming Guide. SAS Institute. DOI: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10.1111/insr.12423.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Larose, Daniel T. 2005. Discovering Knowledge in Data: An Introduction to Data Mining. John Wiley &amp; Sons. DOI: </a:t>
            </a:r>
            <a:r>
              <a:rPr lang="en-IN" sz="219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10.1002/9781118874059. 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León, Raúl, María Jesús Muñoz-Torres, and Jose M.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Moneva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 in Engineering, Economics and Management: International Conference, MS 2016, Teruel, Spain, July 4-5, 2016, Proceedings. Springer. DOI: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10.1007/978-3-319-40506-3.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Nicosia, Giuseppe,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Panos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Pardalos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Renato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Umeton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Giovanni Giuffrida, and Vincenzo Sciacca. 2020. Machine Learning, Optimization, and Data Science: 5th International Conference, LOD 2019, Siena, Italy, September 10–13, 2019, Proceedings. Springer Nature. </a:t>
            </a: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10.1007/978-3-030-37599-7.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Denuit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Michel, </a:t>
            </a:r>
            <a:r>
              <a:rPr lang="en-US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Donatien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Hainaut, and Julien </a:t>
            </a:r>
            <a:r>
              <a:rPr lang="en-US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Trufin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2019. Effective Statistical Learning Methods for Actuaries I: GLMs and Extensions. Springer Nature.                             </a:t>
            </a: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10.1007/978-3-030-25827-6.</a:t>
            </a:r>
            <a:endParaRPr lang="en-US" sz="2190" b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190"/>
          </a:p>
        </p:txBody>
      </p:sp>
      <p:sp>
        <p:nvSpPr>
          <p:cNvPr id="9" name="Text Box 8"/>
          <p:cNvSpPr txBox="1"/>
          <p:nvPr/>
        </p:nvSpPr>
        <p:spPr>
          <a:xfrm>
            <a:off x="2982233" y="21351505"/>
            <a:ext cx="530615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Fig 2. The Mean Accuracy Graph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1277600" y="20055841"/>
            <a:ext cx="912876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4376423" y="19712033"/>
            <a:ext cx="5101362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712720" y="15052308"/>
            <a:ext cx="16383000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Process of evaluating and optimizing Insurance Cold Calls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3277071" y="9262311"/>
            <a:ext cx="5569043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1599525" cy="2518793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4" y="54035"/>
            <a:ext cx="20277726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6240" y="1443223"/>
            <a:ext cx="5569043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B. Hemanth Chowdary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192211206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Nelson Kennedy Babu C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39102"/>
            <a:ext cx="184731" cy="53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9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5BEC395C-D7F2-3FBB-1629-8B45FB340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7" y="16559297"/>
            <a:ext cx="9014136" cy="48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Google Shape;114;p1">
            <a:extLst>
              <a:ext uri="{FF2B5EF4-FFF2-40B4-BE49-F238E27FC236}">
                <a16:creationId xmlns:a16="http://schemas.microsoft.com/office/drawing/2014/main" id="{7EF2DA0D-D7B9-3672-EED2-781C02551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534097"/>
              </p:ext>
            </p:extLst>
          </p:nvPr>
        </p:nvGraphicFramePr>
        <p:xfrm>
          <a:off x="10860078" y="17127285"/>
          <a:ext cx="10392908" cy="31376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6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16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Arial"/>
                        <a:buNone/>
                      </a:pP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19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 sz="219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</a:t>
                      </a:r>
                      <a:endParaRPr sz="219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Deviation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 Error mean</a:t>
                      </a:r>
                      <a:endParaRPr sz="219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81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endParaRPr lang="en-IN" sz="219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endParaRPr lang="en-IN" sz="219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endParaRPr lang="en-IN" sz="219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Regression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5.4000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.74166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.18322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Decision Tree Regression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7.2000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.98329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.94340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95FA00-AB66-D33A-54AA-529AC09320CD}"/>
              </a:ext>
            </a:extLst>
          </p:cNvPr>
          <p:cNvSpPr txBox="1"/>
          <p:nvPr/>
        </p:nvSpPr>
        <p:spPr>
          <a:xfrm>
            <a:off x="10667997" y="15794107"/>
            <a:ext cx="10644460" cy="104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9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Mean Accuracy of the Random Forest Regression algorithm and the Decision Tree Regression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704BCC-2C8E-6799-F9CE-049548A28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366" y="4421841"/>
            <a:ext cx="5391839" cy="43861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CA6632-5F74-346C-E8A7-3D45F3983F7E}"/>
              </a:ext>
            </a:extLst>
          </p:cNvPr>
          <p:cNvSpPr txBox="1"/>
          <p:nvPr/>
        </p:nvSpPr>
        <p:spPr>
          <a:xfrm>
            <a:off x="16099683" y="8923317"/>
            <a:ext cx="5297278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Important metrics for Cold Calling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5CAA689-A3B1-FB6C-24A8-A5BFB75192F5}"/>
              </a:ext>
            </a:extLst>
          </p:cNvPr>
          <p:cNvGrpSpPr/>
          <p:nvPr/>
        </p:nvGrpSpPr>
        <p:grpSpPr>
          <a:xfrm>
            <a:off x="392389" y="10839592"/>
            <a:ext cx="14581706" cy="4120501"/>
            <a:chOff x="1867711" y="10838261"/>
            <a:chExt cx="17742137" cy="42821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D2B0A5-E1F1-7160-9E72-202CA3573847}"/>
                </a:ext>
              </a:extLst>
            </p:cNvPr>
            <p:cNvGrpSpPr/>
            <p:nvPr/>
          </p:nvGrpSpPr>
          <p:grpSpPr>
            <a:xfrm>
              <a:off x="1867711" y="10838261"/>
              <a:ext cx="17742137" cy="4282158"/>
              <a:chOff x="1404000" y="10783861"/>
              <a:chExt cx="14328368" cy="5120526"/>
            </a:xfrm>
          </p:grpSpPr>
          <p:sp>
            <p:nvSpPr>
              <p:cNvPr id="18" name="Google Shape;98;p1">
                <a:extLst>
                  <a:ext uri="{FF2B5EF4-FFF2-40B4-BE49-F238E27FC236}">
                    <a16:creationId xmlns:a16="http://schemas.microsoft.com/office/drawing/2014/main" id="{AD073536-075D-6FB2-30B2-B170ACFDB83F}"/>
                  </a:ext>
                </a:extLst>
              </p:cNvPr>
              <p:cNvSpPr/>
              <p:nvPr/>
            </p:nvSpPr>
            <p:spPr>
              <a:xfrm>
                <a:off x="1435622" y="11050616"/>
                <a:ext cx="3352800" cy="7269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US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Collection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99;p1">
                <a:extLst>
                  <a:ext uri="{FF2B5EF4-FFF2-40B4-BE49-F238E27FC236}">
                    <a16:creationId xmlns:a16="http://schemas.microsoft.com/office/drawing/2014/main" id="{B6B15FF0-C52C-1CA7-27B2-A4D3AC8FF827}"/>
                  </a:ext>
                </a:extLst>
              </p:cNvPr>
              <p:cNvSpPr/>
              <p:nvPr/>
            </p:nvSpPr>
            <p:spPr>
              <a:xfrm>
                <a:off x="1404000" y="12333600"/>
                <a:ext cx="3352800" cy="7509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Preprocessing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C5CF545F-F44A-0A46-6F56-2E2140A9949C}"/>
                  </a:ext>
                </a:extLst>
              </p:cNvPr>
              <p:cNvSpPr/>
              <p:nvPr/>
            </p:nvSpPr>
            <p:spPr>
              <a:xfrm>
                <a:off x="1497925" y="13748750"/>
                <a:ext cx="3022800" cy="1325100"/>
              </a:xfrm>
              <a:prstGeom prst="flowChartMagneticDisk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Feature Engineering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101;p1">
                <a:extLst>
                  <a:ext uri="{FF2B5EF4-FFF2-40B4-BE49-F238E27FC236}">
                    <a16:creationId xmlns:a16="http://schemas.microsoft.com/office/drawing/2014/main" id="{FC762B53-9E1F-05A8-08E4-E8F420B9DD22}"/>
                  </a:ext>
                </a:extLst>
              </p:cNvPr>
              <p:cNvSpPr/>
              <p:nvPr/>
            </p:nvSpPr>
            <p:spPr>
              <a:xfrm>
                <a:off x="7319150" y="10783861"/>
                <a:ext cx="3024600" cy="1325100"/>
              </a:xfrm>
              <a:prstGeom prst="flowChartMagneticDisk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Dataset Splitting</a:t>
                </a:r>
              </a:p>
            </p:txBody>
          </p:sp>
          <p:sp>
            <p:nvSpPr>
              <p:cNvPr id="40" name="Google Shape;102;p1">
                <a:extLst>
                  <a:ext uri="{FF2B5EF4-FFF2-40B4-BE49-F238E27FC236}">
                    <a16:creationId xmlns:a16="http://schemas.microsoft.com/office/drawing/2014/main" id="{6FA8A986-7C48-BC7C-77CE-B04BCB7EFB24}"/>
                  </a:ext>
                </a:extLst>
              </p:cNvPr>
              <p:cNvSpPr/>
              <p:nvPr/>
            </p:nvSpPr>
            <p:spPr>
              <a:xfrm>
                <a:off x="7067895" y="12311915"/>
                <a:ext cx="2841305" cy="2235861"/>
              </a:xfrm>
              <a:prstGeom prst="diamond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RF,</a:t>
                </a:r>
                <a:endParaRPr sz="219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DT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103;p1">
                <a:extLst>
                  <a:ext uri="{FF2B5EF4-FFF2-40B4-BE49-F238E27FC236}">
                    <a16:creationId xmlns:a16="http://schemas.microsoft.com/office/drawing/2014/main" id="{167FC136-BA74-D1FF-177E-987DCED5DF9D}"/>
                  </a:ext>
                </a:extLst>
              </p:cNvPr>
              <p:cNvSpPr/>
              <p:nvPr/>
            </p:nvSpPr>
            <p:spPr>
              <a:xfrm>
                <a:off x="11400131" y="12948777"/>
                <a:ext cx="4332237" cy="90311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Testing and Training dataset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104;p1">
                <a:extLst>
                  <a:ext uri="{FF2B5EF4-FFF2-40B4-BE49-F238E27FC236}">
                    <a16:creationId xmlns:a16="http://schemas.microsoft.com/office/drawing/2014/main" id="{F481E6E0-BC1D-A475-0939-A77507DB3377}"/>
                  </a:ext>
                </a:extLst>
              </p:cNvPr>
              <p:cNvSpPr/>
              <p:nvPr/>
            </p:nvSpPr>
            <p:spPr>
              <a:xfrm>
                <a:off x="7360274" y="14989986"/>
                <a:ext cx="2743800" cy="91440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90"/>
                  <a:buFont typeface="Times New Roman"/>
                  <a:buNone/>
                </a:pPr>
                <a:r>
                  <a:rPr lang="en-IN" sz="2190" b="1" i="0" u="none" strike="noStrike" cap="none" dirty="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Output</a:t>
                </a:r>
                <a:endParaRPr sz="2190" b="1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5" name="Google Shape;105;p1">
                <a:extLst>
                  <a:ext uri="{FF2B5EF4-FFF2-40B4-BE49-F238E27FC236}">
                    <a16:creationId xmlns:a16="http://schemas.microsoft.com/office/drawing/2014/main" id="{C7BFFCA3-2FD4-F3F9-E19F-D3FCDB390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281" y="11619617"/>
                <a:ext cx="0" cy="7139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6" name="Google Shape;106;p1">
                <a:extLst>
                  <a:ext uri="{FF2B5EF4-FFF2-40B4-BE49-F238E27FC236}">
                    <a16:creationId xmlns:a16="http://schemas.microsoft.com/office/drawing/2014/main" id="{5AB15626-DA00-BBEE-6672-DF2DCBC67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281" y="12786254"/>
                <a:ext cx="0" cy="9624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1EDEE47-723D-9AFB-54D6-4953EA8C28E3}"/>
                </a:ext>
              </a:extLst>
            </p:cNvPr>
            <p:cNvCxnSpPr>
              <a:cxnSpLocks/>
            </p:cNvCxnSpPr>
            <p:nvPr/>
          </p:nvCxnSpPr>
          <p:spPr>
            <a:xfrm>
              <a:off x="5727004" y="13937805"/>
              <a:ext cx="2149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EFD42E-5390-DB17-C0DA-B16F2DB00408}"/>
                </a:ext>
              </a:extLst>
            </p:cNvPr>
            <p:cNvCxnSpPr/>
            <p:nvPr/>
          </p:nvCxnSpPr>
          <p:spPr>
            <a:xfrm flipV="1">
              <a:off x="7876674" y="11489063"/>
              <a:ext cx="0" cy="2448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F6944A-BD31-657F-182A-1E511A9AA2D9}"/>
                </a:ext>
              </a:extLst>
            </p:cNvPr>
            <p:cNvCxnSpPr/>
            <p:nvPr/>
          </p:nvCxnSpPr>
          <p:spPr>
            <a:xfrm>
              <a:off x="7844589" y="11489063"/>
              <a:ext cx="1347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43BCDD-7AE7-CC20-80C2-9D1C7F9E0895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V="1">
              <a:off x="12937378" y="11325726"/>
              <a:ext cx="3990270" cy="66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918AC67-574A-2B20-0DCF-EA53B659A924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648" y="11293642"/>
              <a:ext cx="0" cy="1306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17BEF5-679E-03FF-56CB-E397EE9A0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99295" y="13074315"/>
              <a:ext cx="1846150" cy="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26FBDA55-BC8E-41CA-23CE-8377EFCA2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081" y="13953845"/>
              <a:ext cx="0" cy="36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98DCDB-FB03-79D8-5D1A-74EC4FDA8E78}"/>
              </a:ext>
            </a:extLst>
          </p:cNvPr>
          <p:cNvSpPr txBox="1"/>
          <p:nvPr/>
        </p:nvSpPr>
        <p:spPr>
          <a:xfrm>
            <a:off x="15368337" y="10274119"/>
            <a:ext cx="5836946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collected from Kaggle.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preprocessed and performed various techniques like Data cleaning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split into two different datasets (i.e. Training set – 75% and Testing set – 25%)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performed model evaluation and model validation using Random Forest regression and Decision Tree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1DADC-83EA-A138-F78D-205533CC9582}"/>
              </a:ext>
            </a:extLst>
          </p:cNvPr>
          <p:cNvSpPr txBox="1"/>
          <p:nvPr/>
        </p:nvSpPr>
        <p:spPr>
          <a:xfrm>
            <a:off x="10448224" y="20294136"/>
            <a:ext cx="10948736" cy="1548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figure shows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mean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ccuracy of the Random forest regression which is greater than the  Decision Trees algorithm.  X axis is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 regression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vs Decision Trees, Y axis is Mean Accuracy. Error bar is +/-2 SD</a:t>
            </a:r>
            <a:endParaRPr lang="en-US" sz="219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6F9453-50BA-8F93-E942-3C13A3618970}"/>
              </a:ext>
            </a:extLst>
          </p:cNvPr>
          <p:cNvCxnSpPr/>
          <p:nvPr/>
        </p:nvCxnSpPr>
        <p:spPr>
          <a:xfrm>
            <a:off x="3836650" y="18175705"/>
            <a:ext cx="610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847C25-402C-843E-BF27-5E0E88E4D8B7}"/>
              </a:ext>
            </a:extLst>
          </p:cNvPr>
          <p:cNvCxnSpPr/>
          <p:nvPr/>
        </p:nvCxnSpPr>
        <p:spPr>
          <a:xfrm flipV="1">
            <a:off x="4154905" y="17678400"/>
            <a:ext cx="0" cy="513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FB7A0-C2CD-D6C8-679E-FC27B216C369}"/>
              </a:ext>
            </a:extLst>
          </p:cNvPr>
          <p:cNvCxnSpPr/>
          <p:nvPr/>
        </p:nvCxnSpPr>
        <p:spPr>
          <a:xfrm>
            <a:off x="3836650" y="17678399"/>
            <a:ext cx="610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898215-D548-D565-7DB0-EBAAF9B58E48}"/>
              </a:ext>
            </a:extLst>
          </p:cNvPr>
          <p:cNvCxnSpPr/>
          <p:nvPr/>
        </p:nvCxnSpPr>
        <p:spPr>
          <a:xfrm>
            <a:off x="7441778" y="18031325"/>
            <a:ext cx="4476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267B3B-E768-8DA4-842C-DB2EF1A2D4B3}"/>
              </a:ext>
            </a:extLst>
          </p:cNvPr>
          <p:cNvCxnSpPr>
            <a:cxnSpLocks/>
          </p:cNvCxnSpPr>
          <p:nvPr/>
        </p:nvCxnSpPr>
        <p:spPr>
          <a:xfrm flipV="1">
            <a:off x="7651437" y="17577936"/>
            <a:ext cx="14162" cy="469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0E68A00-7728-82ED-CBE5-BDA3E5DC7722}"/>
              </a:ext>
            </a:extLst>
          </p:cNvPr>
          <p:cNvCxnSpPr>
            <a:cxnSpLocks/>
          </p:cNvCxnSpPr>
          <p:nvPr/>
        </p:nvCxnSpPr>
        <p:spPr>
          <a:xfrm>
            <a:off x="7409694" y="17585522"/>
            <a:ext cx="509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707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hemanth chowdary</cp:lastModifiedBy>
  <cp:revision>114</cp:revision>
  <dcterms:created xsi:type="dcterms:W3CDTF">2023-04-19T08:35:00Z</dcterms:created>
  <dcterms:modified xsi:type="dcterms:W3CDTF">2024-04-25T08:43:25Z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