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8" r:id="rId5"/>
    <p:sldId id="421" r:id="rId6"/>
    <p:sldId id="426" r:id="rId7"/>
    <p:sldId id="259" r:id="rId8"/>
    <p:sldId id="394" r:id="rId9"/>
    <p:sldId id="427" r:id="rId10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0A9A1"/>
    <a:srgbClr val="9EC1A3"/>
    <a:srgbClr val="40798C"/>
    <a:srgbClr val="73BFB8"/>
    <a:srgbClr val="3DA5D9"/>
    <a:srgbClr val="2364AA"/>
    <a:srgbClr val="1E4D2B"/>
    <a:srgbClr val="1F363D"/>
    <a:srgbClr val="CFE0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62" autoAdjust="0"/>
    <p:restoredTop sz="96197" autoAdjust="0"/>
  </p:normalViewPr>
  <p:slideViewPr>
    <p:cSldViewPr snapToGrid="0" snapToObjects="1">
      <p:cViewPr varScale="1">
        <p:scale>
          <a:sx n="101" d="100"/>
          <a:sy n="101" d="100"/>
        </p:scale>
        <p:origin x="664" y="19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166" d="100"/>
          <a:sy n="166" d="100"/>
        </p:scale>
        <p:origin x="152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D5B9BE-8F0A-2741-B04C-C68E5A760045}" type="doc">
      <dgm:prSet loTypeId="urn:microsoft.com/office/officeart/2005/8/layout/cycle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775C1C-18EC-8B40-AAC5-B91FB9887D8B}">
      <dgm:prSet phldrT="[Text]"/>
      <dgm:spPr>
        <a:solidFill>
          <a:srgbClr val="8E9A9B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Government</a:t>
          </a:r>
        </a:p>
      </dgm:t>
    </dgm:pt>
    <dgm:pt modelId="{75B6FCD8-4682-7046-9E12-8067FD7A54C6}" type="parTrans" cxnId="{D60C8879-2835-CA42-9618-5DC7659CA340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2A58B7-21D0-814F-8B36-B8CB428F527F}" type="sibTrans" cxnId="{D60C8879-2835-CA42-9618-5DC7659CA340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847969-F159-454A-800E-EB5037F60A64}">
      <dgm:prSet phldrT="[Text]"/>
      <dgm:spPr>
        <a:ln>
          <a:solidFill>
            <a:srgbClr val="8E9A9B"/>
          </a:solidFill>
        </a:ln>
      </dgm:spPr>
      <dgm:t>
        <a:bodyPr/>
        <a:lstStyle/>
        <a:p>
          <a:r>
            <a:rPr lang="en-US" dirty="0">
              <a:solidFill>
                <a:srgbClr val="1E4D2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Federal</a:t>
          </a:r>
        </a:p>
      </dgm:t>
    </dgm:pt>
    <dgm:pt modelId="{1E6084C1-D8C2-D64E-84B3-FE3E3E542BE9}" type="parTrans" cxnId="{7CA187F9-6080-614F-B7AC-C3ACA94C42D4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077D0F-1AA6-894B-B087-A5295B392B8C}" type="sibTrans" cxnId="{7CA187F9-6080-614F-B7AC-C3ACA94C42D4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3BF500-4616-3E46-95A9-500FD7FA005A}">
      <dgm:prSet phldrT="[Text]"/>
      <dgm:spPr>
        <a:solidFill>
          <a:srgbClr val="C9ADA7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Regulatory Agency</a:t>
          </a:r>
        </a:p>
      </dgm:t>
    </dgm:pt>
    <dgm:pt modelId="{865968C8-D054-7E4D-B702-DD417E2A4921}" type="parTrans" cxnId="{E616E295-A24B-C640-A76D-F3C012B023EA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F9CC61-3B4A-F54C-AF60-A9CC634AFD37}" type="sibTrans" cxnId="{E616E295-A24B-C640-A76D-F3C012B023EA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672AF1-BC15-824A-A798-4072886609A5}">
      <dgm:prSet phldrT="[Text]"/>
      <dgm:spPr>
        <a:ln>
          <a:solidFill>
            <a:srgbClr val="C9ADA7"/>
          </a:solidFill>
        </a:ln>
      </dgm:spPr>
      <dgm:t>
        <a:bodyPr/>
        <a:lstStyle/>
        <a:p>
          <a:r>
            <a:rPr lang="en-US" dirty="0">
              <a:solidFill>
                <a:srgbClr val="1E4D2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HIPAA</a:t>
          </a:r>
        </a:p>
      </dgm:t>
    </dgm:pt>
    <dgm:pt modelId="{4D156117-4094-6E44-84A6-18E276B48C2A}" type="parTrans" cxnId="{CA9E202C-588A-AE43-85CA-04A0F0EEB225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452C2C-AC8A-0C48-B187-104B0DF59AE0}" type="sibTrans" cxnId="{CA9E202C-588A-AE43-85CA-04A0F0EEB225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4E9928-FCD4-314B-8E9C-45DA7F312470}">
      <dgm:prSet phldrT="[Text]"/>
      <dgm:spPr>
        <a:solidFill>
          <a:srgbClr val="9A8C98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Organizational Policy</a:t>
          </a:r>
        </a:p>
      </dgm:t>
    </dgm:pt>
    <dgm:pt modelId="{4C7A3DE2-0046-2743-9FA3-767AD44E120C}" type="parTrans" cxnId="{37660596-0ACD-7847-8236-ED985D41771A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BB97FE-4ECC-484A-BC3B-E43AEC61C392}" type="sibTrans" cxnId="{37660596-0ACD-7847-8236-ED985D41771A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3BB598-5387-4A42-ADE7-F651491D03AD}">
      <dgm:prSet phldrT="[Text]"/>
      <dgm:spPr>
        <a:ln>
          <a:solidFill>
            <a:srgbClr val="9A8C98"/>
          </a:solidFill>
        </a:ln>
      </dgm:spPr>
      <dgm:t>
        <a:bodyPr/>
        <a:lstStyle/>
        <a:p>
          <a:r>
            <a:rPr lang="en-US" dirty="0">
              <a:solidFill>
                <a:srgbClr val="1E4D2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Obligatory Policy</a:t>
          </a:r>
        </a:p>
      </dgm:t>
    </dgm:pt>
    <dgm:pt modelId="{DDB7FA1C-E012-134E-B5E2-58EFAFF61F2A}" type="parTrans" cxnId="{8C81947F-1CAE-264F-B69B-C171E7118312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B4E237-80E7-BA45-9A8A-1FE6AE9509AC}" type="sibTrans" cxnId="{8C81947F-1CAE-264F-B69B-C171E7118312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709170-DCC0-C147-BEE7-7B224723F82C}">
      <dgm:prSet phldrT="[Text]"/>
      <dgm:spPr>
        <a:solidFill>
          <a:srgbClr val="4A4E69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Patient Provider Contract</a:t>
          </a:r>
        </a:p>
      </dgm:t>
    </dgm:pt>
    <dgm:pt modelId="{2BBD29A0-21EC-434C-A9A3-A5BEC8A1CCBC}" type="parTrans" cxnId="{C3A09EB4-F2A5-AB41-BDD0-A27936E35BFC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402434-76E8-134A-B7A7-D54EFDEFF9B3}" type="sibTrans" cxnId="{C3A09EB4-F2A5-AB41-BDD0-A27936E35BFC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CA6E85-10AF-3348-BEFB-B4E0AAD9953A}">
      <dgm:prSet phldrT="[Text]"/>
      <dgm:spPr>
        <a:ln>
          <a:solidFill>
            <a:srgbClr val="4A4E69"/>
          </a:solidFill>
        </a:ln>
      </dgm:spPr>
      <dgm:t>
        <a:bodyPr/>
        <a:lstStyle/>
        <a:p>
          <a:r>
            <a:rPr lang="en-US" dirty="0">
              <a:solidFill>
                <a:srgbClr val="1E4D2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Treatment Consent</a:t>
          </a:r>
        </a:p>
      </dgm:t>
    </dgm:pt>
    <dgm:pt modelId="{01811A0A-7BCF-AB46-A81A-E976E38635E7}" type="parTrans" cxnId="{EB64E84C-CFDE-7F4A-8985-065D4CEFCEB9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F98115-AA83-7345-BA13-ECCD21FA9DBB}" type="sibTrans" cxnId="{EB64E84C-CFDE-7F4A-8985-065D4CEFCEB9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009291-AB6E-0044-A918-E494CB5B5C68}">
      <dgm:prSet phldrT="[Text]"/>
      <dgm:spPr>
        <a:ln>
          <a:solidFill>
            <a:srgbClr val="8E9A9B"/>
          </a:solidFill>
        </a:ln>
      </dgm:spPr>
      <dgm:t>
        <a:bodyPr/>
        <a:lstStyle/>
        <a:p>
          <a:r>
            <a:rPr lang="en-US" dirty="0">
              <a:solidFill>
                <a:srgbClr val="1E4D2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State</a:t>
          </a:r>
        </a:p>
      </dgm:t>
    </dgm:pt>
    <dgm:pt modelId="{8084B259-41BC-8D4E-BEEB-BD8D60CA2863}" type="parTrans" cxnId="{C82AF2E2-5EAB-E046-8AF4-E34D600D031D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FBB193-CDCE-F546-8716-4A68AFE47C5B}" type="sibTrans" cxnId="{C82AF2E2-5EAB-E046-8AF4-E34D600D031D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9607F1-AAAC-E449-A73E-3F9DD547CD3B}">
      <dgm:prSet phldrT="[Text]"/>
      <dgm:spPr>
        <a:ln>
          <a:solidFill>
            <a:srgbClr val="8E9A9B"/>
          </a:solidFill>
        </a:ln>
      </dgm:spPr>
      <dgm:t>
        <a:bodyPr/>
        <a:lstStyle/>
        <a:p>
          <a:r>
            <a:rPr lang="en-US" dirty="0">
              <a:solidFill>
                <a:srgbClr val="1E4D2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Local</a:t>
          </a:r>
        </a:p>
      </dgm:t>
    </dgm:pt>
    <dgm:pt modelId="{C124491A-8A39-9F47-9521-933527B771D0}" type="parTrans" cxnId="{8296CF27-3985-5F4C-BEDE-D668CB197DDC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17D626-4413-0048-A926-F7E083732BBC}" type="sibTrans" cxnId="{8296CF27-3985-5F4C-BEDE-D668CB197DDC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C27046-18F4-184A-BC77-06810944914C}">
      <dgm:prSet phldrT="[Text]"/>
      <dgm:spPr>
        <a:ln>
          <a:solidFill>
            <a:srgbClr val="C9ADA7"/>
          </a:solidFill>
        </a:ln>
      </dgm:spPr>
      <dgm:t>
        <a:bodyPr/>
        <a:lstStyle/>
        <a:p>
          <a:r>
            <a:rPr lang="en-US" dirty="0">
              <a:solidFill>
                <a:srgbClr val="1E4D2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HITECH</a:t>
          </a:r>
        </a:p>
      </dgm:t>
    </dgm:pt>
    <dgm:pt modelId="{F717777B-04BE-D747-992C-1D818FE952B2}" type="parTrans" cxnId="{CEF7C1FB-F391-D54A-9496-C3559DF2E520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254B56-4C4F-C042-A571-E2E0BE3B277C}" type="sibTrans" cxnId="{CEF7C1FB-F391-D54A-9496-C3559DF2E520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D34CE8-B6BF-D74E-865C-3A50C81B8A3C}">
      <dgm:prSet phldrT="[Text]"/>
      <dgm:spPr>
        <a:ln>
          <a:solidFill>
            <a:srgbClr val="C9ADA7"/>
          </a:solidFill>
        </a:ln>
      </dgm:spPr>
      <dgm:t>
        <a:bodyPr/>
        <a:lstStyle/>
        <a:p>
          <a:r>
            <a:rPr lang="en-US" dirty="0">
              <a:solidFill>
                <a:srgbClr val="1E4D2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GDPR</a:t>
          </a:r>
        </a:p>
      </dgm:t>
    </dgm:pt>
    <dgm:pt modelId="{1E0C8676-035F-5440-A7C8-FD2CB097C01A}" type="parTrans" cxnId="{32AF7EAB-3982-A348-97CB-01AFD3D9CAFC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848BAA-9A11-C646-B919-3FB6C1C97ADF}" type="sibTrans" cxnId="{32AF7EAB-3982-A348-97CB-01AFD3D9CAFC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BCD6D2-C631-3B42-9BAE-3F3774686F72}">
      <dgm:prSet phldrT="[Text]"/>
      <dgm:spPr>
        <a:ln>
          <a:solidFill>
            <a:srgbClr val="9A8C98"/>
          </a:solidFill>
        </a:ln>
      </dgm:spPr>
      <dgm:t>
        <a:bodyPr/>
        <a:lstStyle/>
        <a:p>
          <a:endParaRPr lang="en-US" dirty="0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71C332-070A-9B42-A6CB-22C7DDDFE719}" type="parTrans" cxnId="{9C04B258-573C-9F42-A80E-09CA349E80E9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E33B28-AC72-4549-8DA5-AFAD28E701B8}" type="sibTrans" cxnId="{9C04B258-573C-9F42-A80E-09CA349E80E9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8EDC8D-1B34-124E-A050-84417350B4AE}">
      <dgm:prSet phldrT="[Text]"/>
      <dgm:spPr>
        <a:ln>
          <a:solidFill>
            <a:srgbClr val="4A4E69"/>
          </a:solidFill>
        </a:ln>
      </dgm:spPr>
      <dgm:t>
        <a:bodyPr/>
        <a:lstStyle/>
        <a:p>
          <a:r>
            <a:rPr lang="en-US" dirty="0">
              <a:solidFill>
                <a:srgbClr val="1E4D2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Personal Information</a:t>
          </a:r>
        </a:p>
      </dgm:t>
    </dgm:pt>
    <dgm:pt modelId="{F31F4EA3-8A5D-BD4F-8F3F-C6B40065AAF8}" type="parTrans" cxnId="{21B8A628-CAEE-B043-BCD8-2AAB44D34DFA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20B19A-5167-7147-A3D0-C5C736CAFD8E}" type="sibTrans" cxnId="{21B8A628-CAEE-B043-BCD8-2AAB44D34DFA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66F2AE-FBF3-8D42-9C18-72158B80B706}">
      <dgm:prSet phldrT="[Text]"/>
      <dgm:spPr>
        <a:ln>
          <a:solidFill>
            <a:srgbClr val="4A4E69"/>
          </a:solidFill>
        </a:ln>
      </dgm:spPr>
      <dgm:t>
        <a:bodyPr/>
        <a:lstStyle/>
        <a:p>
          <a:r>
            <a:rPr lang="en-US" dirty="0">
              <a:solidFill>
                <a:srgbClr val="1E4D2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Insurance Information</a:t>
          </a:r>
        </a:p>
      </dgm:t>
    </dgm:pt>
    <dgm:pt modelId="{60FE664D-0F81-AA4E-8EFC-6725CE460269}" type="parTrans" cxnId="{717345AC-BF00-8A41-8CE6-067B4F90BA84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9379C5-5F06-D643-9D73-01D3CCF5B90A}" type="sibTrans" cxnId="{717345AC-BF00-8A41-8CE6-067B4F90BA84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6054CF-80A9-6649-8EBF-F7CDEE3A9666}">
      <dgm:prSet phldrT="[Text]"/>
      <dgm:spPr>
        <a:ln>
          <a:solidFill>
            <a:srgbClr val="4A4E69"/>
          </a:solidFill>
        </a:ln>
      </dgm:spPr>
      <dgm:t>
        <a:bodyPr/>
        <a:lstStyle/>
        <a:p>
          <a:r>
            <a:rPr lang="en-US" dirty="0">
              <a:solidFill>
                <a:srgbClr val="1E4D2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Emergency Contact</a:t>
          </a:r>
        </a:p>
      </dgm:t>
    </dgm:pt>
    <dgm:pt modelId="{6A0498D2-CF4B-B74E-A289-352EED6DE156}" type="parTrans" cxnId="{47791B83-06D5-2C4B-A291-41680297C7B2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BCD81A-2E64-4548-B99D-FE165717D756}" type="sibTrans" cxnId="{47791B83-06D5-2C4B-A291-41680297C7B2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63DC88-B848-F746-9219-0EE62C7392E9}">
      <dgm:prSet phldrT="[Text]"/>
      <dgm:spPr>
        <a:ln>
          <a:solidFill>
            <a:srgbClr val="9A8C98"/>
          </a:solidFill>
        </a:ln>
      </dgm:spPr>
      <dgm:t>
        <a:bodyPr/>
        <a:lstStyle/>
        <a:p>
          <a:r>
            <a:rPr lang="en-US" dirty="0">
              <a:solidFill>
                <a:srgbClr val="1E4D2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Roles and Responsibilities</a:t>
          </a:r>
        </a:p>
      </dgm:t>
    </dgm:pt>
    <dgm:pt modelId="{3B660FE1-24F7-7C4E-90D0-6B0459D0393B}" type="parTrans" cxnId="{62200370-DE23-314C-8B8B-397217578CD2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BADF3B-0A7B-7A49-AE56-DD8FFABEDB60}" type="sibTrans" cxnId="{62200370-DE23-314C-8B8B-397217578CD2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20B2FD-7852-584E-A205-35761722B32B}">
      <dgm:prSet phldrT="[Text]"/>
      <dgm:spPr>
        <a:ln>
          <a:solidFill>
            <a:srgbClr val="8E9A9B"/>
          </a:solidFill>
        </a:ln>
      </dgm:spPr>
      <dgm:t>
        <a:bodyPr/>
        <a:lstStyle/>
        <a:p>
          <a:endParaRPr lang="en-US" dirty="0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C6A277-1642-C64E-81B5-BCE3DAF15CAA}" type="parTrans" cxnId="{08C52BB1-04E8-E942-ACDE-755D2AAE6D5A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75EB3F-B6F3-F14B-A066-400456A2BA5F}" type="sibTrans" cxnId="{08C52BB1-04E8-E942-ACDE-755D2AAE6D5A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B341C3-F2F7-9242-8D52-6CE63F9FCD8D}">
      <dgm:prSet phldrT="[Text]"/>
      <dgm:spPr>
        <a:ln>
          <a:solidFill>
            <a:srgbClr val="8E9A9B"/>
          </a:solidFill>
        </a:ln>
      </dgm:spPr>
      <dgm:t>
        <a:bodyPr/>
        <a:lstStyle/>
        <a:p>
          <a:r>
            <a:rPr lang="en-US" dirty="0">
              <a:solidFill>
                <a:srgbClr val="1E4D2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International</a:t>
          </a:r>
        </a:p>
      </dgm:t>
    </dgm:pt>
    <dgm:pt modelId="{A2BD4EE2-501E-BB4C-A462-4493CEFE7211}" type="parTrans" cxnId="{A013EF7F-F287-0A41-9E89-8D5275C69EE8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0A4635-A952-B444-8EC8-2F4E054E071E}" type="sibTrans" cxnId="{A013EF7F-F287-0A41-9E89-8D5275C69EE8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0AE843-A46C-0249-840D-5B2B1DCD9388}">
      <dgm:prSet phldrT="[Text]"/>
      <dgm:spPr>
        <a:ln>
          <a:solidFill>
            <a:srgbClr val="C9ADA7"/>
          </a:solidFill>
        </a:ln>
      </dgm:spPr>
      <dgm:t>
        <a:bodyPr/>
        <a:lstStyle/>
        <a:p>
          <a:endParaRPr lang="en-US" dirty="0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5554F3-D798-9D4D-8440-E4DC53079049}" type="parTrans" cxnId="{886A7FE2-125E-6C4A-B85D-38D1991C250A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A69D78-9D39-7441-A17B-DF7193A0B615}" type="sibTrans" cxnId="{886A7FE2-125E-6C4A-B85D-38D1991C250A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A75F18-6A0C-EE49-8100-B389CA2EF69C}">
      <dgm:prSet phldrT="[Text]"/>
      <dgm:spPr>
        <a:ln>
          <a:solidFill>
            <a:srgbClr val="9A8C98"/>
          </a:solidFill>
        </a:ln>
      </dgm:spPr>
      <dgm:t>
        <a:bodyPr/>
        <a:lstStyle/>
        <a:p>
          <a:endParaRPr lang="en-US" dirty="0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D2DAAC-A211-284E-9739-6CFC30D67754}" type="parTrans" cxnId="{575A695F-D28F-F24A-813A-8A1CAAC04B1B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C3ADD4-FF3E-E248-B25B-8B31C113A49B}" type="sibTrans" cxnId="{575A695F-D28F-F24A-813A-8A1CAAC04B1B}">
      <dgm:prSet/>
      <dgm:spPr/>
      <dgm:t>
        <a:bodyPr/>
        <a:lstStyle/>
        <a:p>
          <a:endParaRPr lang="en-US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6C61F6-8A2E-3243-8BE3-A11BC2B7CD9F}">
      <dgm:prSet phldrT="[Text]"/>
      <dgm:spPr>
        <a:ln>
          <a:solidFill>
            <a:srgbClr val="4A4E69"/>
          </a:solidFill>
        </a:ln>
      </dgm:spPr>
      <dgm:t>
        <a:bodyPr/>
        <a:lstStyle/>
        <a:p>
          <a:r>
            <a:rPr lang="en-US" dirty="0">
              <a:solidFill>
                <a:srgbClr val="1E4D2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Financial Liabilities</a:t>
          </a:r>
        </a:p>
      </dgm:t>
    </dgm:pt>
    <dgm:pt modelId="{32F9AB8A-8A20-604A-AD22-270F049B172E}" type="parTrans" cxnId="{61917228-215A-9746-BEC3-2B111940CFF0}">
      <dgm:prSet/>
      <dgm:spPr/>
      <dgm:t>
        <a:bodyPr/>
        <a:lstStyle/>
        <a:p>
          <a:endParaRPr lang="en-US"/>
        </a:p>
      </dgm:t>
    </dgm:pt>
    <dgm:pt modelId="{0A59C065-9E70-0A47-B1DD-10F83012295F}" type="sibTrans" cxnId="{61917228-215A-9746-BEC3-2B111940CFF0}">
      <dgm:prSet/>
      <dgm:spPr/>
      <dgm:t>
        <a:bodyPr/>
        <a:lstStyle/>
        <a:p>
          <a:endParaRPr lang="en-US"/>
        </a:p>
      </dgm:t>
    </dgm:pt>
    <dgm:pt modelId="{83B54684-5EEB-3543-84A2-154F740C035D}">
      <dgm:prSet phldrT="[Text]"/>
      <dgm:spPr>
        <a:ln>
          <a:solidFill>
            <a:srgbClr val="9A8C98"/>
          </a:solidFill>
        </a:ln>
      </dgm:spPr>
      <dgm:t>
        <a:bodyPr/>
        <a:lstStyle/>
        <a:p>
          <a:r>
            <a:rPr lang="en-US" dirty="0">
              <a:solidFill>
                <a:srgbClr val="1E4D2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Role Hierarchy</a:t>
          </a:r>
        </a:p>
      </dgm:t>
    </dgm:pt>
    <dgm:pt modelId="{32C6FF8A-61E7-4B4C-B4E3-5378429F58C8}" type="parTrans" cxnId="{EAA400C6-9678-0640-93D4-B276DDA0E855}">
      <dgm:prSet/>
      <dgm:spPr/>
      <dgm:t>
        <a:bodyPr/>
        <a:lstStyle/>
        <a:p>
          <a:endParaRPr lang="en-US"/>
        </a:p>
      </dgm:t>
    </dgm:pt>
    <dgm:pt modelId="{E950FE5F-D9CF-124F-9F64-51F1B96F6F47}" type="sibTrans" cxnId="{EAA400C6-9678-0640-93D4-B276DDA0E855}">
      <dgm:prSet/>
      <dgm:spPr/>
      <dgm:t>
        <a:bodyPr/>
        <a:lstStyle/>
        <a:p>
          <a:endParaRPr lang="en-US"/>
        </a:p>
      </dgm:t>
    </dgm:pt>
    <dgm:pt modelId="{17FAD368-D5DE-7149-9D9B-EF8BA7FF0EE3}" type="pres">
      <dgm:prSet presAssocID="{87D5B9BE-8F0A-2741-B04C-C68E5A76004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6EBFE5D0-DB46-814F-95C7-F5439962CE22}" type="pres">
      <dgm:prSet presAssocID="{87D5B9BE-8F0A-2741-B04C-C68E5A760045}" presName="children" presStyleCnt="0"/>
      <dgm:spPr/>
    </dgm:pt>
    <dgm:pt modelId="{87E57673-FC65-5345-9B1A-3364A850DA6B}" type="pres">
      <dgm:prSet presAssocID="{87D5B9BE-8F0A-2741-B04C-C68E5A760045}" presName="child1group" presStyleCnt="0"/>
      <dgm:spPr/>
    </dgm:pt>
    <dgm:pt modelId="{9F7C5678-B394-794F-BD6E-DA4D608610E4}" type="pres">
      <dgm:prSet presAssocID="{87D5B9BE-8F0A-2741-B04C-C68E5A760045}" presName="child1" presStyleLbl="bgAcc1" presStyleIdx="0" presStyleCnt="4"/>
      <dgm:spPr/>
    </dgm:pt>
    <dgm:pt modelId="{A996DC70-D029-0843-BA07-549E38694FDA}" type="pres">
      <dgm:prSet presAssocID="{87D5B9BE-8F0A-2741-B04C-C68E5A760045}" presName="child1Text" presStyleLbl="bgAcc1" presStyleIdx="0" presStyleCnt="4">
        <dgm:presLayoutVars>
          <dgm:bulletEnabled val="1"/>
        </dgm:presLayoutVars>
      </dgm:prSet>
      <dgm:spPr/>
    </dgm:pt>
    <dgm:pt modelId="{28037D8A-FDAB-4A42-B085-4190E2F71519}" type="pres">
      <dgm:prSet presAssocID="{87D5B9BE-8F0A-2741-B04C-C68E5A760045}" presName="child2group" presStyleCnt="0"/>
      <dgm:spPr/>
    </dgm:pt>
    <dgm:pt modelId="{FAF57B9E-D95D-1142-9749-9ABDD235EDC9}" type="pres">
      <dgm:prSet presAssocID="{87D5B9BE-8F0A-2741-B04C-C68E5A760045}" presName="child2" presStyleLbl="bgAcc1" presStyleIdx="1" presStyleCnt="4"/>
      <dgm:spPr/>
    </dgm:pt>
    <dgm:pt modelId="{2DEC6814-CD9E-354F-8CD3-5568B515E740}" type="pres">
      <dgm:prSet presAssocID="{87D5B9BE-8F0A-2741-B04C-C68E5A760045}" presName="child2Text" presStyleLbl="bgAcc1" presStyleIdx="1" presStyleCnt="4">
        <dgm:presLayoutVars>
          <dgm:bulletEnabled val="1"/>
        </dgm:presLayoutVars>
      </dgm:prSet>
      <dgm:spPr/>
    </dgm:pt>
    <dgm:pt modelId="{65EE4C30-5EBF-424F-8718-730BDFFCFC07}" type="pres">
      <dgm:prSet presAssocID="{87D5B9BE-8F0A-2741-B04C-C68E5A760045}" presName="child3group" presStyleCnt="0"/>
      <dgm:spPr/>
    </dgm:pt>
    <dgm:pt modelId="{317981AF-CFE7-5D41-AAD8-08761569C66D}" type="pres">
      <dgm:prSet presAssocID="{87D5B9BE-8F0A-2741-B04C-C68E5A760045}" presName="child3" presStyleLbl="bgAcc1" presStyleIdx="2" presStyleCnt="4"/>
      <dgm:spPr/>
    </dgm:pt>
    <dgm:pt modelId="{7DAFC0A8-D8C1-6942-8E5A-0C5ED549325B}" type="pres">
      <dgm:prSet presAssocID="{87D5B9BE-8F0A-2741-B04C-C68E5A760045}" presName="child3Text" presStyleLbl="bgAcc1" presStyleIdx="2" presStyleCnt="4">
        <dgm:presLayoutVars>
          <dgm:bulletEnabled val="1"/>
        </dgm:presLayoutVars>
      </dgm:prSet>
      <dgm:spPr/>
    </dgm:pt>
    <dgm:pt modelId="{6E4A373C-0BFA-E749-92B9-E3C05E562494}" type="pres">
      <dgm:prSet presAssocID="{87D5B9BE-8F0A-2741-B04C-C68E5A760045}" presName="child4group" presStyleCnt="0"/>
      <dgm:spPr/>
    </dgm:pt>
    <dgm:pt modelId="{737D5331-CF37-DE4A-BCE4-9BA562FCF2C2}" type="pres">
      <dgm:prSet presAssocID="{87D5B9BE-8F0A-2741-B04C-C68E5A760045}" presName="child4" presStyleLbl="bgAcc1" presStyleIdx="3" presStyleCnt="4"/>
      <dgm:spPr/>
    </dgm:pt>
    <dgm:pt modelId="{9C431D2E-5C07-414F-B08A-DB301C80F0A1}" type="pres">
      <dgm:prSet presAssocID="{87D5B9BE-8F0A-2741-B04C-C68E5A760045}" presName="child4Text" presStyleLbl="bgAcc1" presStyleIdx="3" presStyleCnt="4">
        <dgm:presLayoutVars>
          <dgm:bulletEnabled val="1"/>
        </dgm:presLayoutVars>
      </dgm:prSet>
      <dgm:spPr/>
    </dgm:pt>
    <dgm:pt modelId="{6B49C3CC-A91F-1E48-8A66-514EB91ABFF2}" type="pres">
      <dgm:prSet presAssocID="{87D5B9BE-8F0A-2741-B04C-C68E5A760045}" presName="childPlaceholder" presStyleCnt="0"/>
      <dgm:spPr/>
    </dgm:pt>
    <dgm:pt modelId="{27250AC9-F7DF-1D44-A1FD-25EDBAF2A68A}" type="pres">
      <dgm:prSet presAssocID="{87D5B9BE-8F0A-2741-B04C-C68E5A760045}" presName="circle" presStyleCnt="0"/>
      <dgm:spPr/>
    </dgm:pt>
    <dgm:pt modelId="{B7D9D5E8-D3F9-B644-AF20-290D6E006940}" type="pres">
      <dgm:prSet presAssocID="{87D5B9BE-8F0A-2741-B04C-C68E5A760045}" presName="quadrant1" presStyleLbl="node1" presStyleIdx="0" presStyleCnt="4" custLinFactNeighborY="540">
        <dgm:presLayoutVars>
          <dgm:chMax val="1"/>
          <dgm:bulletEnabled val="1"/>
        </dgm:presLayoutVars>
      </dgm:prSet>
      <dgm:spPr/>
    </dgm:pt>
    <dgm:pt modelId="{B0050A14-7E25-574E-92E1-9A0DB5A373E1}" type="pres">
      <dgm:prSet presAssocID="{87D5B9BE-8F0A-2741-B04C-C68E5A760045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05B7F841-B96E-864C-841C-258B9DB6B8C0}" type="pres">
      <dgm:prSet presAssocID="{87D5B9BE-8F0A-2741-B04C-C68E5A760045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94D3F8C-2037-9441-A464-21F7FD30CDC8}" type="pres">
      <dgm:prSet presAssocID="{87D5B9BE-8F0A-2741-B04C-C68E5A760045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0CF1386C-09B5-F246-9983-C14DFAAC00A9}" type="pres">
      <dgm:prSet presAssocID="{87D5B9BE-8F0A-2741-B04C-C68E5A760045}" presName="quadrantPlaceholder" presStyleCnt="0"/>
      <dgm:spPr/>
    </dgm:pt>
    <dgm:pt modelId="{1C80121E-8674-1F42-9809-4B911866CF92}" type="pres">
      <dgm:prSet presAssocID="{87D5B9BE-8F0A-2741-B04C-C68E5A760045}" presName="center1" presStyleLbl="fgShp" presStyleIdx="0" presStyleCnt="2"/>
      <dgm:spPr/>
    </dgm:pt>
    <dgm:pt modelId="{0B991458-DBA9-2F4C-A5CD-129916878EBB}" type="pres">
      <dgm:prSet presAssocID="{87D5B9BE-8F0A-2741-B04C-C68E5A760045}" presName="center2" presStyleLbl="fgShp" presStyleIdx="1" presStyleCnt="2"/>
      <dgm:spPr/>
    </dgm:pt>
  </dgm:ptLst>
  <dgm:cxnLst>
    <dgm:cxn modelId="{D1180C02-AE20-D646-B071-9049E81D8DDD}" type="presOf" srcId="{F7009291-AB6E-0044-A918-E494CB5B5C68}" destId="{A996DC70-D029-0843-BA07-549E38694FDA}" srcOrd="1" destOrd="3" presId="urn:microsoft.com/office/officeart/2005/8/layout/cycle4"/>
    <dgm:cxn modelId="{15566203-F89E-E641-B16C-5AD973B8067C}" type="presOf" srcId="{5FC27046-18F4-184A-BC77-06810944914C}" destId="{2DEC6814-CD9E-354F-8CD3-5568B515E740}" srcOrd="1" destOrd="2" presId="urn:microsoft.com/office/officeart/2005/8/layout/cycle4"/>
    <dgm:cxn modelId="{AC01BD06-70B1-6745-9B29-1613CD881B28}" type="presOf" srcId="{57847969-F159-454A-800E-EB5037F60A64}" destId="{A996DC70-D029-0843-BA07-549E38694FDA}" srcOrd="1" destOrd="2" presId="urn:microsoft.com/office/officeart/2005/8/layout/cycle4"/>
    <dgm:cxn modelId="{E38E040D-3C69-AB40-9946-0EE8BF29C47F}" type="presOf" srcId="{57847969-F159-454A-800E-EB5037F60A64}" destId="{9F7C5678-B394-794F-BD6E-DA4D608610E4}" srcOrd="0" destOrd="2" presId="urn:microsoft.com/office/officeart/2005/8/layout/cycle4"/>
    <dgm:cxn modelId="{80D62613-C250-D84A-B916-998EE0F769E4}" type="presOf" srcId="{1266F2AE-FBF3-8D42-9C18-72158B80B706}" destId="{737D5331-CF37-DE4A-BCE4-9BA562FCF2C2}" srcOrd="0" destOrd="2" presId="urn:microsoft.com/office/officeart/2005/8/layout/cycle4"/>
    <dgm:cxn modelId="{709E6226-738A-C446-A925-6EAFCDE4CA80}" type="presOf" srcId="{83B54684-5EEB-3543-84A2-154F740C035D}" destId="{317981AF-CFE7-5D41-AAD8-08761569C66D}" srcOrd="0" destOrd="3" presId="urn:microsoft.com/office/officeart/2005/8/layout/cycle4"/>
    <dgm:cxn modelId="{56857527-CF6A-2948-A021-E786274E5E9B}" type="presOf" srcId="{0B9607F1-AAAC-E449-A73E-3F9DD547CD3B}" destId="{A996DC70-D029-0843-BA07-549E38694FDA}" srcOrd="1" destOrd="4" presId="urn:microsoft.com/office/officeart/2005/8/layout/cycle4"/>
    <dgm:cxn modelId="{8296CF27-3985-5F4C-BEDE-D668CB197DDC}" srcId="{A7775C1C-18EC-8B40-AAC5-B91FB9887D8B}" destId="{0B9607F1-AAAC-E449-A73E-3F9DD547CD3B}" srcOrd="4" destOrd="0" parTransId="{C124491A-8A39-9F47-9521-933527B771D0}" sibTransId="{EA17D626-4413-0048-A926-F7E083732BBC}"/>
    <dgm:cxn modelId="{61917228-215A-9746-BEC3-2B111940CFF0}" srcId="{3A709170-DCC0-C147-BEE7-7B224723F82C}" destId="{F16C61F6-8A2E-3243-8BE3-A11BC2B7CD9F}" srcOrd="4" destOrd="0" parTransId="{32F9AB8A-8A20-604A-AD22-270F049B172E}" sibTransId="{0A59C065-9E70-0A47-B1DD-10F83012295F}"/>
    <dgm:cxn modelId="{21B8A628-CAEE-B043-BCD8-2AAB44D34DFA}" srcId="{3A709170-DCC0-C147-BEE7-7B224723F82C}" destId="{D18EDC8D-1B34-124E-A050-84417350B4AE}" srcOrd="1" destOrd="0" parTransId="{F31F4EA3-8A5D-BD4F-8F3F-C6B40065AAF8}" sibTransId="{0520B19A-5167-7147-A3D0-C5C736CAFD8E}"/>
    <dgm:cxn modelId="{4816262A-B8CF-9249-A33C-3A7F401B1941}" type="presOf" srcId="{83D34CE8-B6BF-D74E-865C-3A50C81B8A3C}" destId="{2DEC6814-CD9E-354F-8CD3-5568B515E740}" srcOrd="1" destOrd="3" presId="urn:microsoft.com/office/officeart/2005/8/layout/cycle4"/>
    <dgm:cxn modelId="{CA9E202C-588A-AE43-85CA-04A0F0EEB225}" srcId="{8E3BF500-4616-3E46-95A9-500FD7FA005A}" destId="{4C672AF1-BC15-824A-A798-4072886609A5}" srcOrd="1" destOrd="0" parTransId="{4D156117-4094-6E44-84A6-18E276B48C2A}" sibTransId="{78452C2C-AC8A-0C48-B187-104B0DF59AE0}"/>
    <dgm:cxn modelId="{78C1802C-AC28-A541-8437-B9282BE15556}" type="presOf" srcId="{53CA6E85-10AF-3348-BEFB-B4E0AAD9953A}" destId="{9C431D2E-5C07-414F-B08A-DB301C80F0A1}" srcOrd="1" destOrd="0" presId="urn:microsoft.com/office/officeart/2005/8/layout/cycle4"/>
    <dgm:cxn modelId="{FFDF992D-9640-FC45-9F89-146772707B64}" type="presOf" srcId="{87D5B9BE-8F0A-2741-B04C-C68E5A760045}" destId="{17FAD368-D5DE-7149-9D9B-EF8BA7FF0EE3}" srcOrd="0" destOrd="0" presId="urn:microsoft.com/office/officeart/2005/8/layout/cycle4"/>
    <dgm:cxn modelId="{744D063B-1FDF-6149-8D04-DD71A24D6967}" type="presOf" srcId="{CABCD6D2-C631-3B42-9BAE-3F3774686F72}" destId="{7DAFC0A8-D8C1-6942-8E5A-0C5ED549325B}" srcOrd="1" destOrd="4" presId="urn:microsoft.com/office/officeart/2005/8/layout/cycle4"/>
    <dgm:cxn modelId="{B6886E3C-7219-334A-BF4F-83913CD83987}" type="presOf" srcId="{DB3BB598-5387-4A42-ADE7-F651491D03AD}" destId="{7DAFC0A8-D8C1-6942-8E5A-0C5ED549325B}" srcOrd="1" destOrd="1" presId="urn:microsoft.com/office/officeart/2005/8/layout/cycle4"/>
    <dgm:cxn modelId="{AEDBFD40-8535-AC45-8245-456FE51B9F3F}" type="presOf" srcId="{A7775C1C-18EC-8B40-AAC5-B91FB9887D8B}" destId="{B7D9D5E8-D3F9-B644-AF20-290D6E006940}" srcOrd="0" destOrd="0" presId="urn:microsoft.com/office/officeart/2005/8/layout/cycle4"/>
    <dgm:cxn modelId="{89A8E242-5B05-D244-BE10-354AFCAE5F5A}" type="presOf" srcId="{164E9928-FCD4-314B-8E9C-45DA7F312470}" destId="{05B7F841-B96E-864C-841C-258B9DB6B8C0}" srcOrd="0" destOrd="0" presId="urn:microsoft.com/office/officeart/2005/8/layout/cycle4"/>
    <dgm:cxn modelId="{03260B44-48ED-7F49-9BFB-5E97DAA026DA}" type="presOf" srcId="{83D34CE8-B6BF-D74E-865C-3A50C81B8A3C}" destId="{FAF57B9E-D95D-1142-9749-9ABDD235EDC9}" srcOrd="0" destOrd="3" presId="urn:microsoft.com/office/officeart/2005/8/layout/cycle4"/>
    <dgm:cxn modelId="{4594B547-DA57-C94F-B2AC-89C1DDA6254F}" type="presOf" srcId="{D18EDC8D-1B34-124E-A050-84417350B4AE}" destId="{9C431D2E-5C07-414F-B08A-DB301C80F0A1}" srcOrd="1" destOrd="1" presId="urn:microsoft.com/office/officeart/2005/8/layout/cycle4"/>
    <dgm:cxn modelId="{8FCA014A-62EB-3843-87B5-19CBA243925C}" type="presOf" srcId="{5FC27046-18F4-184A-BC77-06810944914C}" destId="{FAF57B9E-D95D-1142-9749-9ABDD235EDC9}" srcOrd="0" destOrd="2" presId="urn:microsoft.com/office/officeart/2005/8/layout/cycle4"/>
    <dgm:cxn modelId="{FEBB634C-33F5-A14B-8307-94AFC82ACA7F}" type="presOf" srcId="{83B54684-5EEB-3543-84A2-154F740C035D}" destId="{7DAFC0A8-D8C1-6942-8E5A-0C5ED549325B}" srcOrd="1" destOrd="3" presId="urn:microsoft.com/office/officeart/2005/8/layout/cycle4"/>
    <dgm:cxn modelId="{EB64E84C-CFDE-7F4A-8985-065D4CEFCEB9}" srcId="{3A709170-DCC0-C147-BEE7-7B224723F82C}" destId="{53CA6E85-10AF-3348-BEFB-B4E0AAD9953A}" srcOrd="0" destOrd="0" parTransId="{01811A0A-7BCF-AB46-A81A-E976E38635E7}" sibTransId="{65F98115-AA83-7345-BA13-ECCD21FA9DBB}"/>
    <dgm:cxn modelId="{9C04B258-573C-9F42-A80E-09CA349E80E9}" srcId="{164E9928-FCD4-314B-8E9C-45DA7F312470}" destId="{CABCD6D2-C631-3B42-9BAE-3F3774686F72}" srcOrd="4" destOrd="0" parTransId="{6371C332-070A-9B42-A6CB-22C7DDDFE719}" sibTransId="{7FE33B28-AC72-4549-8DA5-AFAD28E701B8}"/>
    <dgm:cxn modelId="{71BFBB59-4E04-B04C-BE99-EC8F9C8A9CEB}" type="presOf" srcId="{F7009291-AB6E-0044-A918-E494CB5B5C68}" destId="{9F7C5678-B394-794F-BD6E-DA4D608610E4}" srcOrd="0" destOrd="3" presId="urn:microsoft.com/office/officeart/2005/8/layout/cycle4"/>
    <dgm:cxn modelId="{E346605A-18CD-2547-836B-75DCCF6FDAEC}" type="presOf" srcId="{3A709170-DCC0-C147-BEE7-7B224723F82C}" destId="{894D3F8C-2037-9441-A464-21F7FD30CDC8}" srcOrd="0" destOrd="0" presId="urn:microsoft.com/office/officeart/2005/8/layout/cycle4"/>
    <dgm:cxn modelId="{575A695F-D28F-F24A-813A-8A1CAAC04B1B}" srcId="{164E9928-FCD4-314B-8E9C-45DA7F312470}" destId="{52A75F18-6A0C-EE49-8100-B389CA2EF69C}" srcOrd="0" destOrd="0" parTransId="{E1D2DAAC-A211-284E-9739-6CFC30D67754}" sibTransId="{9CC3ADD4-FF3E-E248-B25B-8B31C113A49B}"/>
    <dgm:cxn modelId="{61AB3B65-6372-8142-99A5-3C97110C89A1}" type="presOf" srcId="{F16C61F6-8A2E-3243-8BE3-A11BC2B7CD9F}" destId="{9C431D2E-5C07-414F-B08A-DB301C80F0A1}" srcOrd="1" destOrd="4" presId="urn:microsoft.com/office/officeart/2005/8/layout/cycle4"/>
    <dgm:cxn modelId="{A673A065-9AA6-DB40-985E-9A2787B4826D}" type="presOf" srcId="{53CA6E85-10AF-3348-BEFB-B4E0AAD9953A}" destId="{737D5331-CF37-DE4A-BCE4-9BA562FCF2C2}" srcOrd="0" destOrd="0" presId="urn:microsoft.com/office/officeart/2005/8/layout/cycle4"/>
    <dgm:cxn modelId="{62200370-DE23-314C-8B8B-397217578CD2}" srcId="{164E9928-FCD4-314B-8E9C-45DA7F312470}" destId="{8663DC88-B848-F746-9219-0EE62C7392E9}" srcOrd="2" destOrd="0" parTransId="{3B660FE1-24F7-7C4E-90D0-6B0459D0393B}" sibTransId="{08BADF3B-0A7B-7A49-AE56-DD8FFABEDB60}"/>
    <dgm:cxn modelId="{D60C8879-2835-CA42-9618-5DC7659CA340}" srcId="{87D5B9BE-8F0A-2741-B04C-C68E5A760045}" destId="{A7775C1C-18EC-8B40-AAC5-B91FB9887D8B}" srcOrd="0" destOrd="0" parTransId="{75B6FCD8-4682-7046-9E12-8067FD7A54C6}" sibTransId="{0E2A58B7-21D0-814F-8B36-B8CB428F527F}"/>
    <dgm:cxn modelId="{F23FF57A-7691-4046-8567-60FA9920C3AF}" type="presOf" srcId="{B50AE843-A46C-0249-840D-5B2B1DCD9388}" destId="{FAF57B9E-D95D-1142-9749-9ABDD235EDC9}" srcOrd="0" destOrd="0" presId="urn:microsoft.com/office/officeart/2005/8/layout/cycle4"/>
    <dgm:cxn modelId="{4E4F327E-374A-6744-8853-6DB5856F91AE}" type="presOf" srcId="{DB3BB598-5387-4A42-ADE7-F651491D03AD}" destId="{317981AF-CFE7-5D41-AAD8-08761569C66D}" srcOrd="0" destOrd="1" presId="urn:microsoft.com/office/officeart/2005/8/layout/cycle4"/>
    <dgm:cxn modelId="{8C81947F-1CAE-264F-B69B-C171E7118312}" srcId="{164E9928-FCD4-314B-8E9C-45DA7F312470}" destId="{DB3BB598-5387-4A42-ADE7-F651491D03AD}" srcOrd="1" destOrd="0" parTransId="{DDB7FA1C-E012-134E-B5E2-58EFAFF61F2A}" sibTransId="{54B4E237-80E7-BA45-9A8A-1FE6AE9509AC}"/>
    <dgm:cxn modelId="{A013EF7F-F287-0A41-9E89-8D5275C69EE8}" srcId="{A7775C1C-18EC-8B40-AAC5-B91FB9887D8B}" destId="{75B341C3-F2F7-9242-8D52-6CE63F9FCD8D}" srcOrd="1" destOrd="0" parTransId="{A2BD4EE2-501E-BB4C-A462-4493CEFE7211}" sibTransId="{350A4635-A952-B444-8EC8-2F4E054E071E}"/>
    <dgm:cxn modelId="{52DF9B82-93E7-1641-AB89-C8E4FFB359E9}" type="presOf" srcId="{0B9607F1-AAAC-E449-A73E-3F9DD547CD3B}" destId="{9F7C5678-B394-794F-BD6E-DA4D608610E4}" srcOrd="0" destOrd="4" presId="urn:microsoft.com/office/officeart/2005/8/layout/cycle4"/>
    <dgm:cxn modelId="{47791B83-06D5-2C4B-A291-41680297C7B2}" srcId="{3A709170-DCC0-C147-BEE7-7B224723F82C}" destId="{D26054CF-80A9-6649-8EBF-F7CDEE3A9666}" srcOrd="3" destOrd="0" parTransId="{6A0498D2-CF4B-B74E-A289-352EED6DE156}" sibTransId="{09BCD81A-2E64-4548-B99D-FE165717D756}"/>
    <dgm:cxn modelId="{D1D05994-568B-8246-A204-430E6CBDB69B}" type="presOf" srcId="{D26054CF-80A9-6649-8EBF-F7CDEE3A9666}" destId="{737D5331-CF37-DE4A-BCE4-9BA562FCF2C2}" srcOrd="0" destOrd="3" presId="urn:microsoft.com/office/officeart/2005/8/layout/cycle4"/>
    <dgm:cxn modelId="{E616E295-A24B-C640-A76D-F3C012B023EA}" srcId="{87D5B9BE-8F0A-2741-B04C-C68E5A760045}" destId="{8E3BF500-4616-3E46-95A9-500FD7FA005A}" srcOrd="1" destOrd="0" parTransId="{865968C8-D054-7E4D-B702-DD417E2A4921}" sibTransId="{0BF9CC61-3B4A-F54C-AF60-A9CC634AFD37}"/>
    <dgm:cxn modelId="{37660596-0ACD-7847-8236-ED985D41771A}" srcId="{87D5B9BE-8F0A-2741-B04C-C68E5A760045}" destId="{164E9928-FCD4-314B-8E9C-45DA7F312470}" srcOrd="2" destOrd="0" parTransId="{4C7A3DE2-0046-2743-9FA3-767AD44E120C}" sibTransId="{65BB97FE-4ECC-484A-BC3B-E43AEC61C392}"/>
    <dgm:cxn modelId="{C3D43096-D537-DC46-9E6B-BA23767AC7C9}" type="presOf" srcId="{D18EDC8D-1B34-124E-A050-84417350B4AE}" destId="{737D5331-CF37-DE4A-BCE4-9BA562FCF2C2}" srcOrd="0" destOrd="1" presId="urn:microsoft.com/office/officeart/2005/8/layout/cycle4"/>
    <dgm:cxn modelId="{07C4C096-E910-0845-9D9E-4AC7788324CC}" type="presOf" srcId="{75B341C3-F2F7-9242-8D52-6CE63F9FCD8D}" destId="{9F7C5678-B394-794F-BD6E-DA4D608610E4}" srcOrd="0" destOrd="1" presId="urn:microsoft.com/office/officeart/2005/8/layout/cycle4"/>
    <dgm:cxn modelId="{B4083198-8B39-1444-AFA9-BD44121A0393}" type="presOf" srcId="{1266F2AE-FBF3-8D42-9C18-72158B80B706}" destId="{9C431D2E-5C07-414F-B08A-DB301C80F0A1}" srcOrd="1" destOrd="2" presId="urn:microsoft.com/office/officeart/2005/8/layout/cycle4"/>
    <dgm:cxn modelId="{DED56EA2-ACF2-CA44-A927-33708E0F2403}" type="presOf" srcId="{B50AE843-A46C-0249-840D-5B2B1DCD9388}" destId="{2DEC6814-CD9E-354F-8CD3-5568B515E740}" srcOrd="1" destOrd="0" presId="urn:microsoft.com/office/officeart/2005/8/layout/cycle4"/>
    <dgm:cxn modelId="{8D1012A3-A617-4449-9B66-69727128BB1A}" type="presOf" srcId="{8663DC88-B848-F746-9219-0EE62C7392E9}" destId="{317981AF-CFE7-5D41-AAD8-08761569C66D}" srcOrd="0" destOrd="2" presId="urn:microsoft.com/office/officeart/2005/8/layout/cycle4"/>
    <dgm:cxn modelId="{AA46EEA6-8CE9-2F4D-8B72-7DE47021EB66}" type="presOf" srcId="{4C672AF1-BC15-824A-A798-4072886609A5}" destId="{FAF57B9E-D95D-1142-9749-9ABDD235EDC9}" srcOrd="0" destOrd="1" presId="urn:microsoft.com/office/officeart/2005/8/layout/cycle4"/>
    <dgm:cxn modelId="{21BBABAA-FDC9-6B4F-8E87-F737DABE6CE3}" type="presOf" srcId="{F16C61F6-8A2E-3243-8BE3-A11BC2B7CD9F}" destId="{737D5331-CF37-DE4A-BCE4-9BA562FCF2C2}" srcOrd="0" destOrd="4" presId="urn:microsoft.com/office/officeart/2005/8/layout/cycle4"/>
    <dgm:cxn modelId="{DA6D45AB-A04A-AD40-B4C5-0D6375A32387}" type="presOf" srcId="{8E3BF500-4616-3E46-95A9-500FD7FA005A}" destId="{B0050A14-7E25-574E-92E1-9A0DB5A373E1}" srcOrd="0" destOrd="0" presId="urn:microsoft.com/office/officeart/2005/8/layout/cycle4"/>
    <dgm:cxn modelId="{32AF7EAB-3982-A348-97CB-01AFD3D9CAFC}" srcId="{8E3BF500-4616-3E46-95A9-500FD7FA005A}" destId="{83D34CE8-B6BF-D74E-865C-3A50C81B8A3C}" srcOrd="3" destOrd="0" parTransId="{1E0C8676-035F-5440-A7C8-FD2CB097C01A}" sibTransId="{45848BAA-9A11-C646-B919-3FB6C1C97ADF}"/>
    <dgm:cxn modelId="{BB56E5AB-05BA-BB44-88A5-CA8C620C28A3}" type="presOf" srcId="{52A75F18-6A0C-EE49-8100-B389CA2EF69C}" destId="{7DAFC0A8-D8C1-6942-8E5A-0C5ED549325B}" srcOrd="1" destOrd="0" presId="urn:microsoft.com/office/officeart/2005/8/layout/cycle4"/>
    <dgm:cxn modelId="{717345AC-BF00-8A41-8CE6-067B4F90BA84}" srcId="{3A709170-DCC0-C147-BEE7-7B224723F82C}" destId="{1266F2AE-FBF3-8D42-9C18-72158B80B706}" srcOrd="2" destOrd="0" parTransId="{60FE664D-0F81-AA4E-8EFC-6725CE460269}" sibTransId="{ED9379C5-5F06-D643-9D73-01D3CCF5B90A}"/>
    <dgm:cxn modelId="{DD8024B0-E92D-1B4E-891B-32C0557CA33E}" type="presOf" srcId="{CABCD6D2-C631-3B42-9BAE-3F3774686F72}" destId="{317981AF-CFE7-5D41-AAD8-08761569C66D}" srcOrd="0" destOrd="4" presId="urn:microsoft.com/office/officeart/2005/8/layout/cycle4"/>
    <dgm:cxn modelId="{08C52BB1-04E8-E942-ACDE-755D2AAE6D5A}" srcId="{A7775C1C-18EC-8B40-AAC5-B91FB9887D8B}" destId="{6320B2FD-7852-584E-A205-35761722B32B}" srcOrd="0" destOrd="0" parTransId="{96C6A277-1642-C64E-81B5-BCE3DAF15CAA}" sibTransId="{F075EB3F-B6F3-F14B-A066-400456A2BA5F}"/>
    <dgm:cxn modelId="{C3A09EB4-F2A5-AB41-BDD0-A27936E35BFC}" srcId="{87D5B9BE-8F0A-2741-B04C-C68E5A760045}" destId="{3A709170-DCC0-C147-BEE7-7B224723F82C}" srcOrd="3" destOrd="0" parTransId="{2BBD29A0-21EC-434C-A9A3-A5BEC8A1CCBC}" sibTransId="{6A402434-76E8-134A-B7A7-D54EFDEFF9B3}"/>
    <dgm:cxn modelId="{EAA400C6-9678-0640-93D4-B276DDA0E855}" srcId="{164E9928-FCD4-314B-8E9C-45DA7F312470}" destId="{83B54684-5EEB-3543-84A2-154F740C035D}" srcOrd="3" destOrd="0" parTransId="{32C6FF8A-61E7-4B4C-B4E3-5378429F58C8}" sibTransId="{E950FE5F-D9CF-124F-9F64-51F1B96F6F47}"/>
    <dgm:cxn modelId="{48B4FECD-F6BC-E24A-9880-0E59B3647BC2}" type="presOf" srcId="{6320B2FD-7852-584E-A205-35761722B32B}" destId="{A996DC70-D029-0843-BA07-549E38694FDA}" srcOrd="1" destOrd="0" presId="urn:microsoft.com/office/officeart/2005/8/layout/cycle4"/>
    <dgm:cxn modelId="{902ECECE-A5EE-444B-9FB2-E18B2B8CFDC8}" type="presOf" srcId="{4C672AF1-BC15-824A-A798-4072886609A5}" destId="{2DEC6814-CD9E-354F-8CD3-5568B515E740}" srcOrd="1" destOrd="1" presId="urn:microsoft.com/office/officeart/2005/8/layout/cycle4"/>
    <dgm:cxn modelId="{57718EDC-1843-A840-9C4B-D84D54B8E911}" type="presOf" srcId="{6320B2FD-7852-584E-A205-35761722B32B}" destId="{9F7C5678-B394-794F-BD6E-DA4D608610E4}" srcOrd="0" destOrd="0" presId="urn:microsoft.com/office/officeart/2005/8/layout/cycle4"/>
    <dgm:cxn modelId="{886A7FE2-125E-6C4A-B85D-38D1991C250A}" srcId="{8E3BF500-4616-3E46-95A9-500FD7FA005A}" destId="{B50AE843-A46C-0249-840D-5B2B1DCD9388}" srcOrd="0" destOrd="0" parTransId="{E95554F3-D798-9D4D-8440-E4DC53079049}" sibTransId="{CAA69D78-9D39-7441-A17B-DF7193A0B615}"/>
    <dgm:cxn modelId="{C82AF2E2-5EAB-E046-8AF4-E34D600D031D}" srcId="{A7775C1C-18EC-8B40-AAC5-B91FB9887D8B}" destId="{F7009291-AB6E-0044-A918-E494CB5B5C68}" srcOrd="3" destOrd="0" parTransId="{8084B259-41BC-8D4E-BEEB-BD8D60CA2863}" sibTransId="{8EFBB193-CDCE-F546-8716-4A68AFE47C5B}"/>
    <dgm:cxn modelId="{3968AEE4-989D-0142-BA41-C0B194C250F2}" type="presOf" srcId="{75B341C3-F2F7-9242-8D52-6CE63F9FCD8D}" destId="{A996DC70-D029-0843-BA07-549E38694FDA}" srcOrd="1" destOrd="1" presId="urn:microsoft.com/office/officeart/2005/8/layout/cycle4"/>
    <dgm:cxn modelId="{221737ED-B06D-D44A-926C-34E58FF5AF72}" type="presOf" srcId="{52A75F18-6A0C-EE49-8100-B389CA2EF69C}" destId="{317981AF-CFE7-5D41-AAD8-08761569C66D}" srcOrd="0" destOrd="0" presId="urn:microsoft.com/office/officeart/2005/8/layout/cycle4"/>
    <dgm:cxn modelId="{A525C1ED-0CA7-7441-B7FB-A42362EF8B0E}" type="presOf" srcId="{8663DC88-B848-F746-9219-0EE62C7392E9}" destId="{7DAFC0A8-D8C1-6942-8E5A-0C5ED549325B}" srcOrd="1" destOrd="2" presId="urn:microsoft.com/office/officeart/2005/8/layout/cycle4"/>
    <dgm:cxn modelId="{6A5FBCF0-C5EF-D949-B74D-B7259C3F3248}" type="presOf" srcId="{D26054CF-80A9-6649-8EBF-F7CDEE3A9666}" destId="{9C431D2E-5C07-414F-B08A-DB301C80F0A1}" srcOrd="1" destOrd="3" presId="urn:microsoft.com/office/officeart/2005/8/layout/cycle4"/>
    <dgm:cxn modelId="{7CA187F9-6080-614F-B7AC-C3ACA94C42D4}" srcId="{A7775C1C-18EC-8B40-AAC5-B91FB9887D8B}" destId="{57847969-F159-454A-800E-EB5037F60A64}" srcOrd="2" destOrd="0" parTransId="{1E6084C1-D8C2-D64E-84B3-FE3E3E542BE9}" sibTransId="{64077D0F-1AA6-894B-B087-A5295B392B8C}"/>
    <dgm:cxn modelId="{CEF7C1FB-F391-D54A-9496-C3559DF2E520}" srcId="{8E3BF500-4616-3E46-95A9-500FD7FA005A}" destId="{5FC27046-18F4-184A-BC77-06810944914C}" srcOrd="2" destOrd="0" parTransId="{F717777B-04BE-D747-992C-1D818FE952B2}" sibTransId="{AA254B56-4C4F-C042-A571-E2E0BE3B277C}"/>
    <dgm:cxn modelId="{044EE4D9-DDC5-3845-B6BA-6AEDC5985440}" type="presParOf" srcId="{17FAD368-D5DE-7149-9D9B-EF8BA7FF0EE3}" destId="{6EBFE5D0-DB46-814F-95C7-F5439962CE22}" srcOrd="0" destOrd="0" presId="urn:microsoft.com/office/officeart/2005/8/layout/cycle4"/>
    <dgm:cxn modelId="{F2BA4262-EF67-BA43-8E92-8941993D0410}" type="presParOf" srcId="{6EBFE5D0-DB46-814F-95C7-F5439962CE22}" destId="{87E57673-FC65-5345-9B1A-3364A850DA6B}" srcOrd="0" destOrd="0" presId="urn:microsoft.com/office/officeart/2005/8/layout/cycle4"/>
    <dgm:cxn modelId="{4B0E9AEC-8252-3E4D-BC5A-0A0843DB3B78}" type="presParOf" srcId="{87E57673-FC65-5345-9B1A-3364A850DA6B}" destId="{9F7C5678-B394-794F-BD6E-DA4D608610E4}" srcOrd="0" destOrd="0" presId="urn:microsoft.com/office/officeart/2005/8/layout/cycle4"/>
    <dgm:cxn modelId="{5DA831BF-6440-C247-A529-046308CDC45D}" type="presParOf" srcId="{87E57673-FC65-5345-9B1A-3364A850DA6B}" destId="{A996DC70-D029-0843-BA07-549E38694FDA}" srcOrd="1" destOrd="0" presId="urn:microsoft.com/office/officeart/2005/8/layout/cycle4"/>
    <dgm:cxn modelId="{A4CE83E6-BCF9-5D45-928B-2FDDA74DFD57}" type="presParOf" srcId="{6EBFE5D0-DB46-814F-95C7-F5439962CE22}" destId="{28037D8A-FDAB-4A42-B085-4190E2F71519}" srcOrd="1" destOrd="0" presId="urn:microsoft.com/office/officeart/2005/8/layout/cycle4"/>
    <dgm:cxn modelId="{8D9DAC66-0192-F74D-951D-E3AD39029211}" type="presParOf" srcId="{28037D8A-FDAB-4A42-B085-4190E2F71519}" destId="{FAF57B9E-D95D-1142-9749-9ABDD235EDC9}" srcOrd="0" destOrd="0" presId="urn:microsoft.com/office/officeart/2005/8/layout/cycle4"/>
    <dgm:cxn modelId="{7661E93C-7C28-7A49-87DA-A485A28E98D1}" type="presParOf" srcId="{28037D8A-FDAB-4A42-B085-4190E2F71519}" destId="{2DEC6814-CD9E-354F-8CD3-5568B515E740}" srcOrd="1" destOrd="0" presId="urn:microsoft.com/office/officeart/2005/8/layout/cycle4"/>
    <dgm:cxn modelId="{43DDCD68-026D-C649-AC30-F79971E6220F}" type="presParOf" srcId="{6EBFE5D0-DB46-814F-95C7-F5439962CE22}" destId="{65EE4C30-5EBF-424F-8718-730BDFFCFC07}" srcOrd="2" destOrd="0" presId="urn:microsoft.com/office/officeart/2005/8/layout/cycle4"/>
    <dgm:cxn modelId="{B8241ADB-298E-9045-B79F-34D58DBA9FB0}" type="presParOf" srcId="{65EE4C30-5EBF-424F-8718-730BDFFCFC07}" destId="{317981AF-CFE7-5D41-AAD8-08761569C66D}" srcOrd="0" destOrd="0" presId="urn:microsoft.com/office/officeart/2005/8/layout/cycle4"/>
    <dgm:cxn modelId="{F9484325-9597-1C49-8AB3-CD21C5E38359}" type="presParOf" srcId="{65EE4C30-5EBF-424F-8718-730BDFFCFC07}" destId="{7DAFC0A8-D8C1-6942-8E5A-0C5ED549325B}" srcOrd="1" destOrd="0" presId="urn:microsoft.com/office/officeart/2005/8/layout/cycle4"/>
    <dgm:cxn modelId="{FD6CDA68-00AC-7B42-947C-C903E775DB53}" type="presParOf" srcId="{6EBFE5D0-DB46-814F-95C7-F5439962CE22}" destId="{6E4A373C-0BFA-E749-92B9-E3C05E562494}" srcOrd="3" destOrd="0" presId="urn:microsoft.com/office/officeart/2005/8/layout/cycle4"/>
    <dgm:cxn modelId="{6FA1F3DE-7162-4D46-BADD-658D176E921C}" type="presParOf" srcId="{6E4A373C-0BFA-E749-92B9-E3C05E562494}" destId="{737D5331-CF37-DE4A-BCE4-9BA562FCF2C2}" srcOrd="0" destOrd="0" presId="urn:microsoft.com/office/officeart/2005/8/layout/cycle4"/>
    <dgm:cxn modelId="{33E3BFC9-DFB8-334D-80D4-21886CC96661}" type="presParOf" srcId="{6E4A373C-0BFA-E749-92B9-E3C05E562494}" destId="{9C431D2E-5C07-414F-B08A-DB301C80F0A1}" srcOrd="1" destOrd="0" presId="urn:microsoft.com/office/officeart/2005/8/layout/cycle4"/>
    <dgm:cxn modelId="{6FA4C3C4-2EA1-F445-823F-1BF93F5700BC}" type="presParOf" srcId="{6EBFE5D0-DB46-814F-95C7-F5439962CE22}" destId="{6B49C3CC-A91F-1E48-8A66-514EB91ABFF2}" srcOrd="4" destOrd="0" presId="urn:microsoft.com/office/officeart/2005/8/layout/cycle4"/>
    <dgm:cxn modelId="{3EBBA1F8-4920-974A-BF84-C86F00DE114E}" type="presParOf" srcId="{17FAD368-D5DE-7149-9D9B-EF8BA7FF0EE3}" destId="{27250AC9-F7DF-1D44-A1FD-25EDBAF2A68A}" srcOrd="1" destOrd="0" presId="urn:microsoft.com/office/officeart/2005/8/layout/cycle4"/>
    <dgm:cxn modelId="{42B026E6-4113-5640-AC78-FF391509E60F}" type="presParOf" srcId="{27250AC9-F7DF-1D44-A1FD-25EDBAF2A68A}" destId="{B7D9D5E8-D3F9-B644-AF20-290D6E006940}" srcOrd="0" destOrd="0" presId="urn:microsoft.com/office/officeart/2005/8/layout/cycle4"/>
    <dgm:cxn modelId="{4F7237D9-2A0C-5447-A9BB-DA34DEB8E881}" type="presParOf" srcId="{27250AC9-F7DF-1D44-A1FD-25EDBAF2A68A}" destId="{B0050A14-7E25-574E-92E1-9A0DB5A373E1}" srcOrd="1" destOrd="0" presId="urn:microsoft.com/office/officeart/2005/8/layout/cycle4"/>
    <dgm:cxn modelId="{3F266D1A-0636-4D43-BD73-BB4021781BEB}" type="presParOf" srcId="{27250AC9-F7DF-1D44-A1FD-25EDBAF2A68A}" destId="{05B7F841-B96E-864C-841C-258B9DB6B8C0}" srcOrd="2" destOrd="0" presId="urn:microsoft.com/office/officeart/2005/8/layout/cycle4"/>
    <dgm:cxn modelId="{8B293AE7-9D15-C64E-9516-F65FB3E652D1}" type="presParOf" srcId="{27250AC9-F7DF-1D44-A1FD-25EDBAF2A68A}" destId="{894D3F8C-2037-9441-A464-21F7FD30CDC8}" srcOrd="3" destOrd="0" presId="urn:microsoft.com/office/officeart/2005/8/layout/cycle4"/>
    <dgm:cxn modelId="{17C3394D-4D42-0C4A-BBF6-D3AE4AA2A9E8}" type="presParOf" srcId="{27250AC9-F7DF-1D44-A1FD-25EDBAF2A68A}" destId="{0CF1386C-09B5-F246-9983-C14DFAAC00A9}" srcOrd="4" destOrd="0" presId="urn:microsoft.com/office/officeart/2005/8/layout/cycle4"/>
    <dgm:cxn modelId="{B2E9EAD3-4E1A-4A4E-B2D5-3C6E5C035DD9}" type="presParOf" srcId="{17FAD368-D5DE-7149-9D9B-EF8BA7FF0EE3}" destId="{1C80121E-8674-1F42-9809-4B911866CF92}" srcOrd="2" destOrd="0" presId="urn:microsoft.com/office/officeart/2005/8/layout/cycle4"/>
    <dgm:cxn modelId="{16AB112C-FCBE-EF42-9380-D4866A79C4B5}" type="presParOf" srcId="{17FAD368-D5DE-7149-9D9B-EF8BA7FF0EE3}" destId="{0B991458-DBA9-2F4C-A5CD-129916878EB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981AF-CFE7-5D41-AAD8-08761569C66D}">
      <dsp:nvSpPr>
        <dsp:cNvPr id="0" name=""/>
        <dsp:cNvSpPr/>
      </dsp:nvSpPr>
      <dsp:spPr>
        <a:xfrm>
          <a:off x="6648022" y="4924494"/>
          <a:ext cx="3577500" cy="23174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A8C9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1E4D2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Obligatory Policy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1E4D2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Roles and Responsibilities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1E4D2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Role Hierarchy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72178" y="5554753"/>
        <a:ext cx="2402438" cy="1636244"/>
      </dsp:txXfrm>
    </dsp:sp>
    <dsp:sp modelId="{737D5331-CF37-DE4A-BCE4-9BA562FCF2C2}">
      <dsp:nvSpPr>
        <dsp:cNvPr id="0" name=""/>
        <dsp:cNvSpPr/>
      </dsp:nvSpPr>
      <dsp:spPr>
        <a:xfrm>
          <a:off x="811047" y="4924494"/>
          <a:ext cx="3577500" cy="23174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A4E6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1E4D2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Treatment Consent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1E4D2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Personal Information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1E4D2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Insurance Information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1E4D2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Emergency Contact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1E4D2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Financial Liabilities</a:t>
          </a:r>
        </a:p>
      </dsp:txBody>
      <dsp:txXfrm>
        <a:off x="861953" y="5554753"/>
        <a:ext cx="2402438" cy="1636244"/>
      </dsp:txXfrm>
    </dsp:sp>
    <dsp:sp modelId="{FAF57B9E-D95D-1142-9749-9ABDD235EDC9}">
      <dsp:nvSpPr>
        <dsp:cNvPr id="0" name=""/>
        <dsp:cNvSpPr/>
      </dsp:nvSpPr>
      <dsp:spPr>
        <a:xfrm>
          <a:off x="6648022" y="0"/>
          <a:ext cx="3577500" cy="23174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9ADA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1E4D2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HIPAA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1E4D2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HITECH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1E4D2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GDPR</a:t>
          </a:r>
        </a:p>
      </dsp:txBody>
      <dsp:txXfrm>
        <a:off x="7772178" y="50906"/>
        <a:ext cx="2402438" cy="1636244"/>
      </dsp:txXfrm>
    </dsp:sp>
    <dsp:sp modelId="{9F7C5678-B394-794F-BD6E-DA4D608610E4}">
      <dsp:nvSpPr>
        <dsp:cNvPr id="0" name=""/>
        <dsp:cNvSpPr/>
      </dsp:nvSpPr>
      <dsp:spPr>
        <a:xfrm>
          <a:off x="811047" y="0"/>
          <a:ext cx="3577500" cy="23174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8E9A9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>
            <a:solidFill>
              <a:srgbClr val="1E4D2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1E4D2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International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1E4D2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Federal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1E4D2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State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1E4D2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Local</a:t>
          </a:r>
        </a:p>
      </dsp:txBody>
      <dsp:txXfrm>
        <a:off x="861953" y="50906"/>
        <a:ext cx="2402438" cy="1636244"/>
      </dsp:txXfrm>
    </dsp:sp>
    <dsp:sp modelId="{B7D9D5E8-D3F9-B644-AF20-290D6E006940}">
      <dsp:nvSpPr>
        <dsp:cNvPr id="0" name=""/>
        <dsp:cNvSpPr/>
      </dsp:nvSpPr>
      <dsp:spPr>
        <a:xfrm>
          <a:off x="2310121" y="429721"/>
          <a:ext cx="3135744" cy="3135744"/>
        </a:xfrm>
        <a:prstGeom prst="pieWedge">
          <a:avLst/>
        </a:prstGeom>
        <a:solidFill>
          <a:srgbClr val="8E9A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Government</a:t>
          </a:r>
        </a:p>
      </dsp:txBody>
      <dsp:txXfrm>
        <a:off x="3228559" y="1348159"/>
        <a:ext cx="2217306" cy="2217306"/>
      </dsp:txXfrm>
    </dsp:sp>
    <dsp:sp modelId="{B0050A14-7E25-574E-92E1-9A0DB5A373E1}">
      <dsp:nvSpPr>
        <dsp:cNvPr id="0" name=""/>
        <dsp:cNvSpPr/>
      </dsp:nvSpPr>
      <dsp:spPr>
        <a:xfrm rot="5400000">
          <a:off x="5590704" y="412788"/>
          <a:ext cx="3135744" cy="3135744"/>
        </a:xfrm>
        <a:prstGeom prst="pieWedge">
          <a:avLst/>
        </a:prstGeom>
        <a:solidFill>
          <a:srgbClr val="C9ADA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Regulatory Agency</a:t>
          </a:r>
        </a:p>
      </dsp:txBody>
      <dsp:txXfrm rot="-5400000">
        <a:off x="5590704" y="1331226"/>
        <a:ext cx="2217306" cy="2217306"/>
      </dsp:txXfrm>
    </dsp:sp>
    <dsp:sp modelId="{05B7F841-B96E-864C-841C-258B9DB6B8C0}">
      <dsp:nvSpPr>
        <dsp:cNvPr id="0" name=""/>
        <dsp:cNvSpPr/>
      </dsp:nvSpPr>
      <dsp:spPr>
        <a:xfrm rot="10800000">
          <a:off x="5590704" y="3693371"/>
          <a:ext cx="3135744" cy="3135744"/>
        </a:xfrm>
        <a:prstGeom prst="pieWedge">
          <a:avLst/>
        </a:prstGeom>
        <a:solidFill>
          <a:srgbClr val="9A8C9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Organizational Policy</a:t>
          </a:r>
        </a:p>
      </dsp:txBody>
      <dsp:txXfrm rot="10800000">
        <a:off x="5590704" y="3693371"/>
        <a:ext cx="2217306" cy="2217306"/>
      </dsp:txXfrm>
    </dsp:sp>
    <dsp:sp modelId="{894D3F8C-2037-9441-A464-21F7FD30CDC8}">
      <dsp:nvSpPr>
        <dsp:cNvPr id="0" name=""/>
        <dsp:cNvSpPr/>
      </dsp:nvSpPr>
      <dsp:spPr>
        <a:xfrm rot="16200000">
          <a:off x="2310121" y="3693371"/>
          <a:ext cx="3135744" cy="3135744"/>
        </a:xfrm>
        <a:prstGeom prst="pieWedge">
          <a:avLst/>
        </a:prstGeom>
        <a:solidFill>
          <a:srgbClr val="4A4E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Patient Provider Contract</a:t>
          </a:r>
        </a:p>
      </dsp:txBody>
      <dsp:txXfrm rot="5400000">
        <a:off x="3228559" y="3693371"/>
        <a:ext cx="2217306" cy="2217306"/>
      </dsp:txXfrm>
    </dsp:sp>
    <dsp:sp modelId="{1C80121E-8674-1F42-9809-4B911866CF92}">
      <dsp:nvSpPr>
        <dsp:cNvPr id="0" name=""/>
        <dsp:cNvSpPr/>
      </dsp:nvSpPr>
      <dsp:spPr>
        <a:xfrm>
          <a:off x="4976952" y="2969180"/>
          <a:ext cx="1082664" cy="94144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91458-DBA9-2F4C-A5CD-129916878EBB}">
      <dsp:nvSpPr>
        <dsp:cNvPr id="0" name=""/>
        <dsp:cNvSpPr/>
      </dsp:nvSpPr>
      <dsp:spPr>
        <a:xfrm rot="10800000">
          <a:off x="4976952" y="3331275"/>
          <a:ext cx="1082664" cy="94144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ISP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ISP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OCR HHS – Compliance Complain</a:t>
            </a:r>
          </a:p>
          <a:p>
            <a:pPr marL="812800" lvl="2" indent="-3556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Impermissible uses and disclosures of PHI</a:t>
            </a:r>
          </a:p>
          <a:p>
            <a:pPr marL="812800" lvl="2" indent="-3556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safeguards of PHI</a:t>
            </a:r>
          </a:p>
          <a:p>
            <a:pPr marL="812800" lvl="2" indent="-3556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patient access to their PHI</a:t>
            </a:r>
          </a:p>
          <a:p>
            <a:pPr marL="812800" lvl="2" indent="-3556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administrative safeguards of electronic PHI</a:t>
            </a:r>
          </a:p>
          <a:p>
            <a:pPr marL="812800" lvl="2" indent="-3556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or disclosure of more than the minimum necessary PHI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ISP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89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pPr marL="334685" indent="-334685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stronger security guarantees, demonstrating / proving policy compliance is must</a:t>
            </a:r>
          </a:p>
          <a:p>
            <a:pPr marL="334685" indent="-334685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compliance is challenging since policies can range from national level policies to state-level, city-level, organization-level policies, and also individual user  level</a:t>
            </a:r>
          </a:p>
          <a:p>
            <a:pPr marL="334685" indent="-334685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1200" kern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in policy specification and implementation remain unidentified until a breach</a:t>
            </a:r>
          </a:p>
          <a:p>
            <a:pPr marL="334685" indent="-334685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subcultures often lead to policy violations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ISP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4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Policy Enforcement</a:t>
            </a:r>
          </a:p>
          <a:p>
            <a:pPr marL="9144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Enforced while evaluating authorization decision</a:t>
            </a:r>
          </a:p>
          <a:p>
            <a:pPr marL="9144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Executed available and applicable policies</a:t>
            </a:r>
          </a:p>
          <a:p>
            <a:pPr marL="9144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related with subject, object, action, and other conditions</a:t>
            </a:r>
          </a:p>
          <a:p>
            <a:pPr marL="9144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violations and taking action when a violation occurs</a:t>
            </a:r>
          </a:p>
          <a:p>
            <a:pPr marL="9144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Well-defined and implemented policies ensure proper authorization</a:t>
            </a:r>
          </a:p>
          <a:p>
            <a:pPr marL="9144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Improper policies lead flawed authorization decision</a:t>
            </a:r>
          </a:p>
          <a:p>
            <a:endParaRPr lang="en-US" dirty="0"/>
          </a:p>
          <a:p>
            <a:r>
              <a:rPr lang="en-US" dirty="0"/>
              <a:t>Policy Compliance</a:t>
            </a:r>
          </a:p>
          <a:p>
            <a:pPr marL="9144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how organizations are following ordinance or guidelines</a:t>
            </a:r>
          </a:p>
          <a:p>
            <a:pPr marL="9144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better protection mechanisms are active</a:t>
            </a:r>
          </a:p>
          <a:p>
            <a:pPr marL="9144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further improvement  </a:t>
            </a:r>
          </a:p>
          <a:p>
            <a:endParaRPr lang="en-US" dirty="0"/>
          </a:p>
          <a:p>
            <a:r>
              <a:rPr lang="en-US" dirty="0"/>
              <a:t>Policy Provenance</a:t>
            </a:r>
          </a:p>
          <a:p>
            <a:pPr marL="9144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lineage of all activities of a policy</a:t>
            </a:r>
          </a:p>
          <a:p>
            <a:pPr marL="9144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Gives all operations history for subjects</a:t>
            </a:r>
          </a:p>
          <a:p>
            <a:pPr marL="9144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performed actions on objects or resources</a:t>
            </a:r>
          </a:p>
          <a:p>
            <a:pPr marL="9144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Maintains integrity to ensure immutable lineage records</a:t>
            </a:r>
          </a:p>
          <a:p>
            <a:pPr marL="9144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proper policy enforcement and compliance </a:t>
            </a:r>
          </a:p>
          <a:p>
            <a:endParaRPr lang="en-US" dirty="0"/>
          </a:p>
          <a:p>
            <a:r>
              <a:rPr lang="en-US" dirty="0"/>
              <a:t>Compliance Issues</a:t>
            </a:r>
          </a:p>
          <a:p>
            <a:pPr marL="9144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 trails are not analyzed timely and properly</a:t>
            </a:r>
          </a:p>
          <a:p>
            <a:pPr marL="9144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provenance not maintained strictly</a:t>
            </a:r>
          </a:p>
          <a:p>
            <a:pPr marL="9144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 trails are tampered to cover unwanted activities</a:t>
            </a:r>
          </a:p>
          <a:p>
            <a:pPr marL="9144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oriented compliance reports not given</a:t>
            </a:r>
          </a:p>
          <a:p>
            <a:endParaRPr lang="en-US" dirty="0"/>
          </a:p>
          <a:p>
            <a:r>
              <a:rPr lang="en-US" dirty="0"/>
              <a:t>Proposed Approach</a:t>
            </a:r>
          </a:p>
          <a:p>
            <a:pPr marL="8001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Immutable, integrity verified storage of audit trail</a:t>
            </a:r>
          </a:p>
          <a:p>
            <a:pPr marL="8001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Blockchain’s decentralized consensus mechanism</a:t>
            </a:r>
          </a:p>
          <a:p>
            <a:pPr marL="8001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policies as smart contracts ensures compliance via auto triggering and consensus mechanism</a:t>
            </a:r>
          </a:p>
          <a:p>
            <a:pPr marL="8001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of Compliance (PoC) blockchain consensus mechanism to verify compliance and non-compliance actions</a:t>
            </a:r>
          </a:p>
          <a:p>
            <a:pPr marL="8001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97052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1_Content and Photo Righ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621745" y="982462"/>
            <a:ext cx="4862405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621745" y="3052261"/>
            <a:ext cx="4862404" cy="197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324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48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>
            <a:spLocks noGrp="1"/>
          </p:cNvSpPr>
          <p:nvPr>
            <p:ph type="pic" idx="2"/>
          </p:nvPr>
        </p:nvSpPr>
        <p:spPr>
          <a:xfrm>
            <a:off x="6105893" y="0"/>
            <a:ext cx="7711707" cy="7772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8174746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495059" y="-4797126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698836"/>
            <a:ext cx="13817600" cy="3231654"/>
          </a:xfrm>
        </p:spPr>
        <p:txBody>
          <a:bodyPr/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Smart Contracts for Policy Compliance: A Healthcare Perspective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522275-FF70-EC48-F453-9A58C6A18275}"/>
              </a:ext>
            </a:extLst>
          </p:cNvPr>
          <p:cNvSpPr txBox="1"/>
          <p:nvPr/>
        </p:nvSpPr>
        <p:spPr>
          <a:xfrm>
            <a:off x="0" y="4363394"/>
            <a:ext cx="13817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Hemanth Chowdary, Md Al Amin, Seshamalini Mohan and Indrajit Ray   </a:t>
            </a:r>
          </a:p>
          <a:p>
            <a:pPr algn="ctr"/>
            <a:endParaRPr lang="en-US" sz="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AB915-97A5-C950-3027-E12B2FE1C68C}"/>
              </a:ext>
            </a:extLst>
          </p:cNvPr>
          <p:cNvSpPr txBox="1"/>
          <p:nvPr/>
        </p:nvSpPr>
        <p:spPr>
          <a:xfrm>
            <a:off x="207169" y="6930659"/>
            <a:ext cx="93083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Department, Colorado State University, Fort Collins, CO, USA</a:t>
            </a:r>
          </a:p>
        </p:txBody>
      </p:sp>
    </p:spTree>
    <p:extLst>
      <p:ext uri="{BB962C8B-B14F-4D97-AF65-F5344CB8AC3E}">
        <p14:creationId xmlns:p14="http://schemas.microsoft.com/office/powerpoint/2010/main" val="94998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572D09F-F6F8-4A1E-B88E-31F7C3CA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50" y="96326"/>
            <a:ext cx="13817600" cy="718406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OCR HHS - Compliance Complain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06420-373C-4CCD-9626-ADEB7FB6EF03}"/>
              </a:ext>
            </a:extLst>
          </p:cNvPr>
          <p:cNvSpPr txBox="1"/>
          <p:nvPr/>
        </p:nvSpPr>
        <p:spPr>
          <a:xfrm>
            <a:off x="13244359" y="6978317"/>
            <a:ext cx="567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6A25B818-AC5C-5AB7-6D81-E279A6B08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033433"/>
              </p:ext>
            </p:extLst>
          </p:nvPr>
        </p:nvGraphicFramePr>
        <p:xfrm>
          <a:off x="221568" y="1267046"/>
          <a:ext cx="13239010" cy="50971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1571">
                  <a:extLst>
                    <a:ext uri="{9D8B030D-6E8A-4147-A177-3AD203B41FA5}">
                      <a16:colId xmlns:a16="http://schemas.microsoft.com/office/drawing/2014/main" val="844625211"/>
                    </a:ext>
                  </a:extLst>
                </a:gridCol>
                <a:gridCol w="2854001">
                  <a:extLst>
                    <a:ext uri="{9D8B030D-6E8A-4147-A177-3AD203B41FA5}">
                      <a16:colId xmlns:a16="http://schemas.microsoft.com/office/drawing/2014/main" val="2418141097"/>
                    </a:ext>
                  </a:extLst>
                </a:gridCol>
                <a:gridCol w="3128089">
                  <a:extLst>
                    <a:ext uri="{9D8B030D-6E8A-4147-A177-3AD203B41FA5}">
                      <a16:colId xmlns:a16="http://schemas.microsoft.com/office/drawing/2014/main" val="3227192613"/>
                    </a:ext>
                  </a:extLst>
                </a:gridCol>
                <a:gridCol w="2762866">
                  <a:extLst>
                    <a:ext uri="{9D8B030D-6E8A-4147-A177-3AD203B41FA5}">
                      <a16:colId xmlns:a16="http://schemas.microsoft.com/office/drawing/2014/main" val="1790673028"/>
                    </a:ext>
                  </a:extLst>
                </a:gridCol>
                <a:gridCol w="2292483">
                  <a:extLst>
                    <a:ext uri="{9D8B030D-6E8A-4147-A177-3AD203B41FA5}">
                      <a16:colId xmlns:a16="http://schemas.microsoft.com/office/drawing/2014/main" val="1677892342"/>
                    </a:ext>
                  </a:extLst>
                </a:gridCol>
              </a:tblGrid>
              <a:tr h="1010513">
                <a:tc>
                  <a:txBody>
                    <a:bodyPr/>
                    <a:lstStyle/>
                    <a:p>
                      <a:pPr marL="0" algn="ctr" defTabSz="699614" rtl="0" eaLnBrk="1" latinLnBrk="0" hangingPunct="1"/>
                      <a:r>
                        <a:rPr lang="en-US" sz="2800" kern="12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99614" rtl="0" eaLnBrk="1" latinLnBrk="0" hangingPunct="1"/>
                      <a:r>
                        <a:rPr lang="en-US" sz="2800" kern="12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Complains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99614" rtl="0" eaLnBrk="1" latinLnBrk="0" hangingPunct="1"/>
                      <a:r>
                        <a:rPr lang="en-US" sz="2800" kern="12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Compliance Reviews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99614" rtl="0" eaLnBrk="1" latinLnBrk="0" hangingPunct="1"/>
                      <a:r>
                        <a:rPr lang="en-US" sz="2800" kern="12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Technical Assistance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99614" rtl="0" eaLnBrk="1" latinLnBrk="0" hangingPunct="1"/>
                      <a:r>
                        <a:rPr lang="en-US" sz="2800" kern="12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 Cases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824544"/>
                  </a:ext>
                </a:extLst>
              </a:tr>
              <a:tr h="1010513">
                <a:tc>
                  <a:txBody>
                    <a:bodyPr/>
                    <a:lstStyle/>
                    <a:p>
                      <a:pPr marL="0" algn="ctr" defTabSz="699614" rtl="0" eaLnBrk="1" latinLnBrk="0" hangingPunct="1"/>
                      <a:r>
                        <a:rPr lang="en-US" sz="2800" kern="12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25089</a:t>
                      </a:r>
                    </a:p>
                  </a:txBody>
                  <a:tcPr marL="30244" marR="30244" marT="30244" marB="30244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438</a:t>
                      </a:r>
                    </a:p>
                  </a:txBody>
                  <a:tcPr marL="30244" marR="30244" marT="30244" marB="30244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7243</a:t>
                      </a:r>
                    </a:p>
                  </a:txBody>
                  <a:tcPr marL="30244" marR="30244" marT="30244" marB="30244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32770</a:t>
                      </a:r>
                    </a:p>
                  </a:txBody>
                  <a:tcPr marL="30244" marR="30244" marT="30244" marB="30244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382721"/>
                  </a:ext>
                </a:extLst>
              </a:tr>
              <a:tr h="1010513">
                <a:tc>
                  <a:txBody>
                    <a:bodyPr/>
                    <a:lstStyle/>
                    <a:p>
                      <a:pPr marL="0" algn="ctr" defTabSz="699614" rtl="0" eaLnBrk="1" latinLnBrk="0" hangingPunct="1"/>
                      <a:r>
                        <a:rPr lang="en-US" sz="2800" kern="12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29853</a:t>
                      </a:r>
                    </a:p>
                  </a:txBody>
                  <a:tcPr marL="30244" marR="30244" marT="30244" marB="30244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338</a:t>
                      </a:r>
                    </a:p>
                  </a:txBody>
                  <a:tcPr marL="30244" marR="30244" marT="30244" marB="30244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9060</a:t>
                      </a:r>
                    </a:p>
                  </a:txBody>
                  <a:tcPr marL="30244" marR="30244" marT="30244" marB="30244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39251</a:t>
                      </a:r>
                    </a:p>
                  </a:txBody>
                  <a:tcPr marL="30244" marR="30244" marT="30244" marB="30244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165428"/>
                  </a:ext>
                </a:extLst>
              </a:tr>
              <a:tr h="1055125">
                <a:tc>
                  <a:txBody>
                    <a:bodyPr/>
                    <a:lstStyle/>
                    <a:p>
                      <a:pPr marL="0" algn="ctr" defTabSz="699614" rtl="0" eaLnBrk="1" latinLnBrk="0" hangingPunct="1"/>
                      <a:r>
                        <a:rPr lang="en-US" sz="2800" kern="12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26530</a:t>
                      </a:r>
                    </a:p>
                  </a:txBody>
                  <a:tcPr marL="30244" marR="30244" marT="30244" marB="302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566</a:t>
                      </a:r>
                    </a:p>
                  </a:txBody>
                  <a:tcPr marL="30244" marR="30244" marT="30244" marB="302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5193</a:t>
                      </a:r>
                    </a:p>
                  </a:txBody>
                  <a:tcPr marL="30244" marR="30244" marT="30244" marB="302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32289</a:t>
                      </a:r>
                    </a:p>
                  </a:txBody>
                  <a:tcPr marL="30244" marR="30244" marT="30244" marB="302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1565"/>
                  </a:ext>
                </a:extLst>
              </a:tr>
              <a:tr h="1010513">
                <a:tc>
                  <a:txBody>
                    <a:bodyPr/>
                    <a:lstStyle/>
                    <a:p>
                      <a:pPr marL="0" algn="ctr" defTabSz="699614" rtl="0" eaLnBrk="1" latinLnBrk="0" hangingPunct="1"/>
                      <a:r>
                        <a:rPr lang="en-US" sz="2800" kern="12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26420</a:t>
                      </a:r>
                    </a:p>
                  </a:txBody>
                  <a:tcPr marL="30244" marR="30244" marT="30244" marB="30244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573</a:t>
                      </a:r>
                    </a:p>
                  </a:txBody>
                  <a:tcPr marL="30244" marR="30244" marT="30244" marB="30244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4244</a:t>
                      </a:r>
                    </a:p>
                  </a:txBody>
                  <a:tcPr marL="30244" marR="30244" marT="30244" marB="30244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31237</a:t>
                      </a:r>
                    </a:p>
                  </a:txBody>
                  <a:tcPr marL="30244" marR="30244" marT="30244" marB="30244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4877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06A1951-47E0-C3C3-E081-F0B87CFF12F0}"/>
              </a:ext>
            </a:extLst>
          </p:cNvPr>
          <p:cNvSpPr txBox="1"/>
          <p:nvPr/>
        </p:nvSpPr>
        <p:spPr>
          <a:xfrm>
            <a:off x="5350" y="6978317"/>
            <a:ext cx="132390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>
                <a:solidFill>
                  <a:srgbClr val="1E4D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Office for Civil Rights (</a:t>
            </a:r>
            <a:r>
              <a:rPr lang="en-US" sz="1600" b="1" i="0" dirty="0">
                <a:solidFill>
                  <a:srgbClr val="1E4D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OCR</a:t>
            </a:r>
            <a:r>
              <a:rPr lang="en-US" sz="1600" b="0" i="0" dirty="0">
                <a:solidFill>
                  <a:srgbClr val="1E4D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at the U.S. Department of Health and Human Services (</a:t>
            </a:r>
            <a:r>
              <a:rPr lang="en-US" sz="1600" b="1" i="0" dirty="0">
                <a:solidFill>
                  <a:srgbClr val="1E4D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HHS</a:t>
            </a:r>
            <a:r>
              <a:rPr lang="en-US" sz="1600" b="0" i="0" dirty="0">
                <a:solidFill>
                  <a:srgbClr val="1E4D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srgbClr val="1E4D2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44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907A10-BA19-4622-8B98-B5F3D10562B5}"/>
              </a:ext>
            </a:extLst>
          </p:cNvPr>
          <p:cNvSpPr/>
          <p:nvPr/>
        </p:nvSpPr>
        <p:spPr>
          <a:xfrm>
            <a:off x="-356259" y="1703531"/>
            <a:ext cx="46076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 </a:t>
            </a:r>
          </a:p>
          <a:p>
            <a:pPr algn="ctr"/>
            <a:r>
              <a:rPr lang="en-US" sz="5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Compliance Requirements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54B5B5B-2BD5-75C1-B451-F6CD697D96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367514"/>
              </p:ext>
            </p:extLst>
          </p:nvPr>
        </p:nvGraphicFramePr>
        <p:xfrm>
          <a:off x="3210026" y="0"/>
          <a:ext cx="11036570" cy="7241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BDEEFB-875F-4B7D-AEF1-D7BB1D676030}"/>
              </a:ext>
            </a:extLst>
          </p:cNvPr>
          <p:cNvSpPr txBox="1"/>
          <p:nvPr/>
        </p:nvSpPr>
        <p:spPr>
          <a:xfrm>
            <a:off x="13239318" y="6978419"/>
            <a:ext cx="567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b="1" dirty="0">
                <a:solidFill>
                  <a:srgbClr val="1E4D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5124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DA29F8D-1F7C-C996-B79E-B900BB1EB7FE}"/>
              </a:ext>
            </a:extLst>
          </p:cNvPr>
          <p:cNvSpPr/>
          <p:nvPr/>
        </p:nvSpPr>
        <p:spPr>
          <a:xfrm>
            <a:off x="1693872" y="4378201"/>
            <a:ext cx="3310128" cy="3017520"/>
          </a:xfrm>
          <a:prstGeom prst="ellipse">
            <a:avLst/>
          </a:prstGeom>
          <a:noFill/>
          <a:ln w="508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Enforcement</a:t>
            </a:r>
          </a:p>
          <a:p>
            <a:pPr lvl="3"/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A44B99-12CA-8C26-A1C7-54B74866E715}"/>
              </a:ext>
            </a:extLst>
          </p:cNvPr>
          <p:cNvSpPr/>
          <p:nvPr/>
        </p:nvSpPr>
        <p:spPr>
          <a:xfrm>
            <a:off x="8115569" y="4313582"/>
            <a:ext cx="3310128" cy="301752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65676B-4A8D-8BF6-2825-F9ADF8C52964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4519243" y="4819457"/>
            <a:ext cx="4004495" cy="650"/>
          </a:xfrm>
          <a:prstGeom prst="straightConnector1">
            <a:avLst/>
          </a:prstGeom>
          <a:ln w="50800">
            <a:solidFill>
              <a:srgbClr val="0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399D62-61D4-1534-07D1-D5BEFA571E43}"/>
              </a:ext>
            </a:extLst>
          </p:cNvPr>
          <p:cNvCxnSpPr/>
          <p:nvPr/>
        </p:nvCxnSpPr>
        <p:spPr>
          <a:xfrm>
            <a:off x="4579005" y="6889465"/>
            <a:ext cx="4005072" cy="0"/>
          </a:xfrm>
          <a:prstGeom prst="straightConnector1">
            <a:avLst/>
          </a:prstGeom>
          <a:ln w="50800">
            <a:solidFill>
              <a:srgbClr val="7030A0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ADD0F6-76BD-5408-42A7-CE1B95B0BBC1}"/>
              </a:ext>
            </a:extLst>
          </p:cNvPr>
          <p:cNvSpPr txBox="1"/>
          <p:nvPr/>
        </p:nvSpPr>
        <p:spPr>
          <a:xfrm>
            <a:off x="5651097" y="4172999"/>
            <a:ext cx="2730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34B467-E45A-9E96-8C97-E66B0202FEBB}"/>
              </a:ext>
            </a:extLst>
          </p:cNvPr>
          <p:cNvSpPr txBox="1"/>
          <p:nvPr/>
        </p:nvSpPr>
        <p:spPr>
          <a:xfrm>
            <a:off x="5646790" y="6326475"/>
            <a:ext cx="1527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2A0740-A4A6-9DDA-4F41-A100837C3F18}"/>
              </a:ext>
            </a:extLst>
          </p:cNvPr>
          <p:cNvSpPr/>
          <p:nvPr/>
        </p:nvSpPr>
        <p:spPr>
          <a:xfrm>
            <a:off x="5081327" y="946483"/>
            <a:ext cx="3310128" cy="3017520"/>
          </a:xfrm>
          <a:prstGeom prst="ellipse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Provenance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4F8E6F-8436-228F-80F5-DCBC4A3FDFDC}"/>
              </a:ext>
            </a:extLst>
          </p:cNvPr>
          <p:cNvCxnSpPr>
            <a:cxnSpLocks/>
          </p:cNvCxnSpPr>
          <p:nvPr/>
        </p:nvCxnSpPr>
        <p:spPr>
          <a:xfrm flipV="1">
            <a:off x="3282569" y="2419293"/>
            <a:ext cx="1770944" cy="1972437"/>
          </a:xfrm>
          <a:prstGeom prst="straightConnector1">
            <a:avLst/>
          </a:prstGeom>
          <a:ln w="50800">
            <a:solidFill>
              <a:schemeClr val="accent3"/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02F148-C229-217A-2A27-B3CAB93E8010}"/>
              </a:ext>
            </a:extLst>
          </p:cNvPr>
          <p:cNvCxnSpPr>
            <a:cxnSpLocks/>
          </p:cNvCxnSpPr>
          <p:nvPr/>
        </p:nvCxnSpPr>
        <p:spPr>
          <a:xfrm>
            <a:off x="8363739" y="2349220"/>
            <a:ext cx="2171292" cy="2147762"/>
          </a:xfrm>
          <a:prstGeom prst="straightConnector1">
            <a:avLst/>
          </a:prstGeom>
          <a:ln w="50800">
            <a:solidFill>
              <a:schemeClr val="accent3"/>
            </a:solidFill>
            <a:prstDash val="soli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925279-2C42-56A1-AD7D-506FDD848EC6}"/>
              </a:ext>
            </a:extLst>
          </p:cNvPr>
          <p:cNvSpPr txBox="1"/>
          <p:nvPr/>
        </p:nvSpPr>
        <p:spPr>
          <a:xfrm rot="18689309">
            <a:off x="3053500" y="2908143"/>
            <a:ext cx="1795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5E8CE4-338F-FAC2-D800-0C16C2136791}"/>
              </a:ext>
            </a:extLst>
          </p:cNvPr>
          <p:cNvSpPr txBox="1"/>
          <p:nvPr/>
        </p:nvSpPr>
        <p:spPr>
          <a:xfrm rot="2556665">
            <a:off x="8897927" y="3039013"/>
            <a:ext cx="1825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Lineage</a:t>
            </a:r>
          </a:p>
        </p:txBody>
      </p:sp>
      <p:sp>
        <p:nvSpPr>
          <p:cNvPr id="27" name="Google Shape;162;g1f5b51be872_2_17">
            <a:extLst>
              <a:ext uri="{FF2B5EF4-FFF2-40B4-BE49-F238E27FC236}">
                <a16:creationId xmlns:a16="http://schemas.microsoft.com/office/drawing/2014/main" id="{F2DA139C-B8AD-E08E-67AB-782FF503393B}"/>
              </a:ext>
            </a:extLst>
          </p:cNvPr>
          <p:cNvSpPr/>
          <p:nvPr/>
        </p:nvSpPr>
        <p:spPr>
          <a:xfrm>
            <a:off x="40657" y="10004"/>
            <a:ext cx="13716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800" b="1" dirty="0">
                <a:solidFill>
                  <a:srgbClr val="1E4D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Enforcement, Provenance, &amp; Compliance</a:t>
            </a:r>
            <a:endParaRPr sz="4800" b="1" i="0" u="none" strike="noStrike" cap="none" dirty="0">
              <a:solidFill>
                <a:srgbClr val="1E4D2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4" name="Google Shape;149;p2" descr="Logo | Brand | Colorado State University">
            <a:extLst>
              <a:ext uri="{FF2B5EF4-FFF2-40B4-BE49-F238E27FC236}">
                <a16:creationId xmlns:a16="http://schemas.microsoft.com/office/drawing/2014/main" id="{32688C2D-184C-4394-3FCE-D4369318B4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000" t="12358" r="11484" b="11250"/>
          <a:stretch/>
        </p:blipFill>
        <p:spPr>
          <a:xfrm>
            <a:off x="12730025" y="6685094"/>
            <a:ext cx="1097280" cy="109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15747D-CCB6-3808-CEC0-C37E12876004}"/>
              </a:ext>
            </a:extLst>
          </p:cNvPr>
          <p:cNvSpPr txBox="1"/>
          <p:nvPr/>
        </p:nvSpPr>
        <p:spPr>
          <a:xfrm>
            <a:off x="401142" y="7233734"/>
            <a:ext cx="567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b="1" dirty="0">
                <a:solidFill>
                  <a:srgbClr val="1E4D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13" grpId="0" animBg="1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8FA9BBB-7CB3-4D0A-29B8-FEF3F721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977" y="0"/>
            <a:ext cx="12225403" cy="101985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Based Policy Enforcement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767C7D-1FCA-3ADC-8D50-4CCC110C9324}"/>
              </a:ext>
            </a:extLst>
          </p:cNvPr>
          <p:cNvSpPr txBox="1"/>
          <p:nvPr/>
        </p:nvSpPr>
        <p:spPr>
          <a:xfrm>
            <a:off x="0" y="7356445"/>
            <a:ext cx="567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8D8C55-3BB9-01A1-4C33-E9FACF487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757" y="909428"/>
            <a:ext cx="11786623" cy="671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8FA9BBB-7CB3-4D0A-29B8-FEF3F721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1" y="1799314"/>
            <a:ext cx="12225403" cy="417377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booth # for our poster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some questions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767C7D-1FCA-3ADC-8D50-4CCC110C9324}"/>
              </a:ext>
            </a:extLst>
          </p:cNvPr>
          <p:cNvSpPr txBox="1"/>
          <p:nvPr/>
        </p:nvSpPr>
        <p:spPr>
          <a:xfrm>
            <a:off x="0" y="7356445"/>
            <a:ext cx="567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F6CA97624184698A302471303F5CE" ma:contentTypeVersion="14" ma:contentTypeDescription="Create a new document." ma:contentTypeScope="" ma:versionID="b10b42a1e8d2f94692cc5891e6d24a63">
  <xsd:schema xmlns:xsd="http://www.w3.org/2001/XMLSchema" xmlns:xs="http://www.w3.org/2001/XMLSchema" xmlns:p="http://schemas.microsoft.com/office/2006/metadata/properties" xmlns:ns3="3d74d079-2346-4695-b4a2-cc6b75e29d96" xmlns:ns4="37dbbecf-ff40-4517-a433-955b7c9c1eb0" targetNamespace="http://schemas.microsoft.com/office/2006/metadata/properties" ma:root="true" ma:fieldsID="50a197028169ca2b64e3ea99114e8efb" ns3:_="" ns4:_="">
    <xsd:import namespace="3d74d079-2346-4695-b4a2-cc6b75e29d96"/>
    <xsd:import namespace="37dbbecf-ff40-4517-a433-955b7c9c1e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74d079-2346-4695-b4a2-cc6b75e29d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dbbecf-ff40-4517-a433-955b7c9c1eb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C4B612-B6D8-4FBF-98C3-084E85CD47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7FA1FB-AF22-4809-912C-79225D495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74d079-2346-4695-b4a2-cc6b75e29d96"/>
    <ds:schemaRef ds:uri="37dbbecf-ff40-4517-a433-955b7c9c1e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F2A4D5-EE24-44EB-BD09-CD0E1A53729D}">
  <ds:schemaRefs>
    <ds:schemaRef ds:uri="37dbbecf-ff40-4517-a433-955b7c9c1eb0"/>
    <ds:schemaRef ds:uri="http://purl.org/dc/elements/1.1/"/>
    <ds:schemaRef ds:uri="http://www.w3.org/XML/1998/namespace"/>
    <ds:schemaRef ds:uri="http://purl.org/dc/dcmitype/"/>
    <ds:schemaRef ds:uri="3d74d079-2346-4695-b4a2-cc6b75e29d96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17794</TotalTime>
  <Words>444</Words>
  <Application>Microsoft Macintosh PowerPoint</Application>
  <PresentationFormat>Custom</PresentationFormat>
  <Paragraphs>116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Franklin Gothic Book</vt:lpstr>
      <vt:lpstr>Proxima Nova</vt:lpstr>
      <vt:lpstr>Times New Roman</vt:lpstr>
      <vt:lpstr>Vitesse Light</vt:lpstr>
      <vt:lpstr>Wingdings</vt:lpstr>
      <vt:lpstr>Office Theme</vt:lpstr>
      <vt:lpstr>PowerPoint Presentation</vt:lpstr>
      <vt:lpstr>OCR HHS - Compliance Complain</vt:lpstr>
      <vt:lpstr>PowerPoint Presentation</vt:lpstr>
      <vt:lpstr>PowerPoint Presentation</vt:lpstr>
      <vt:lpstr>Contract Based Policy Enforcement</vt:lpstr>
      <vt:lpstr>Visit booth # for our poster &amp; Have some 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AL AMIN</dc:creator>
  <cp:lastModifiedBy>Al Amin,MD</cp:lastModifiedBy>
  <cp:revision>946</cp:revision>
  <dcterms:created xsi:type="dcterms:W3CDTF">2020-10-27T08:39:08Z</dcterms:created>
  <dcterms:modified xsi:type="dcterms:W3CDTF">2023-10-24T18:28:28Z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0x0101007C1F6CA97624184698A302471303F5CE</vt:lpwstr>
  </property>
</Properties>
</file>