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9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86A"/>
    <a:srgbClr val="457B9D"/>
    <a:srgbClr val="996D7A"/>
    <a:srgbClr val="1D3557"/>
    <a:srgbClr val="578158"/>
    <a:srgbClr val="16697A"/>
    <a:srgbClr val="C0D6DF"/>
    <a:srgbClr val="A3B18A"/>
    <a:srgbClr val="344E41"/>
    <a:srgbClr val="3A5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5"/>
    <p:restoredTop sz="95634"/>
  </p:normalViewPr>
  <p:slideViewPr>
    <p:cSldViewPr snapToGrid="0" snapToObjects="1">
      <p:cViewPr>
        <p:scale>
          <a:sx n="30" d="100"/>
          <a:sy n="30" d="100"/>
        </p:scale>
        <p:origin x="1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00D9F-D92E-184E-A1EB-731ADE7AE4EE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8F8E1-A2EF-084F-9018-7A56F0454AF7}">
      <dgm:prSet phldrT="[Text]" custT="1"/>
      <dgm:spPr>
        <a:solidFill>
          <a:srgbClr val="996D7A">
            <a:alpha val="7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Blockchain</a:t>
          </a:r>
        </a:p>
      </dgm:t>
    </dgm:pt>
    <dgm:pt modelId="{0BA6ECDF-88AC-D147-B8B8-B5B8148FFEA7}" type="parTrans" cxnId="{8AC44535-2431-C748-BB4F-35A9E11C4380}">
      <dgm:prSet/>
      <dgm:spPr/>
      <dgm:t>
        <a:bodyPr/>
        <a:lstStyle/>
        <a:p>
          <a:endParaRPr lang="en-US"/>
        </a:p>
      </dgm:t>
    </dgm:pt>
    <dgm:pt modelId="{C5F605D4-4771-6A44-A894-EC031C876C1B}" type="sibTrans" cxnId="{8AC44535-2431-C748-BB4F-35A9E11C4380}">
      <dgm:prSet/>
      <dgm:spPr/>
      <dgm:t>
        <a:bodyPr/>
        <a:lstStyle/>
        <a:p>
          <a:endParaRPr lang="en-US"/>
        </a:p>
      </dgm:t>
    </dgm:pt>
    <dgm:pt modelId="{848D293E-21F5-654C-A5C8-4D0086CF176D}">
      <dgm:prSet phldrT="[Text]" custT="1"/>
      <dgm:spPr>
        <a:solidFill>
          <a:srgbClr val="457B9D">
            <a:alpha val="6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Smart Contract</a:t>
          </a:r>
        </a:p>
      </dgm:t>
    </dgm:pt>
    <dgm:pt modelId="{7D460C66-F650-3E47-AF09-974A143B5CB4}" type="parTrans" cxnId="{164A2D10-554A-674C-BF35-17286CDA0ACC}">
      <dgm:prSet/>
      <dgm:spPr>
        <a:ln w="76200">
          <a:solidFill>
            <a:srgbClr val="457B9D"/>
          </a:solidFill>
          <a:tailEnd type="triangle"/>
        </a:ln>
      </dgm:spPr>
      <dgm:t>
        <a:bodyPr/>
        <a:lstStyle/>
        <a:p>
          <a:endParaRPr lang="en-US"/>
        </a:p>
      </dgm:t>
    </dgm:pt>
    <dgm:pt modelId="{B1962466-A9F7-E448-8385-86239CD7E829}" type="sibTrans" cxnId="{164A2D10-554A-674C-BF35-17286CDA0ACC}">
      <dgm:prSet/>
      <dgm:spPr/>
      <dgm:t>
        <a:bodyPr/>
        <a:lstStyle/>
        <a:p>
          <a:endParaRPr lang="en-US"/>
        </a:p>
      </dgm:t>
    </dgm:pt>
    <dgm:pt modelId="{D90D9BD9-5D7D-974E-A73B-9921071B63EE}">
      <dgm:prSet phldrT="[Text]" custT="1"/>
      <dgm:spPr>
        <a:solidFill>
          <a:srgbClr val="457B9D">
            <a:alpha val="6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Attribute Integrity</a:t>
          </a:r>
        </a:p>
      </dgm:t>
    </dgm:pt>
    <dgm:pt modelId="{0F454134-382D-FF45-9C9C-81D01013C3EF}" type="parTrans" cxnId="{9B0F65FC-0334-6647-89DF-B7D46B4B2E61}">
      <dgm:prSet/>
      <dgm:spPr>
        <a:ln w="76200">
          <a:solidFill>
            <a:srgbClr val="457B9D"/>
          </a:solidFill>
          <a:tailEnd type="triangle"/>
        </a:ln>
      </dgm:spPr>
      <dgm:t>
        <a:bodyPr/>
        <a:lstStyle/>
        <a:p>
          <a:endParaRPr lang="en-US"/>
        </a:p>
      </dgm:t>
    </dgm:pt>
    <dgm:pt modelId="{332D4CB1-2A00-0E4C-9A4A-FEEDF20F040A}" type="sibTrans" cxnId="{9B0F65FC-0334-6647-89DF-B7D46B4B2E61}">
      <dgm:prSet/>
      <dgm:spPr/>
      <dgm:t>
        <a:bodyPr/>
        <a:lstStyle/>
        <a:p>
          <a:endParaRPr lang="en-US"/>
        </a:p>
      </dgm:t>
    </dgm:pt>
    <dgm:pt modelId="{268F031D-96C3-E24C-AE4F-6FD0CF24FB9B}">
      <dgm:prSet phldrT="[Text]" custT="1"/>
      <dgm:spPr>
        <a:solidFill>
          <a:srgbClr val="457B9D">
            <a:alpha val="6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Access Control Integrity</a:t>
          </a:r>
        </a:p>
      </dgm:t>
    </dgm:pt>
    <dgm:pt modelId="{EA5AFC45-35CD-E04E-8719-A131B60A0264}" type="parTrans" cxnId="{2A7B69C0-66AF-AD41-92D6-D08E8075CB9F}">
      <dgm:prSet/>
      <dgm:spPr>
        <a:ln w="76200">
          <a:solidFill>
            <a:srgbClr val="457B9D"/>
          </a:solidFill>
          <a:tailEnd type="triangle"/>
        </a:ln>
      </dgm:spPr>
      <dgm:t>
        <a:bodyPr/>
        <a:lstStyle/>
        <a:p>
          <a:endParaRPr lang="en-US"/>
        </a:p>
      </dgm:t>
    </dgm:pt>
    <dgm:pt modelId="{EC50EEA9-2F54-3D49-AF8F-7919F9E43C12}" type="sibTrans" cxnId="{2A7B69C0-66AF-AD41-92D6-D08E8075CB9F}">
      <dgm:prSet/>
      <dgm:spPr/>
      <dgm:t>
        <a:bodyPr/>
        <a:lstStyle/>
        <a:p>
          <a:endParaRPr lang="en-US"/>
        </a:p>
      </dgm:t>
    </dgm:pt>
    <dgm:pt modelId="{130DD6EF-C6B8-3546-83F9-FCD7212CE895}">
      <dgm:prSet phldrT="[Text]" custT="1"/>
      <dgm:spPr>
        <a:solidFill>
          <a:srgbClr val="A3B18A">
            <a:alpha val="7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Storage</a:t>
          </a:r>
        </a:p>
      </dgm:t>
    </dgm:pt>
    <dgm:pt modelId="{570729B9-ACBB-BC4E-B9E1-56D39894B29C}" type="parTrans" cxnId="{ED97EBE3-CE6A-4E4B-A32D-B464F1B7DC5D}">
      <dgm:prSet/>
      <dgm:spPr>
        <a:ln w="76200">
          <a:solidFill>
            <a:srgbClr val="87986A"/>
          </a:solidFill>
          <a:prstDash val="solid"/>
          <a:tailEnd type="triangle"/>
        </a:ln>
      </dgm:spPr>
      <dgm:t>
        <a:bodyPr/>
        <a:lstStyle/>
        <a:p>
          <a:endParaRPr lang="en-US"/>
        </a:p>
      </dgm:t>
    </dgm:pt>
    <dgm:pt modelId="{76A8E305-6813-374E-9AFC-4ED8FF078CBD}" type="sibTrans" cxnId="{ED97EBE3-CE6A-4E4B-A32D-B464F1B7DC5D}">
      <dgm:prSet/>
      <dgm:spPr/>
      <dgm:t>
        <a:bodyPr/>
        <a:lstStyle/>
        <a:p>
          <a:endParaRPr lang="en-US"/>
        </a:p>
      </dgm:t>
    </dgm:pt>
    <dgm:pt modelId="{56AE0D56-ABD9-904B-905D-708286677EDA}">
      <dgm:prSet phldrT="[Text]" custT="1"/>
      <dgm:spPr>
        <a:solidFill>
          <a:srgbClr val="A3B18A">
            <a:alpha val="7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Policy, Audit Trails</a:t>
          </a:r>
        </a:p>
      </dgm:t>
    </dgm:pt>
    <dgm:pt modelId="{2A606F78-0EDA-3A43-ADA4-0851BB5A5D55}" type="parTrans" cxnId="{24E51B9F-FC77-AA41-97C8-F71C97D9A0F5}">
      <dgm:prSet/>
      <dgm:spPr>
        <a:ln w="76200">
          <a:solidFill>
            <a:srgbClr val="87986A"/>
          </a:solidFill>
          <a:prstDash val="solid"/>
          <a:tailEnd type="triangle"/>
        </a:ln>
      </dgm:spPr>
      <dgm:t>
        <a:bodyPr/>
        <a:lstStyle/>
        <a:p>
          <a:endParaRPr lang="en-US"/>
        </a:p>
      </dgm:t>
    </dgm:pt>
    <dgm:pt modelId="{263AF2B8-FDBC-CB43-B847-E014C07136E2}" type="sibTrans" cxnId="{24E51B9F-FC77-AA41-97C8-F71C97D9A0F5}">
      <dgm:prSet/>
      <dgm:spPr/>
      <dgm:t>
        <a:bodyPr/>
        <a:lstStyle/>
        <a:p>
          <a:endParaRPr lang="en-US"/>
        </a:p>
      </dgm:t>
    </dgm:pt>
    <dgm:pt modelId="{5E2D4617-A569-9B48-958C-8E989FAEAACA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Blockchain</a:t>
          </a:r>
        </a:p>
      </dgm:t>
    </dgm:pt>
    <dgm:pt modelId="{3D9642BC-0F94-9240-A80F-DFCE03CEE636}" type="parTrans" cxnId="{19D1AEC5-40CC-5B48-BCBA-2941A560D63D}">
      <dgm:prSet/>
      <dgm:spPr/>
      <dgm:t>
        <a:bodyPr/>
        <a:lstStyle/>
        <a:p>
          <a:endParaRPr lang="en-US"/>
        </a:p>
      </dgm:t>
    </dgm:pt>
    <dgm:pt modelId="{588F1AFE-E961-FB4A-A0B4-4E2DABB5B97E}" type="sibTrans" cxnId="{19D1AEC5-40CC-5B48-BCBA-2941A560D63D}">
      <dgm:prSet/>
      <dgm:spPr/>
      <dgm:t>
        <a:bodyPr/>
        <a:lstStyle/>
        <a:p>
          <a:endParaRPr lang="en-US"/>
        </a:p>
      </dgm:t>
    </dgm:pt>
    <dgm:pt modelId="{13ADA854-05B6-ED4A-9769-A763F9A6D3D8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Component</a:t>
          </a:r>
        </a:p>
      </dgm:t>
    </dgm:pt>
    <dgm:pt modelId="{3CA4328D-AE5A-4F4E-A0BE-163B59B86FCC}" type="parTrans" cxnId="{26440E7C-C8C8-444B-97B9-6774A66A54CB}">
      <dgm:prSet/>
      <dgm:spPr/>
      <dgm:t>
        <a:bodyPr/>
        <a:lstStyle/>
        <a:p>
          <a:endParaRPr lang="en-US"/>
        </a:p>
      </dgm:t>
    </dgm:pt>
    <dgm:pt modelId="{2E775ABF-E08A-F542-8FF5-0B3503F88944}" type="sibTrans" cxnId="{26440E7C-C8C8-444B-97B9-6774A66A54CB}">
      <dgm:prSet/>
      <dgm:spPr/>
      <dgm:t>
        <a:bodyPr/>
        <a:lstStyle/>
        <a:p>
          <a:endParaRPr lang="en-US"/>
        </a:p>
      </dgm:t>
    </dgm:pt>
    <dgm:pt modelId="{D0171C6A-94A2-2A4A-B796-B4CA6E985ABB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Service</a:t>
          </a:r>
        </a:p>
      </dgm:t>
    </dgm:pt>
    <dgm:pt modelId="{492EDC25-D900-E54E-9B93-D6365311C6AD}" type="parTrans" cxnId="{19F40225-45AD-E746-89B5-3DF178400B84}">
      <dgm:prSet/>
      <dgm:spPr/>
      <dgm:t>
        <a:bodyPr/>
        <a:lstStyle/>
        <a:p>
          <a:endParaRPr lang="en-US"/>
        </a:p>
      </dgm:t>
    </dgm:pt>
    <dgm:pt modelId="{372B0B9B-42B5-934E-9FCC-84D4A924F256}" type="sibTrans" cxnId="{19F40225-45AD-E746-89B5-3DF178400B84}">
      <dgm:prSet/>
      <dgm:spPr/>
      <dgm:t>
        <a:bodyPr/>
        <a:lstStyle/>
        <a:p>
          <a:endParaRPr lang="en-US"/>
        </a:p>
      </dgm:t>
    </dgm:pt>
    <dgm:pt modelId="{A5743A3A-A884-B845-BBFB-D45A4E06D336}">
      <dgm:prSet phldrT="[Text]" custT="1"/>
      <dgm:spPr>
        <a:solidFill>
          <a:srgbClr val="457B9D">
            <a:alpha val="6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 Integrity</a:t>
          </a:r>
        </a:p>
      </dgm:t>
    </dgm:pt>
    <dgm:pt modelId="{A44394C9-8223-CD44-9242-3C538BBFD693}" type="parTrans" cxnId="{FF30372C-7EFD-884F-B845-ECF3BFB5F4E9}">
      <dgm:prSet/>
      <dgm:spPr>
        <a:ln w="76200">
          <a:solidFill>
            <a:srgbClr val="457B9D"/>
          </a:solidFill>
          <a:tailEnd type="triangle"/>
        </a:ln>
      </dgm:spPr>
      <dgm:t>
        <a:bodyPr/>
        <a:lstStyle/>
        <a:p>
          <a:endParaRPr lang="en-US"/>
        </a:p>
      </dgm:t>
    </dgm:pt>
    <dgm:pt modelId="{1D758674-9875-0140-9309-A14F2D8F301C}" type="sibTrans" cxnId="{FF30372C-7EFD-884F-B845-ECF3BFB5F4E9}">
      <dgm:prSet/>
      <dgm:spPr/>
      <dgm:t>
        <a:bodyPr/>
        <a:lstStyle/>
        <a:p>
          <a:endParaRPr lang="en-US"/>
        </a:p>
      </dgm:t>
    </dgm:pt>
    <dgm:pt modelId="{79E6ACFA-5F65-2D49-BDDB-ED0C7F0F45BF}">
      <dgm:prSet phldrT="[Text]" custT="1"/>
      <dgm:spPr>
        <a:solidFill>
          <a:srgbClr val="A3B18A">
            <a:alpha val="70000"/>
          </a:srgbClr>
        </a:solidFill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Hash (Policy, Attributes, Access Control, Health Records, Audit Trails)</a:t>
          </a:r>
        </a:p>
      </dgm:t>
    </dgm:pt>
    <dgm:pt modelId="{99EDCCB6-4BC8-3345-9673-5EAFE3B306FD}" type="parTrans" cxnId="{926FCF8B-39D0-9846-A8B1-B7DBCC3D77AC}">
      <dgm:prSet/>
      <dgm:spPr>
        <a:ln w="76200">
          <a:solidFill>
            <a:srgbClr val="87986A"/>
          </a:solidFill>
          <a:prstDash val="solid"/>
          <a:tailEnd type="triangle"/>
        </a:ln>
      </dgm:spPr>
      <dgm:t>
        <a:bodyPr/>
        <a:lstStyle/>
        <a:p>
          <a:endParaRPr lang="en-US"/>
        </a:p>
      </dgm:t>
    </dgm:pt>
    <dgm:pt modelId="{14C4797A-1AF9-6E4B-A8AC-653B28DE967E}" type="sibTrans" cxnId="{926FCF8B-39D0-9846-A8B1-B7DBCC3D77AC}">
      <dgm:prSet/>
      <dgm:spPr/>
      <dgm:t>
        <a:bodyPr/>
        <a:lstStyle/>
        <a:p>
          <a:endParaRPr lang="en-US"/>
        </a:p>
      </dgm:t>
    </dgm:pt>
    <dgm:pt modelId="{AB79C09F-F0B7-744B-A510-DA87F9F47676}" type="pres">
      <dgm:prSet presAssocID="{CD200D9F-D92E-184E-A1EB-731ADE7AE4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29A2B6-3FF5-9447-AE55-401B078ED35B}" type="pres">
      <dgm:prSet presAssocID="{CD200D9F-D92E-184E-A1EB-731ADE7AE4EE}" presName="hierFlow" presStyleCnt="0"/>
      <dgm:spPr/>
    </dgm:pt>
    <dgm:pt modelId="{109C11BF-8CAD-2B49-847E-991501D6AB3D}" type="pres">
      <dgm:prSet presAssocID="{CD200D9F-D92E-184E-A1EB-731ADE7AE4EE}" presName="firstBuf" presStyleCnt="0"/>
      <dgm:spPr/>
    </dgm:pt>
    <dgm:pt modelId="{B5B4E1FD-4A67-8E4E-86C6-63BAA9201537}" type="pres">
      <dgm:prSet presAssocID="{CD200D9F-D92E-184E-A1EB-731ADE7AE4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7E6D941-4647-BD48-8787-F2B7A4C01F20}" type="pres">
      <dgm:prSet presAssocID="{C4B8F8E1-A2EF-084F-9018-7A56F0454AF7}" presName="Name17" presStyleCnt="0"/>
      <dgm:spPr/>
    </dgm:pt>
    <dgm:pt modelId="{198F17BF-983C-9343-AC34-ACB93DDF0A8F}" type="pres">
      <dgm:prSet presAssocID="{C4B8F8E1-A2EF-084F-9018-7A56F0454AF7}" presName="level1Shape" presStyleLbl="node0" presStyleIdx="0" presStyleCnt="1" custScaleX="126948" custLinFactNeighborX="-566" custLinFactNeighborY="-46818">
        <dgm:presLayoutVars>
          <dgm:chPref val="3"/>
        </dgm:presLayoutVars>
      </dgm:prSet>
      <dgm:spPr/>
    </dgm:pt>
    <dgm:pt modelId="{BC2EC62E-AFF9-C644-BCC8-27A00D9E9E61}" type="pres">
      <dgm:prSet presAssocID="{C4B8F8E1-A2EF-084F-9018-7A56F0454AF7}" presName="hierChild2" presStyleCnt="0"/>
      <dgm:spPr/>
    </dgm:pt>
    <dgm:pt modelId="{692D576D-75F8-7442-9324-CC020A6DA28A}" type="pres">
      <dgm:prSet presAssocID="{7D460C66-F650-3E47-AF09-974A143B5CB4}" presName="Name25" presStyleLbl="parChTrans1D2" presStyleIdx="0" presStyleCnt="2"/>
      <dgm:spPr/>
    </dgm:pt>
    <dgm:pt modelId="{4B2E1986-2B46-2444-8D20-0AC45918FE7F}" type="pres">
      <dgm:prSet presAssocID="{7D460C66-F650-3E47-AF09-974A143B5CB4}" presName="connTx" presStyleLbl="parChTrans1D2" presStyleIdx="0" presStyleCnt="2"/>
      <dgm:spPr/>
    </dgm:pt>
    <dgm:pt modelId="{B49135C6-A9DF-594C-8972-3D0628962C72}" type="pres">
      <dgm:prSet presAssocID="{848D293E-21F5-654C-A5C8-4D0086CF176D}" presName="Name30" presStyleCnt="0"/>
      <dgm:spPr/>
    </dgm:pt>
    <dgm:pt modelId="{E589D87F-4EDC-A747-8D4D-8436E95FEA19}" type="pres">
      <dgm:prSet presAssocID="{848D293E-21F5-654C-A5C8-4D0086CF176D}" presName="level2Shape" presStyleLbl="node2" presStyleIdx="0" presStyleCnt="2" custLinFactNeighborX="5398" custLinFactNeighborY="-91504"/>
      <dgm:spPr/>
    </dgm:pt>
    <dgm:pt modelId="{1262A558-9210-8440-AFC8-650F9277CCF9}" type="pres">
      <dgm:prSet presAssocID="{848D293E-21F5-654C-A5C8-4D0086CF176D}" presName="hierChild3" presStyleCnt="0"/>
      <dgm:spPr/>
    </dgm:pt>
    <dgm:pt modelId="{F411354A-5D82-9744-B369-C1EF762F4205}" type="pres">
      <dgm:prSet presAssocID="{0F454134-382D-FF45-9C9C-81D01013C3EF}" presName="Name25" presStyleLbl="parChTrans1D3" presStyleIdx="0" presStyleCnt="5"/>
      <dgm:spPr/>
    </dgm:pt>
    <dgm:pt modelId="{0D1B476F-6533-9B47-A378-00FFD78DF2C4}" type="pres">
      <dgm:prSet presAssocID="{0F454134-382D-FF45-9C9C-81D01013C3EF}" presName="connTx" presStyleLbl="parChTrans1D3" presStyleIdx="0" presStyleCnt="5"/>
      <dgm:spPr/>
    </dgm:pt>
    <dgm:pt modelId="{127DD65E-22D5-9549-A16A-145EC5448C4F}" type="pres">
      <dgm:prSet presAssocID="{D90D9BD9-5D7D-974E-A73B-9921071B63EE}" presName="Name30" presStyleCnt="0"/>
      <dgm:spPr/>
    </dgm:pt>
    <dgm:pt modelId="{E9067B33-B660-5145-8CBE-8BBF53EE0EDA}" type="pres">
      <dgm:prSet presAssocID="{D90D9BD9-5D7D-974E-A73B-9921071B63EE}" presName="level2Shape" presStyleLbl="node3" presStyleIdx="0" presStyleCnt="5" custScaleX="187502" custScaleY="102328" custLinFactNeighborX="16139" custLinFactNeighborY="-96453"/>
      <dgm:spPr/>
    </dgm:pt>
    <dgm:pt modelId="{C16BA75B-9153-2F48-A7A4-4E26437E8977}" type="pres">
      <dgm:prSet presAssocID="{D90D9BD9-5D7D-974E-A73B-9921071B63EE}" presName="hierChild3" presStyleCnt="0"/>
      <dgm:spPr/>
    </dgm:pt>
    <dgm:pt modelId="{A0A684A8-8386-D642-BD1E-76260C4EAF23}" type="pres">
      <dgm:prSet presAssocID="{A44394C9-8223-CD44-9242-3C538BBFD693}" presName="Name25" presStyleLbl="parChTrans1D3" presStyleIdx="1" presStyleCnt="5"/>
      <dgm:spPr/>
    </dgm:pt>
    <dgm:pt modelId="{1943BCD1-4332-5843-BA98-A39EFD7B0D9E}" type="pres">
      <dgm:prSet presAssocID="{A44394C9-8223-CD44-9242-3C538BBFD693}" presName="connTx" presStyleLbl="parChTrans1D3" presStyleIdx="1" presStyleCnt="5"/>
      <dgm:spPr/>
    </dgm:pt>
    <dgm:pt modelId="{D27BA6DF-2ADC-6342-94B2-29E8133FCDA6}" type="pres">
      <dgm:prSet presAssocID="{A5743A3A-A884-B845-BBFB-D45A4E06D336}" presName="Name30" presStyleCnt="0"/>
      <dgm:spPr/>
    </dgm:pt>
    <dgm:pt modelId="{0231A7F5-EC57-9940-BBE8-7E2DABB90B87}" type="pres">
      <dgm:prSet presAssocID="{A5743A3A-A884-B845-BBFB-D45A4E06D336}" presName="level2Shape" presStyleLbl="node3" presStyleIdx="1" presStyleCnt="5" custScaleX="187940" custScaleY="96561" custLinFactNeighborX="16630" custLinFactNeighborY="-94651"/>
      <dgm:spPr/>
    </dgm:pt>
    <dgm:pt modelId="{4F1D368E-74DC-4C44-9A0F-D29465D1CAF6}" type="pres">
      <dgm:prSet presAssocID="{A5743A3A-A884-B845-BBFB-D45A4E06D336}" presName="hierChild3" presStyleCnt="0"/>
      <dgm:spPr/>
    </dgm:pt>
    <dgm:pt modelId="{41983353-BA81-0B4B-B0C0-E30B56415F1E}" type="pres">
      <dgm:prSet presAssocID="{EA5AFC45-35CD-E04E-8719-A131B60A0264}" presName="Name25" presStyleLbl="parChTrans1D3" presStyleIdx="2" presStyleCnt="5"/>
      <dgm:spPr/>
    </dgm:pt>
    <dgm:pt modelId="{D8580413-700C-CD4E-AACD-75A6762477A2}" type="pres">
      <dgm:prSet presAssocID="{EA5AFC45-35CD-E04E-8719-A131B60A0264}" presName="connTx" presStyleLbl="parChTrans1D3" presStyleIdx="2" presStyleCnt="5"/>
      <dgm:spPr/>
    </dgm:pt>
    <dgm:pt modelId="{1595578F-F18B-1044-A674-F2BA912A70EA}" type="pres">
      <dgm:prSet presAssocID="{268F031D-96C3-E24C-AE4F-6FD0CF24FB9B}" presName="Name30" presStyleCnt="0"/>
      <dgm:spPr/>
    </dgm:pt>
    <dgm:pt modelId="{D807DF4A-E084-A94E-92C6-C39B248F150C}" type="pres">
      <dgm:prSet presAssocID="{268F031D-96C3-E24C-AE4F-6FD0CF24FB9B}" presName="level2Shape" presStyleLbl="node3" presStyleIdx="2" presStyleCnt="5" custScaleX="187940" custScaleY="97379" custLinFactNeighborX="19316" custLinFactNeighborY="-85377"/>
      <dgm:spPr/>
    </dgm:pt>
    <dgm:pt modelId="{8DAF212A-134F-B441-9087-76B1495EFD43}" type="pres">
      <dgm:prSet presAssocID="{268F031D-96C3-E24C-AE4F-6FD0CF24FB9B}" presName="hierChild3" presStyleCnt="0"/>
      <dgm:spPr/>
    </dgm:pt>
    <dgm:pt modelId="{D480F5CE-FC75-AE4A-8815-D787E8A373DF}" type="pres">
      <dgm:prSet presAssocID="{570729B9-ACBB-BC4E-B9E1-56D39894B29C}" presName="Name25" presStyleLbl="parChTrans1D2" presStyleIdx="1" presStyleCnt="2"/>
      <dgm:spPr/>
    </dgm:pt>
    <dgm:pt modelId="{3B54A505-9603-F24E-9F45-E67A7AE6ACFA}" type="pres">
      <dgm:prSet presAssocID="{570729B9-ACBB-BC4E-B9E1-56D39894B29C}" presName="connTx" presStyleLbl="parChTrans1D2" presStyleIdx="1" presStyleCnt="2"/>
      <dgm:spPr/>
    </dgm:pt>
    <dgm:pt modelId="{ACD6BB9C-0996-644B-9D74-9FC3DC942F49}" type="pres">
      <dgm:prSet presAssocID="{130DD6EF-C6B8-3546-83F9-FCD7212CE895}" presName="Name30" presStyleCnt="0"/>
      <dgm:spPr/>
    </dgm:pt>
    <dgm:pt modelId="{0FDAD7EE-DAB0-A642-9EAD-78897CBA60D8}" type="pres">
      <dgm:prSet presAssocID="{130DD6EF-C6B8-3546-83F9-FCD7212CE895}" presName="level2Shape" presStyleLbl="node2" presStyleIdx="1" presStyleCnt="2" custLinFactNeighborX="8736" custLinFactNeighborY="-65853"/>
      <dgm:spPr/>
    </dgm:pt>
    <dgm:pt modelId="{1C84999B-C013-AB44-9FA7-A4B3AD194EB3}" type="pres">
      <dgm:prSet presAssocID="{130DD6EF-C6B8-3546-83F9-FCD7212CE895}" presName="hierChild3" presStyleCnt="0"/>
      <dgm:spPr/>
    </dgm:pt>
    <dgm:pt modelId="{25222919-BD9D-FE4C-9A28-04F78277D12D}" type="pres">
      <dgm:prSet presAssocID="{2A606F78-0EDA-3A43-ADA4-0851BB5A5D55}" presName="Name25" presStyleLbl="parChTrans1D3" presStyleIdx="3" presStyleCnt="5"/>
      <dgm:spPr/>
    </dgm:pt>
    <dgm:pt modelId="{63B3C89F-5FDF-9F48-B050-C587CBD42536}" type="pres">
      <dgm:prSet presAssocID="{2A606F78-0EDA-3A43-ADA4-0851BB5A5D55}" presName="connTx" presStyleLbl="parChTrans1D3" presStyleIdx="3" presStyleCnt="5"/>
      <dgm:spPr/>
    </dgm:pt>
    <dgm:pt modelId="{D31E2203-1833-B74B-A373-E787F46A5B36}" type="pres">
      <dgm:prSet presAssocID="{56AE0D56-ABD9-904B-905D-708286677EDA}" presName="Name30" presStyleCnt="0"/>
      <dgm:spPr/>
    </dgm:pt>
    <dgm:pt modelId="{C34F5E34-AD1D-8841-9E00-813083F5816F}" type="pres">
      <dgm:prSet presAssocID="{56AE0D56-ABD9-904B-905D-708286677EDA}" presName="level2Shape" presStyleLbl="node3" presStyleIdx="3" presStyleCnt="5" custScaleX="187502" custLinFactNeighborX="18198" custLinFactNeighborY="-31777"/>
      <dgm:spPr/>
    </dgm:pt>
    <dgm:pt modelId="{304D6E26-5B71-6A42-8B41-FBC57FADD411}" type="pres">
      <dgm:prSet presAssocID="{56AE0D56-ABD9-904B-905D-708286677EDA}" presName="hierChild3" presStyleCnt="0"/>
      <dgm:spPr/>
    </dgm:pt>
    <dgm:pt modelId="{F130C2C8-880C-7C48-8997-5C5392BD781D}" type="pres">
      <dgm:prSet presAssocID="{99EDCCB6-4BC8-3345-9673-5EAFE3B306FD}" presName="Name25" presStyleLbl="parChTrans1D3" presStyleIdx="4" presStyleCnt="5"/>
      <dgm:spPr/>
    </dgm:pt>
    <dgm:pt modelId="{1352C0C1-DEF9-9E41-B426-58D277E89DF0}" type="pres">
      <dgm:prSet presAssocID="{99EDCCB6-4BC8-3345-9673-5EAFE3B306FD}" presName="connTx" presStyleLbl="parChTrans1D3" presStyleIdx="4" presStyleCnt="5"/>
      <dgm:spPr/>
    </dgm:pt>
    <dgm:pt modelId="{A4FE0535-A91E-FF47-9631-A101209ECF0B}" type="pres">
      <dgm:prSet presAssocID="{79E6ACFA-5F65-2D49-BDDB-ED0C7F0F45BF}" presName="Name30" presStyleCnt="0"/>
      <dgm:spPr/>
    </dgm:pt>
    <dgm:pt modelId="{EC0F0BD9-9287-2A41-8D27-F3CA6FCA0A02}" type="pres">
      <dgm:prSet presAssocID="{79E6ACFA-5F65-2D49-BDDB-ED0C7F0F45BF}" presName="level2Shape" presStyleLbl="node3" presStyleIdx="4" presStyleCnt="5" custScaleX="187502" custScaleY="237772" custLinFactNeighborX="19316" custLinFactNeighborY="-15238"/>
      <dgm:spPr/>
    </dgm:pt>
    <dgm:pt modelId="{8F716AEA-4664-9F46-AF81-593859A3EA1D}" type="pres">
      <dgm:prSet presAssocID="{79E6ACFA-5F65-2D49-BDDB-ED0C7F0F45BF}" presName="hierChild3" presStyleCnt="0"/>
      <dgm:spPr/>
    </dgm:pt>
    <dgm:pt modelId="{E4F3D6C5-2E31-F948-A926-DE0B5180368A}" type="pres">
      <dgm:prSet presAssocID="{CD200D9F-D92E-184E-A1EB-731ADE7AE4EE}" presName="bgShapesFlow" presStyleCnt="0"/>
      <dgm:spPr/>
    </dgm:pt>
    <dgm:pt modelId="{F5CE132C-D6A2-5F42-96B1-99699F1D9F7C}" type="pres">
      <dgm:prSet presAssocID="{5E2D4617-A569-9B48-958C-8E989FAEAACA}" presName="rectComp" presStyleCnt="0"/>
      <dgm:spPr/>
    </dgm:pt>
    <dgm:pt modelId="{C2D32DA8-B561-FE4A-9334-F54F53628784}" type="pres">
      <dgm:prSet presAssocID="{5E2D4617-A569-9B48-958C-8E989FAEAACA}" presName="bgRect" presStyleLbl="bgShp" presStyleIdx="0" presStyleCnt="3" custScaleX="143339" custLinFactNeighborX="4580"/>
      <dgm:spPr>
        <a:prstGeom prst="snipRoundRect">
          <a:avLst/>
        </a:prstGeom>
      </dgm:spPr>
    </dgm:pt>
    <dgm:pt modelId="{730A3EE8-5A30-DF49-815B-827A3D35780F}" type="pres">
      <dgm:prSet presAssocID="{5E2D4617-A569-9B48-958C-8E989FAEAACA}" presName="bgRectTx" presStyleLbl="bgShp" presStyleIdx="0" presStyleCnt="3">
        <dgm:presLayoutVars>
          <dgm:bulletEnabled val="1"/>
        </dgm:presLayoutVars>
      </dgm:prSet>
      <dgm:spPr/>
    </dgm:pt>
    <dgm:pt modelId="{70D2BBA7-EE51-4248-9002-29D7E2810B38}" type="pres">
      <dgm:prSet presAssocID="{5E2D4617-A569-9B48-958C-8E989FAEAACA}" presName="spComp" presStyleCnt="0"/>
      <dgm:spPr/>
    </dgm:pt>
    <dgm:pt modelId="{8E3873F6-88C7-2046-93E8-9516302C5DB5}" type="pres">
      <dgm:prSet presAssocID="{5E2D4617-A569-9B48-958C-8E989FAEAACA}" presName="hSp" presStyleCnt="0"/>
      <dgm:spPr/>
    </dgm:pt>
    <dgm:pt modelId="{7718F9A1-784A-E942-B910-C0924768A03C}" type="pres">
      <dgm:prSet presAssocID="{13ADA854-05B6-ED4A-9769-A763F9A6D3D8}" presName="rectComp" presStyleCnt="0"/>
      <dgm:spPr/>
    </dgm:pt>
    <dgm:pt modelId="{898AEA3F-606B-2544-AB6B-6E452AF6FE02}" type="pres">
      <dgm:prSet presAssocID="{13ADA854-05B6-ED4A-9769-A763F9A6D3D8}" presName="bgRect" presStyleLbl="bgShp" presStyleIdx="1" presStyleCnt="3" custScaleX="159257" custLinFactNeighborX="4008"/>
      <dgm:spPr>
        <a:prstGeom prst="snipRoundRect">
          <a:avLst/>
        </a:prstGeom>
      </dgm:spPr>
    </dgm:pt>
    <dgm:pt modelId="{356F92F7-51A5-3940-97B0-4DE0B36E8E6A}" type="pres">
      <dgm:prSet presAssocID="{13ADA854-05B6-ED4A-9769-A763F9A6D3D8}" presName="bgRectTx" presStyleLbl="bgShp" presStyleIdx="1" presStyleCnt="3">
        <dgm:presLayoutVars>
          <dgm:bulletEnabled val="1"/>
        </dgm:presLayoutVars>
      </dgm:prSet>
      <dgm:spPr/>
    </dgm:pt>
    <dgm:pt modelId="{2459B434-7E01-5340-9711-0B82D017CD88}" type="pres">
      <dgm:prSet presAssocID="{13ADA854-05B6-ED4A-9769-A763F9A6D3D8}" presName="spComp" presStyleCnt="0"/>
      <dgm:spPr/>
    </dgm:pt>
    <dgm:pt modelId="{5764A885-1CD4-4045-9849-88A847BC7F03}" type="pres">
      <dgm:prSet presAssocID="{13ADA854-05B6-ED4A-9769-A763F9A6D3D8}" presName="hSp" presStyleCnt="0"/>
      <dgm:spPr/>
    </dgm:pt>
    <dgm:pt modelId="{A5F31B9A-144A-934B-9E86-A9CDD7D5BA10}" type="pres">
      <dgm:prSet presAssocID="{D0171C6A-94A2-2A4A-B796-B4CA6E985ABB}" presName="rectComp" presStyleCnt="0"/>
      <dgm:spPr/>
    </dgm:pt>
    <dgm:pt modelId="{EF038AD2-93DE-7D44-AA87-5952F2490A4D}" type="pres">
      <dgm:prSet presAssocID="{D0171C6A-94A2-2A4A-B796-B4CA6E985ABB}" presName="bgRect" presStyleLbl="bgShp" presStyleIdx="2" presStyleCnt="3" custScaleX="206342" custLinFactNeighborX="-306" custLinFactNeighborY="201"/>
      <dgm:spPr>
        <a:prstGeom prst="snipRoundRect">
          <a:avLst/>
        </a:prstGeom>
      </dgm:spPr>
    </dgm:pt>
    <dgm:pt modelId="{2D59D773-0214-3D46-B7C4-CD14E9B997E9}" type="pres">
      <dgm:prSet presAssocID="{D0171C6A-94A2-2A4A-B796-B4CA6E985ABB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FE2EA03-843F-924E-9CA3-718CD382EBDD}" type="presOf" srcId="{D90D9BD9-5D7D-974E-A73B-9921071B63EE}" destId="{E9067B33-B660-5145-8CBE-8BBF53EE0EDA}" srcOrd="0" destOrd="0" presId="urn:microsoft.com/office/officeart/2005/8/layout/hierarchy5"/>
    <dgm:cxn modelId="{E4202405-59CA-DE4B-9874-FF3678BBBB09}" type="presOf" srcId="{13ADA854-05B6-ED4A-9769-A763F9A6D3D8}" destId="{898AEA3F-606B-2544-AB6B-6E452AF6FE02}" srcOrd="0" destOrd="0" presId="urn:microsoft.com/office/officeart/2005/8/layout/hierarchy5"/>
    <dgm:cxn modelId="{20026C0B-6CCB-A743-8A15-3CE9CC00FF1F}" type="presOf" srcId="{848D293E-21F5-654C-A5C8-4D0086CF176D}" destId="{E589D87F-4EDC-A747-8D4D-8436E95FEA19}" srcOrd="0" destOrd="0" presId="urn:microsoft.com/office/officeart/2005/8/layout/hierarchy5"/>
    <dgm:cxn modelId="{619E820F-4085-1B45-BDBB-3553229E5184}" type="presOf" srcId="{2A606F78-0EDA-3A43-ADA4-0851BB5A5D55}" destId="{63B3C89F-5FDF-9F48-B050-C587CBD42536}" srcOrd="1" destOrd="0" presId="urn:microsoft.com/office/officeart/2005/8/layout/hierarchy5"/>
    <dgm:cxn modelId="{164A2D10-554A-674C-BF35-17286CDA0ACC}" srcId="{C4B8F8E1-A2EF-084F-9018-7A56F0454AF7}" destId="{848D293E-21F5-654C-A5C8-4D0086CF176D}" srcOrd="0" destOrd="0" parTransId="{7D460C66-F650-3E47-AF09-974A143B5CB4}" sibTransId="{B1962466-A9F7-E448-8385-86239CD7E829}"/>
    <dgm:cxn modelId="{3824861A-324B-0D40-8329-799CA32AEF47}" type="presOf" srcId="{5E2D4617-A569-9B48-958C-8E989FAEAACA}" destId="{730A3EE8-5A30-DF49-815B-827A3D35780F}" srcOrd="1" destOrd="0" presId="urn:microsoft.com/office/officeart/2005/8/layout/hierarchy5"/>
    <dgm:cxn modelId="{CB48711D-0D19-8D48-A627-0F2A2835D214}" type="presOf" srcId="{2A606F78-0EDA-3A43-ADA4-0851BB5A5D55}" destId="{25222919-BD9D-FE4C-9A28-04F78277D12D}" srcOrd="0" destOrd="0" presId="urn:microsoft.com/office/officeart/2005/8/layout/hierarchy5"/>
    <dgm:cxn modelId="{4EB17F24-1D72-DE42-B6B5-9F30B8FEFB63}" type="presOf" srcId="{99EDCCB6-4BC8-3345-9673-5EAFE3B306FD}" destId="{1352C0C1-DEF9-9E41-B426-58D277E89DF0}" srcOrd="1" destOrd="0" presId="urn:microsoft.com/office/officeart/2005/8/layout/hierarchy5"/>
    <dgm:cxn modelId="{19F40225-45AD-E746-89B5-3DF178400B84}" srcId="{CD200D9F-D92E-184E-A1EB-731ADE7AE4EE}" destId="{D0171C6A-94A2-2A4A-B796-B4CA6E985ABB}" srcOrd="3" destOrd="0" parTransId="{492EDC25-D900-E54E-9B93-D6365311C6AD}" sibTransId="{372B0B9B-42B5-934E-9FCC-84D4A924F256}"/>
    <dgm:cxn modelId="{FF30372C-7EFD-884F-B845-ECF3BFB5F4E9}" srcId="{848D293E-21F5-654C-A5C8-4D0086CF176D}" destId="{A5743A3A-A884-B845-BBFB-D45A4E06D336}" srcOrd="1" destOrd="0" parTransId="{A44394C9-8223-CD44-9242-3C538BBFD693}" sibTransId="{1D758674-9875-0140-9309-A14F2D8F301C}"/>
    <dgm:cxn modelId="{8AC44535-2431-C748-BB4F-35A9E11C4380}" srcId="{CD200D9F-D92E-184E-A1EB-731ADE7AE4EE}" destId="{C4B8F8E1-A2EF-084F-9018-7A56F0454AF7}" srcOrd="0" destOrd="0" parTransId="{0BA6ECDF-88AC-D147-B8B8-B5B8148FFEA7}" sibTransId="{C5F605D4-4771-6A44-A894-EC031C876C1B}"/>
    <dgm:cxn modelId="{28D1AE3D-F1E5-2E4B-9ACF-0AED6646E22D}" type="presOf" srcId="{CD200D9F-D92E-184E-A1EB-731ADE7AE4EE}" destId="{AB79C09F-F0B7-744B-A510-DA87F9F47676}" srcOrd="0" destOrd="0" presId="urn:microsoft.com/office/officeart/2005/8/layout/hierarchy5"/>
    <dgm:cxn modelId="{2BBEED4A-47EF-744A-8A9F-4A9FEC83DB8D}" type="presOf" srcId="{A44394C9-8223-CD44-9242-3C538BBFD693}" destId="{A0A684A8-8386-D642-BD1E-76260C4EAF23}" srcOrd="0" destOrd="0" presId="urn:microsoft.com/office/officeart/2005/8/layout/hierarchy5"/>
    <dgm:cxn modelId="{B3130D60-FAA0-C14E-9C19-98ECF8C2AFD4}" type="presOf" srcId="{79E6ACFA-5F65-2D49-BDDB-ED0C7F0F45BF}" destId="{EC0F0BD9-9287-2A41-8D27-F3CA6FCA0A02}" srcOrd="0" destOrd="0" presId="urn:microsoft.com/office/officeart/2005/8/layout/hierarchy5"/>
    <dgm:cxn modelId="{0846EA65-BB50-884D-87B7-B9954BA67B31}" type="presOf" srcId="{13ADA854-05B6-ED4A-9769-A763F9A6D3D8}" destId="{356F92F7-51A5-3940-97B0-4DE0B36E8E6A}" srcOrd="1" destOrd="0" presId="urn:microsoft.com/office/officeart/2005/8/layout/hierarchy5"/>
    <dgm:cxn modelId="{317E7372-E86B-DC40-BD73-4290405E50C7}" type="presOf" srcId="{0F454134-382D-FF45-9C9C-81D01013C3EF}" destId="{0D1B476F-6533-9B47-A378-00FFD78DF2C4}" srcOrd="1" destOrd="0" presId="urn:microsoft.com/office/officeart/2005/8/layout/hierarchy5"/>
    <dgm:cxn modelId="{125B7E76-4CB8-6D4B-A919-088B65B55337}" type="presOf" srcId="{D0171C6A-94A2-2A4A-B796-B4CA6E985ABB}" destId="{EF038AD2-93DE-7D44-AA87-5952F2490A4D}" srcOrd="0" destOrd="0" presId="urn:microsoft.com/office/officeart/2005/8/layout/hierarchy5"/>
    <dgm:cxn modelId="{26440E7C-C8C8-444B-97B9-6774A66A54CB}" srcId="{CD200D9F-D92E-184E-A1EB-731ADE7AE4EE}" destId="{13ADA854-05B6-ED4A-9769-A763F9A6D3D8}" srcOrd="2" destOrd="0" parTransId="{3CA4328D-AE5A-4F4E-A0BE-163B59B86FCC}" sibTransId="{2E775ABF-E08A-F542-8FF5-0B3503F88944}"/>
    <dgm:cxn modelId="{68802C7E-5B8F-B14D-B94A-BE0F1E98E20D}" type="presOf" srcId="{C4B8F8E1-A2EF-084F-9018-7A56F0454AF7}" destId="{198F17BF-983C-9343-AC34-ACB93DDF0A8F}" srcOrd="0" destOrd="0" presId="urn:microsoft.com/office/officeart/2005/8/layout/hierarchy5"/>
    <dgm:cxn modelId="{D5D40F80-736B-EA46-938C-DA9FBD728AD8}" type="presOf" srcId="{56AE0D56-ABD9-904B-905D-708286677EDA}" destId="{C34F5E34-AD1D-8841-9E00-813083F5816F}" srcOrd="0" destOrd="0" presId="urn:microsoft.com/office/officeart/2005/8/layout/hierarchy5"/>
    <dgm:cxn modelId="{2D27C482-1A15-1440-8207-F49EB94600FE}" type="presOf" srcId="{EA5AFC45-35CD-E04E-8719-A131B60A0264}" destId="{D8580413-700C-CD4E-AACD-75A6762477A2}" srcOrd="1" destOrd="0" presId="urn:microsoft.com/office/officeart/2005/8/layout/hierarchy5"/>
    <dgm:cxn modelId="{7079B68B-961D-5942-A984-793609A2E13F}" type="presOf" srcId="{268F031D-96C3-E24C-AE4F-6FD0CF24FB9B}" destId="{D807DF4A-E084-A94E-92C6-C39B248F150C}" srcOrd="0" destOrd="0" presId="urn:microsoft.com/office/officeart/2005/8/layout/hierarchy5"/>
    <dgm:cxn modelId="{926FCF8B-39D0-9846-A8B1-B7DBCC3D77AC}" srcId="{130DD6EF-C6B8-3546-83F9-FCD7212CE895}" destId="{79E6ACFA-5F65-2D49-BDDB-ED0C7F0F45BF}" srcOrd="1" destOrd="0" parTransId="{99EDCCB6-4BC8-3345-9673-5EAFE3B306FD}" sibTransId="{14C4797A-1AF9-6E4B-A8AC-653B28DE967E}"/>
    <dgm:cxn modelId="{75FF9B9B-061D-F04F-B3DC-893922BE0FA6}" type="presOf" srcId="{A5743A3A-A884-B845-BBFB-D45A4E06D336}" destId="{0231A7F5-EC57-9940-BBE8-7E2DABB90B87}" srcOrd="0" destOrd="0" presId="urn:microsoft.com/office/officeart/2005/8/layout/hierarchy5"/>
    <dgm:cxn modelId="{EFB20E9E-E352-3E41-B615-318305954F0B}" type="presOf" srcId="{99EDCCB6-4BC8-3345-9673-5EAFE3B306FD}" destId="{F130C2C8-880C-7C48-8997-5C5392BD781D}" srcOrd="0" destOrd="0" presId="urn:microsoft.com/office/officeart/2005/8/layout/hierarchy5"/>
    <dgm:cxn modelId="{24E51B9F-FC77-AA41-97C8-F71C97D9A0F5}" srcId="{130DD6EF-C6B8-3546-83F9-FCD7212CE895}" destId="{56AE0D56-ABD9-904B-905D-708286677EDA}" srcOrd="0" destOrd="0" parTransId="{2A606F78-0EDA-3A43-ADA4-0851BB5A5D55}" sibTransId="{263AF2B8-FDBC-CB43-B847-E014C07136E2}"/>
    <dgm:cxn modelId="{E57222A9-A5B0-4A48-885B-F685B000EFB5}" type="presOf" srcId="{7D460C66-F650-3E47-AF09-974A143B5CB4}" destId="{4B2E1986-2B46-2444-8D20-0AC45918FE7F}" srcOrd="1" destOrd="0" presId="urn:microsoft.com/office/officeart/2005/8/layout/hierarchy5"/>
    <dgm:cxn modelId="{855172AE-B6CA-0B44-B52B-10B3A72C59CD}" type="presOf" srcId="{EA5AFC45-35CD-E04E-8719-A131B60A0264}" destId="{41983353-BA81-0B4B-B0C0-E30B56415F1E}" srcOrd="0" destOrd="0" presId="urn:microsoft.com/office/officeart/2005/8/layout/hierarchy5"/>
    <dgm:cxn modelId="{2A7B69C0-66AF-AD41-92D6-D08E8075CB9F}" srcId="{848D293E-21F5-654C-A5C8-4D0086CF176D}" destId="{268F031D-96C3-E24C-AE4F-6FD0CF24FB9B}" srcOrd="2" destOrd="0" parTransId="{EA5AFC45-35CD-E04E-8719-A131B60A0264}" sibTransId="{EC50EEA9-2F54-3D49-AF8F-7919F9E43C12}"/>
    <dgm:cxn modelId="{19D1AEC5-40CC-5B48-BCBA-2941A560D63D}" srcId="{CD200D9F-D92E-184E-A1EB-731ADE7AE4EE}" destId="{5E2D4617-A569-9B48-958C-8E989FAEAACA}" srcOrd="1" destOrd="0" parTransId="{3D9642BC-0F94-9240-A80F-DFCE03CEE636}" sibTransId="{588F1AFE-E961-FB4A-A0B4-4E2DABB5B97E}"/>
    <dgm:cxn modelId="{5A50D3D5-49F5-504B-8320-985827DF3796}" type="presOf" srcId="{7D460C66-F650-3E47-AF09-974A143B5CB4}" destId="{692D576D-75F8-7442-9324-CC020A6DA28A}" srcOrd="0" destOrd="0" presId="urn:microsoft.com/office/officeart/2005/8/layout/hierarchy5"/>
    <dgm:cxn modelId="{3C40BDD6-8D60-8B4B-83C2-476284B87C4C}" type="presOf" srcId="{D0171C6A-94A2-2A4A-B796-B4CA6E985ABB}" destId="{2D59D773-0214-3D46-B7C4-CD14E9B997E9}" srcOrd="1" destOrd="0" presId="urn:microsoft.com/office/officeart/2005/8/layout/hierarchy5"/>
    <dgm:cxn modelId="{2747A1D8-2FBC-0340-A58D-EC6346E591D6}" type="presOf" srcId="{A44394C9-8223-CD44-9242-3C538BBFD693}" destId="{1943BCD1-4332-5843-BA98-A39EFD7B0D9E}" srcOrd="1" destOrd="0" presId="urn:microsoft.com/office/officeart/2005/8/layout/hierarchy5"/>
    <dgm:cxn modelId="{20446EDD-70FA-CA40-87E1-CA05224C76B5}" type="presOf" srcId="{570729B9-ACBB-BC4E-B9E1-56D39894B29C}" destId="{D480F5CE-FC75-AE4A-8815-D787E8A373DF}" srcOrd="0" destOrd="0" presId="urn:microsoft.com/office/officeart/2005/8/layout/hierarchy5"/>
    <dgm:cxn modelId="{ED97EBE3-CE6A-4E4B-A32D-B464F1B7DC5D}" srcId="{C4B8F8E1-A2EF-084F-9018-7A56F0454AF7}" destId="{130DD6EF-C6B8-3546-83F9-FCD7212CE895}" srcOrd="1" destOrd="0" parTransId="{570729B9-ACBB-BC4E-B9E1-56D39894B29C}" sibTransId="{76A8E305-6813-374E-9AFC-4ED8FF078CBD}"/>
    <dgm:cxn modelId="{D19330E5-9B72-2F48-BD77-E12FA7D11958}" type="presOf" srcId="{130DD6EF-C6B8-3546-83F9-FCD7212CE895}" destId="{0FDAD7EE-DAB0-A642-9EAD-78897CBA60D8}" srcOrd="0" destOrd="0" presId="urn:microsoft.com/office/officeart/2005/8/layout/hierarchy5"/>
    <dgm:cxn modelId="{5AB8FCEB-3432-F149-ABDB-04A6E3F56F92}" type="presOf" srcId="{5E2D4617-A569-9B48-958C-8E989FAEAACA}" destId="{C2D32DA8-B561-FE4A-9334-F54F53628784}" srcOrd="0" destOrd="0" presId="urn:microsoft.com/office/officeart/2005/8/layout/hierarchy5"/>
    <dgm:cxn modelId="{774D29F2-89DC-C645-9F59-467BC8F19E8E}" type="presOf" srcId="{0F454134-382D-FF45-9C9C-81D01013C3EF}" destId="{F411354A-5D82-9744-B369-C1EF762F4205}" srcOrd="0" destOrd="0" presId="urn:microsoft.com/office/officeart/2005/8/layout/hierarchy5"/>
    <dgm:cxn modelId="{9B0F65FC-0334-6647-89DF-B7D46B4B2E61}" srcId="{848D293E-21F5-654C-A5C8-4D0086CF176D}" destId="{D90D9BD9-5D7D-974E-A73B-9921071B63EE}" srcOrd="0" destOrd="0" parTransId="{0F454134-382D-FF45-9C9C-81D01013C3EF}" sibTransId="{332D4CB1-2A00-0E4C-9A4A-FEEDF20F040A}"/>
    <dgm:cxn modelId="{C9B770FC-9BF8-734A-A0F4-5379CB9798C5}" type="presOf" srcId="{570729B9-ACBB-BC4E-B9E1-56D39894B29C}" destId="{3B54A505-9603-F24E-9F45-E67A7AE6ACFA}" srcOrd="1" destOrd="0" presId="urn:microsoft.com/office/officeart/2005/8/layout/hierarchy5"/>
    <dgm:cxn modelId="{14EDD58A-8AD2-954D-8855-AAA20D90631B}" type="presParOf" srcId="{AB79C09F-F0B7-744B-A510-DA87F9F47676}" destId="{7929A2B6-3FF5-9447-AE55-401B078ED35B}" srcOrd="0" destOrd="0" presId="urn:microsoft.com/office/officeart/2005/8/layout/hierarchy5"/>
    <dgm:cxn modelId="{8EB88F31-3C81-5C4B-A0F3-31D7DF9AF6AC}" type="presParOf" srcId="{7929A2B6-3FF5-9447-AE55-401B078ED35B}" destId="{109C11BF-8CAD-2B49-847E-991501D6AB3D}" srcOrd="0" destOrd="0" presId="urn:microsoft.com/office/officeart/2005/8/layout/hierarchy5"/>
    <dgm:cxn modelId="{690F2488-C9CF-3F49-9499-BC08532AFA86}" type="presParOf" srcId="{7929A2B6-3FF5-9447-AE55-401B078ED35B}" destId="{B5B4E1FD-4A67-8E4E-86C6-63BAA9201537}" srcOrd="1" destOrd="0" presId="urn:microsoft.com/office/officeart/2005/8/layout/hierarchy5"/>
    <dgm:cxn modelId="{B40D1B2E-3FD8-0849-AAF5-1DCF348BCCF0}" type="presParOf" srcId="{B5B4E1FD-4A67-8E4E-86C6-63BAA9201537}" destId="{37E6D941-4647-BD48-8787-F2B7A4C01F20}" srcOrd="0" destOrd="0" presId="urn:microsoft.com/office/officeart/2005/8/layout/hierarchy5"/>
    <dgm:cxn modelId="{F0548A5E-2FA4-0642-93A4-C65E9CAA9824}" type="presParOf" srcId="{37E6D941-4647-BD48-8787-F2B7A4C01F20}" destId="{198F17BF-983C-9343-AC34-ACB93DDF0A8F}" srcOrd="0" destOrd="0" presId="urn:microsoft.com/office/officeart/2005/8/layout/hierarchy5"/>
    <dgm:cxn modelId="{FE82B511-CE81-EE49-99D8-017654FCB9D2}" type="presParOf" srcId="{37E6D941-4647-BD48-8787-F2B7A4C01F20}" destId="{BC2EC62E-AFF9-C644-BCC8-27A00D9E9E61}" srcOrd="1" destOrd="0" presId="urn:microsoft.com/office/officeart/2005/8/layout/hierarchy5"/>
    <dgm:cxn modelId="{E73C3989-10D3-944C-BC58-6B87BE2CFCDF}" type="presParOf" srcId="{BC2EC62E-AFF9-C644-BCC8-27A00D9E9E61}" destId="{692D576D-75F8-7442-9324-CC020A6DA28A}" srcOrd="0" destOrd="0" presId="urn:microsoft.com/office/officeart/2005/8/layout/hierarchy5"/>
    <dgm:cxn modelId="{6C376994-81DD-D948-9B07-7D330E1ECE3E}" type="presParOf" srcId="{692D576D-75F8-7442-9324-CC020A6DA28A}" destId="{4B2E1986-2B46-2444-8D20-0AC45918FE7F}" srcOrd="0" destOrd="0" presId="urn:microsoft.com/office/officeart/2005/8/layout/hierarchy5"/>
    <dgm:cxn modelId="{EDAF51ED-09A8-2B40-8467-A9B0917968A5}" type="presParOf" srcId="{BC2EC62E-AFF9-C644-BCC8-27A00D9E9E61}" destId="{B49135C6-A9DF-594C-8972-3D0628962C72}" srcOrd="1" destOrd="0" presId="urn:microsoft.com/office/officeart/2005/8/layout/hierarchy5"/>
    <dgm:cxn modelId="{E3F94631-584A-C74E-98FA-E864E3E96BA0}" type="presParOf" srcId="{B49135C6-A9DF-594C-8972-3D0628962C72}" destId="{E589D87F-4EDC-A747-8D4D-8436E95FEA19}" srcOrd="0" destOrd="0" presId="urn:microsoft.com/office/officeart/2005/8/layout/hierarchy5"/>
    <dgm:cxn modelId="{036BA86F-0392-EE47-989A-32B9FB1D0E7A}" type="presParOf" srcId="{B49135C6-A9DF-594C-8972-3D0628962C72}" destId="{1262A558-9210-8440-AFC8-650F9277CCF9}" srcOrd="1" destOrd="0" presId="urn:microsoft.com/office/officeart/2005/8/layout/hierarchy5"/>
    <dgm:cxn modelId="{69F237C0-330C-FE48-92DF-1017165DEC41}" type="presParOf" srcId="{1262A558-9210-8440-AFC8-650F9277CCF9}" destId="{F411354A-5D82-9744-B369-C1EF762F4205}" srcOrd="0" destOrd="0" presId="urn:microsoft.com/office/officeart/2005/8/layout/hierarchy5"/>
    <dgm:cxn modelId="{02FBF611-307A-8040-A136-D11C8C63D24F}" type="presParOf" srcId="{F411354A-5D82-9744-B369-C1EF762F4205}" destId="{0D1B476F-6533-9B47-A378-00FFD78DF2C4}" srcOrd="0" destOrd="0" presId="urn:microsoft.com/office/officeart/2005/8/layout/hierarchy5"/>
    <dgm:cxn modelId="{D67DCC2D-3F77-CB4C-BA22-8BEE54DB564D}" type="presParOf" srcId="{1262A558-9210-8440-AFC8-650F9277CCF9}" destId="{127DD65E-22D5-9549-A16A-145EC5448C4F}" srcOrd="1" destOrd="0" presId="urn:microsoft.com/office/officeart/2005/8/layout/hierarchy5"/>
    <dgm:cxn modelId="{105D172A-9176-5F41-B82E-7C76505472AF}" type="presParOf" srcId="{127DD65E-22D5-9549-A16A-145EC5448C4F}" destId="{E9067B33-B660-5145-8CBE-8BBF53EE0EDA}" srcOrd="0" destOrd="0" presId="urn:microsoft.com/office/officeart/2005/8/layout/hierarchy5"/>
    <dgm:cxn modelId="{2F0BEFD6-C7BE-2245-9658-4EFFDF7C5E38}" type="presParOf" srcId="{127DD65E-22D5-9549-A16A-145EC5448C4F}" destId="{C16BA75B-9153-2F48-A7A4-4E26437E8977}" srcOrd="1" destOrd="0" presId="urn:microsoft.com/office/officeart/2005/8/layout/hierarchy5"/>
    <dgm:cxn modelId="{305F53FC-848B-7242-95EB-29A376ECC195}" type="presParOf" srcId="{1262A558-9210-8440-AFC8-650F9277CCF9}" destId="{A0A684A8-8386-D642-BD1E-76260C4EAF23}" srcOrd="2" destOrd="0" presId="urn:microsoft.com/office/officeart/2005/8/layout/hierarchy5"/>
    <dgm:cxn modelId="{1BD872FD-00FD-2F45-8234-1C6CAC07C477}" type="presParOf" srcId="{A0A684A8-8386-D642-BD1E-76260C4EAF23}" destId="{1943BCD1-4332-5843-BA98-A39EFD7B0D9E}" srcOrd="0" destOrd="0" presId="urn:microsoft.com/office/officeart/2005/8/layout/hierarchy5"/>
    <dgm:cxn modelId="{94258599-4E27-8243-B5DB-C6D78A0BB45A}" type="presParOf" srcId="{1262A558-9210-8440-AFC8-650F9277CCF9}" destId="{D27BA6DF-2ADC-6342-94B2-29E8133FCDA6}" srcOrd="3" destOrd="0" presId="urn:microsoft.com/office/officeart/2005/8/layout/hierarchy5"/>
    <dgm:cxn modelId="{E46FE5A4-94DC-C047-9877-13640F116413}" type="presParOf" srcId="{D27BA6DF-2ADC-6342-94B2-29E8133FCDA6}" destId="{0231A7F5-EC57-9940-BBE8-7E2DABB90B87}" srcOrd="0" destOrd="0" presId="urn:microsoft.com/office/officeart/2005/8/layout/hierarchy5"/>
    <dgm:cxn modelId="{A977A928-AF98-B342-BA57-61872A517A63}" type="presParOf" srcId="{D27BA6DF-2ADC-6342-94B2-29E8133FCDA6}" destId="{4F1D368E-74DC-4C44-9A0F-D29465D1CAF6}" srcOrd="1" destOrd="0" presId="urn:microsoft.com/office/officeart/2005/8/layout/hierarchy5"/>
    <dgm:cxn modelId="{E025CE35-F764-E04F-BD36-D4AD187C4F14}" type="presParOf" srcId="{1262A558-9210-8440-AFC8-650F9277CCF9}" destId="{41983353-BA81-0B4B-B0C0-E30B56415F1E}" srcOrd="4" destOrd="0" presId="urn:microsoft.com/office/officeart/2005/8/layout/hierarchy5"/>
    <dgm:cxn modelId="{72FCF4F7-80BC-B949-A67C-A8134AD8B193}" type="presParOf" srcId="{41983353-BA81-0B4B-B0C0-E30B56415F1E}" destId="{D8580413-700C-CD4E-AACD-75A6762477A2}" srcOrd="0" destOrd="0" presId="urn:microsoft.com/office/officeart/2005/8/layout/hierarchy5"/>
    <dgm:cxn modelId="{7E33CD6B-8FB9-5241-8185-FDBA3783E27F}" type="presParOf" srcId="{1262A558-9210-8440-AFC8-650F9277CCF9}" destId="{1595578F-F18B-1044-A674-F2BA912A70EA}" srcOrd="5" destOrd="0" presId="urn:microsoft.com/office/officeart/2005/8/layout/hierarchy5"/>
    <dgm:cxn modelId="{2DAC9F00-6340-4C44-97D9-610D818E7E4D}" type="presParOf" srcId="{1595578F-F18B-1044-A674-F2BA912A70EA}" destId="{D807DF4A-E084-A94E-92C6-C39B248F150C}" srcOrd="0" destOrd="0" presId="urn:microsoft.com/office/officeart/2005/8/layout/hierarchy5"/>
    <dgm:cxn modelId="{F8F3583C-F12F-F446-A3BF-A44C4BDC7601}" type="presParOf" srcId="{1595578F-F18B-1044-A674-F2BA912A70EA}" destId="{8DAF212A-134F-B441-9087-76B1495EFD43}" srcOrd="1" destOrd="0" presId="urn:microsoft.com/office/officeart/2005/8/layout/hierarchy5"/>
    <dgm:cxn modelId="{4412A3FF-FFB7-874D-9507-04C0900BF8B1}" type="presParOf" srcId="{BC2EC62E-AFF9-C644-BCC8-27A00D9E9E61}" destId="{D480F5CE-FC75-AE4A-8815-D787E8A373DF}" srcOrd="2" destOrd="0" presId="urn:microsoft.com/office/officeart/2005/8/layout/hierarchy5"/>
    <dgm:cxn modelId="{F6AFEAAC-6342-944C-92DD-80019B898120}" type="presParOf" srcId="{D480F5CE-FC75-AE4A-8815-D787E8A373DF}" destId="{3B54A505-9603-F24E-9F45-E67A7AE6ACFA}" srcOrd="0" destOrd="0" presId="urn:microsoft.com/office/officeart/2005/8/layout/hierarchy5"/>
    <dgm:cxn modelId="{513A6AD6-4F2B-D44D-9CD7-82F5E285B55E}" type="presParOf" srcId="{BC2EC62E-AFF9-C644-BCC8-27A00D9E9E61}" destId="{ACD6BB9C-0996-644B-9D74-9FC3DC942F49}" srcOrd="3" destOrd="0" presId="urn:microsoft.com/office/officeart/2005/8/layout/hierarchy5"/>
    <dgm:cxn modelId="{56C30874-CF6A-5644-9FC2-A011080E50D5}" type="presParOf" srcId="{ACD6BB9C-0996-644B-9D74-9FC3DC942F49}" destId="{0FDAD7EE-DAB0-A642-9EAD-78897CBA60D8}" srcOrd="0" destOrd="0" presId="urn:microsoft.com/office/officeart/2005/8/layout/hierarchy5"/>
    <dgm:cxn modelId="{7E7B40BA-48D9-0445-B500-E15278BB0C13}" type="presParOf" srcId="{ACD6BB9C-0996-644B-9D74-9FC3DC942F49}" destId="{1C84999B-C013-AB44-9FA7-A4B3AD194EB3}" srcOrd="1" destOrd="0" presId="urn:microsoft.com/office/officeart/2005/8/layout/hierarchy5"/>
    <dgm:cxn modelId="{3D19A8A5-2120-BC4C-9C5A-32209892D1FC}" type="presParOf" srcId="{1C84999B-C013-AB44-9FA7-A4B3AD194EB3}" destId="{25222919-BD9D-FE4C-9A28-04F78277D12D}" srcOrd="0" destOrd="0" presId="urn:microsoft.com/office/officeart/2005/8/layout/hierarchy5"/>
    <dgm:cxn modelId="{A7C73A7A-3B24-FB4F-AF7F-9D9E44CB1676}" type="presParOf" srcId="{25222919-BD9D-FE4C-9A28-04F78277D12D}" destId="{63B3C89F-5FDF-9F48-B050-C587CBD42536}" srcOrd="0" destOrd="0" presId="urn:microsoft.com/office/officeart/2005/8/layout/hierarchy5"/>
    <dgm:cxn modelId="{E7B7C5DE-0075-2A48-B08B-97E29104B0F2}" type="presParOf" srcId="{1C84999B-C013-AB44-9FA7-A4B3AD194EB3}" destId="{D31E2203-1833-B74B-A373-E787F46A5B36}" srcOrd="1" destOrd="0" presId="urn:microsoft.com/office/officeart/2005/8/layout/hierarchy5"/>
    <dgm:cxn modelId="{3AEA333F-C95C-CF43-AA13-FBE9EB558451}" type="presParOf" srcId="{D31E2203-1833-B74B-A373-E787F46A5B36}" destId="{C34F5E34-AD1D-8841-9E00-813083F5816F}" srcOrd="0" destOrd="0" presId="urn:microsoft.com/office/officeart/2005/8/layout/hierarchy5"/>
    <dgm:cxn modelId="{E3A254A4-30D6-924B-B1CB-315436C8A377}" type="presParOf" srcId="{D31E2203-1833-B74B-A373-E787F46A5B36}" destId="{304D6E26-5B71-6A42-8B41-FBC57FADD411}" srcOrd="1" destOrd="0" presId="urn:microsoft.com/office/officeart/2005/8/layout/hierarchy5"/>
    <dgm:cxn modelId="{3C593374-17A6-DA41-AB32-60DFC6FA7FEA}" type="presParOf" srcId="{1C84999B-C013-AB44-9FA7-A4B3AD194EB3}" destId="{F130C2C8-880C-7C48-8997-5C5392BD781D}" srcOrd="2" destOrd="0" presId="urn:microsoft.com/office/officeart/2005/8/layout/hierarchy5"/>
    <dgm:cxn modelId="{108F8384-7FF4-AF44-93D7-F5B211224259}" type="presParOf" srcId="{F130C2C8-880C-7C48-8997-5C5392BD781D}" destId="{1352C0C1-DEF9-9E41-B426-58D277E89DF0}" srcOrd="0" destOrd="0" presId="urn:microsoft.com/office/officeart/2005/8/layout/hierarchy5"/>
    <dgm:cxn modelId="{1FE6F0F1-4C8A-D24C-B495-929EFE766927}" type="presParOf" srcId="{1C84999B-C013-AB44-9FA7-A4B3AD194EB3}" destId="{A4FE0535-A91E-FF47-9631-A101209ECF0B}" srcOrd="3" destOrd="0" presId="urn:microsoft.com/office/officeart/2005/8/layout/hierarchy5"/>
    <dgm:cxn modelId="{9E7E932E-096B-E448-AAB2-722CDB13FF07}" type="presParOf" srcId="{A4FE0535-A91E-FF47-9631-A101209ECF0B}" destId="{EC0F0BD9-9287-2A41-8D27-F3CA6FCA0A02}" srcOrd="0" destOrd="0" presId="urn:microsoft.com/office/officeart/2005/8/layout/hierarchy5"/>
    <dgm:cxn modelId="{2726C730-4AF0-504D-9C40-33B19D8882DD}" type="presParOf" srcId="{A4FE0535-A91E-FF47-9631-A101209ECF0B}" destId="{8F716AEA-4664-9F46-AF81-593859A3EA1D}" srcOrd="1" destOrd="0" presId="urn:microsoft.com/office/officeart/2005/8/layout/hierarchy5"/>
    <dgm:cxn modelId="{997A0417-D739-E242-8B3E-26D7FA6C907D}" type="presParOf" srcId="{AB79C09F-F0B7-744B-A510-DA87F9F47676}" destId="{E4F3D6C5-2E31-F948-A926-DE0B5180368A}" srcOrd="1" destOrd="0" presId="urn:microsoft.com/office/officeart/2005/8/layout/hierarchy5"/>
    <dgm:cxn modelId="{11590865-C171-1949-B36C-01A55789C9CA}" type="presParOf" srcId="{E4F3D6C5-2E31-F948-A926-DE0B5180368A}" destId="{F5CE132C-D6A2-5F42-96B1-99699F1D9F7C}" srcOrd="0" destOrd="0" presId="urn:microsoft.com/office/officeart/2005/8/layout/hierarchy5"/>
    <dgm:cxn modelId="{B57019F8-8307-F04D-9B06-A69AE754B3EB}" type="presParOf" srcId="{F5CE132C-D6A2-5F42-96B1-99699F1D9F7C}" destId="{C2D32DA8-B561-FE4A-9334-F54F53628784}" srcOrd="0" destOrd="0" presId="urn:microsoft.com/office/officeart/2005/8/layout/hierarchy5"/>
    <dgm:cxn modelId="{233E639A-E630-1347-8B26-F661B9EDCF92}" type="presParOf" srcId="{F5CE132C-D6A2-5F42-96B1-99699F1D9F7C}" destId="{730A3EE8-5A30-DF49-815B-827A3D35780F}" srcOrd="1" destOrd="0" presId="urn:microsoft.com/office/officeart/2005/8/layout/hierarchy5"/>
    <dgm:cxn modelId="{59014FA1-0352-7440-8614-5A1D1AF5233C}" type="presParOf" srcId="{E4F3D6C5-2E31-F948-A926-DE0B5180368A}" destId="{70D2BBA7-EE51-4248-9002-29D7E2810B38}" srcOrd="1" destOrd="0" presId="urn:microsoft.com/office/officeart/2005/8/layout/hierarchy5"/>
    <dgm:cxn modelId="{6F91C921-8737-E14A-9AC4-1D0300B06F57}" type="presParOf" srcId="{70D2BBA7-EE51-4248-9002-29D7E2810B38}" destId="{8E3873F6-88C7-2046-93E8-9516302C5DB5}" srcOrd="0" destOrd="0" presId="urn:microsoft.com/office/officeart/2005/8/layout/hierarchy5"/>
    <dgm:cxn modelId="{42FE8DC6-B239-AF4E-B2B3-608C7C53E5F3}" type="presParOf" srcId="{E4F3D6C5-2E31-F948-A926-DE0B5180368A}" destId="{7718F9A1-784A-E942-B910-C0924768A03C}" srcOrd="2" destOrd="0" presId="urn:microsoft.com/office/officeart/2005/8/layout/hierarchy5"/>
    <dgm:cxn modelId="{1B70AEF1-E5CA-1A48-B317-0124330E4EA8}" type="presParOf" srcId="{7718F9A1-784A-E942-B910-C0924768A03C}" destId="{898AEA3F-606B-2544-AB6B-6E452AF6FE02}" srcOrd="0" destOrd="0" presId="urn:microsoft.com/office/officeart/2005/8/layout/hierarchy5"/>
    <dgm:cxn modelId="{D8922030-D7A5-F345-AEC2-DE9C5EE1B75F}" type="presParOf" srcId="{7718F9A1-784A-E942-B910-C0924768A03C}" destId="{356F92F7-51A5-3940-97B0-4DE0B36E8E6A}" srcOrd="1" destOrd="0" presId="urn:microsoft.com/office/officeart/2005/8/layout/hierarchy5"/>
    <dgm:cxn modelId="{E3757DB0-379F-5A42-A1C8-F0D246B17CB4}" type="presParOf" srcId="{E4F3D6C5-2E31-F948-A926-DE0B5180368A}" destId="{2459B434-7E01-5340-9711-0B82D017CD88}" srcOrd="3" destOrd="0" presId="urn:microsoft.com/office/officeart/2005/8/layout/hierarchy5"/>
    <dgm:cxn modelId="{33F8EBD7-9F85-7F4F-BB1B-E04C0E58BCA4}" type="presParOf" srcId="{2459B434-7E01-5340-9711-0B82D017CD88}" destId="{5764A885-1CD4-4045-9849-88A847BC7F03}" srcOrd="0" destOrd="0" presId="urn:microsoft.com/office/officeart/2005/8/layout/hierarchy5"/>
    <dgm:cxn modelId="{4F92EA5E-C20F-3748-B070-95C6CAD4578D}" type="presParOf" srcId="{E4F3D6C5-2E31-F948-A926-DE0B5180368A}" destId="{A5F31B9A-144A-934B-9E86-A9CDD7D5BA10}" srcOrd="4" destOrd="0" presId="urn:microsoft.com/office/officeart/2005/8/layout/hierarchy5"/>
    <dgm:cxn modelId="{CFD8F1E7-4708-7647-A29A-68D1F095FDAE}" type="presParOf" srcId="{A5F31B9A-144A-934B-9E86-A9CDD7D5BA10}" destId="{EF038AD2-93DE-7D44-AA87-5952F2490A4D}" srcOrd="0" destOrd="0" presId="urn:microsoft.com/office/officeart/2005/8/layout/hierarchy5"/>
    <dgm:cxn modelId="{5759FE52-9A1D-534B-A04B-CA1D6080F83E}" type="presParOf" srcId="{A5F31B9A-144A-934B-9E86-A9CDD7D5BA10}" destId="{2D59D773-0214-3D46-B7C4-CD14E9B997E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38AD2-93DE-7D44-AA87-5952F2490A4D}">
      <dsp:nvSpPr>
        <dsp:cNvPr id="0" name=""/>
        <dsp:cNvSpPr/>
      </dsp:nvSpPr>
      <dsp:spPr>
        <a:xfrm>
          <a:off x="6089521" y="0"/>
          <a:ext cx="3673094" cy="9301574"/>
        </a:xfrm>
        <a:prstGeom prst="snipRound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</a:t>
          </a:r>
        </a:p>
      </dsp:txBody>
      <dsp:txXfrm>
        <a:off x="6089521" y="0"/>
        <a:ext cx="3673094" cy="2790472"/>
      </dsp:txXfrm>
    </dsp:sp>
    <dsp:sp modelId="{898AEA3F-606B-2544-AB6B-6E452AF6FE02}">
      <dsp:nvSpPr>
        <dsp:cNvPr id="0" name=""/>
        <dsp:cNvSpPr/>
      </dsp:nvSpPr>
      <dsp:spPr>
        <a:xfrm>
          <a:off x="2977576" y="0"/>
          <a:ext cx="2834934" cy="9301574"/>
        </a:xfrm>
        <a:prstGeom prst="snipRound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Component</a:t>
          </a:r>
        </a:p>
      </dsp:txBody>
      <dsp:txXfrm>
        <a:off x="2977576" y="0"/>
        <a:ext cx="2834934" cy="2790472"/>
      </dsp:txXfrm>
    </dsp:sp>
    <dsp:sp modelId="{C2D32DA8-B561-FE4A-9334-F54F53628784}">
      <dsp:nvSpPr>
        <dsp:cNvPr id="0" name=""/>
        <dsp:cNvSpPr/>
      </dsp:nvSpPr>
      <dsp:spPr>
        <a:xfrm>
          <a:off x="82375" y="0"/>
          <a:ext cx="2551577" cy="9301574"/>
        </a:xfrm>
        <a:prstGeom prst="snipRound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Blockchain</a:t>
          </a:r>
        </a:p>
      </dsp:txBody>
      <dsp:txXfrm>
        <a:off x="82375" y="0"/>
        <a:ext cx="2551577" cy="2790472"/>
      </dsp:txXfrm>
    </dsp:sp>
    <dsp:sp modelId="{198F17BF-983C-9343-AC34-ACB93DDF0A8F}">
      <dsp:nvSpPr>
        <dsp:cNvPr id="0" name=""/>
        <dsp:cNvSpPr/>
      </dsp:nvSpPr>
      <dsp:spPr>
        <a:xfrm>
          <a:off x="167736" y="4945016"/>
          <a:ext cx="2245741" cy="884512"/>
        </a:xfrm>
        <a:prstGeom prst="roundRect">
          <a:avLst>
            <a:gd name="adj" fmla="val 10000"/>
          </a:avLst>
        </a:prstGeom>
        <a:solidFill>
          <a:srgbClr val="996D7A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Blockchain</a:t>
          </a:r>
        </a:p>
      </dsp:txBody>
      <dsp:txXfrm>
        <a:off x="193642" y="4970922"/>
        <a:ext cx="2193929" cy="832700"/>
      </dsp:txXfrm>
    </dsp:sp>
    <dsp:sp modelId="{692D576D-75F8-7442-9324-CC020A6DA28A}">
      <dsp:nvSpPr>
        <dsp:cNvPr id="0" name=""/>
        <dsp:cNvSpPr/>
      </dsp:nvSpPr>
      <dsp:spPr>
        <a:xfrm rot="17549933">
          <a:off x="1757600" y="4397144"/>
          <a:ext cx="2124870" cy="17116"/>
        </a:xfrm>
        <a:custGeom>
          <a:avLst/>
          <a:gdLst/>
          <a:ahLst/>
          <a:cxnLst/>
          <a:rect l="0" t="0" r="0" b="0"/>
          <a:pathLst>
            <a:path>
              <a:moveTo>
                <a:pt x="0" y="8558"/>
              </a:moveTo>
              <a:lnTo>
                <a:pt x="2124870" y="8558"/>
              </a:lnTo>
            </a:path>
          </a:pathLst>
        </a:custGeom>
        <a:noFill/>
        <a:ln w="76200" cap="flat" cmpd="sng" algn="ctr">
          <a:solidFill>
            <a:srgbClr val="457B9D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766913" y="4352580"/>
        <a:ext cx="106243" cy="106243"/>
      </dsp:txXfrm>
    </dsp:sp>
    <dsp:sp modelId="{E589D87F-4EDC-A747-8D4D-8436E95FEA19}">
      <dsp:nvSpPr>
        <dsp:cNvPr id="0" name=""/>
        <dsp:cNvSpPr/>
      </dsp:nvSpPr>
      <dsp:spPr>
        <a:xfrm>
          <a:off x="3226592" y="2981876"/>
          <a:ext cx="1769024" cy="884512"/>
        </a:xfrm>
        <a:prstGeom prst="roundRect">
          <a:avLst>
            <a:gd name="adj" fmla="val 10000"/>
          </a:avLst>
        </a:prstGeom>
        <a:solidFill>
          <a:srgbClr val="457B9D">
            <a:alpha val="6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Smart Contract</a:t>
          </a:r>
        </a:p>
      </dsp:txBody>
      <dsp:txXfrm>
        <a:off x="3252498" y="3007782"/>
        <a:ext cx="1717212" cy="832700"/>
      </dsp:txXfrm>
    </dsp:sp>
    <dsp:sp modelId="{F411354A-5D82-9744-B369-C1EF762F4205}">
      <dsp:nvSpPr>
        <dsp:cNvPr id="0" name=""/>
        <dsp:cNvSpPr/>
      </dsp:nvSpPr>
      <dsp:spPr>
        <a:xfrm rot="18657417">
          <a:off x="4759735" y="2898492"/>
          <a:ext cx="1369385" cy="17116"/>
        </a:xfrm>
        <a:custGeom>
          <a:avLst/>
          <a:gdLst/>
          <a:ahLst/>
          <a:cxnLst/>
          <a:rect l="0" t="0" r="0" b="0"/>
          <a:pathLst>
            <a:path>
              <a:moveTo>
                <a:pt x="0" y="8558"/>
              </a:moveTo>
              <a:lnTo>
                <a:pt x="1369385" y="8558"/>
              </a:lnTo>
            </a:path>
          </a:pathLst>
        </a:custGeom>
        <a:noFill/>
        <a:ln w="76200" cap="flat" cmpd="sng" algn="ctr">
          <a:solidFill>
            <a:srgbClr val="457B9D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0193" y="2872816"/>
        <a:ext cx="68469" cy="68469"/>
      </dsp:txXfrm>
    </dsp:sp>
    <dsp:sp modelId="{E9067B33-B660-5145-8CBE-8BBF53EE0EDA}">
      <dsp:nvSpPr>
        <dsp:cNvPr id="0" name=""/>
        <dsp:cNvSpPr/>
      </dsp:nvSpPr>
      <dsp:spPr>
        <a:xfrm>
          <a:off x="5893238" y="1937417"/>
          <a:ext cx="3316957" cy="905103"/>
        </a:xfrm>
        <a:prstGeom prst="roundRect">
          <a:avLst>
            <a:gd name="adj" fmla="val 10000"/>
          </a:avLst>
        </a:prstGeom>
        <a:solidFill>
          <a:srgbClr val="457B9D">
            <a:alpha val="6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Attribute Integrity</a:t>
          </a:r>
        </a:p>
      </dsp:txBody>
      <dsp:txXfrm>
        <a:off x="5919748" y="1963927"/>
        <a:ext cx="3263937" cy="852083"/>
      </dsp:txXfrm>
    </dsp:sp>
    <dsp:sp modelId="{A0A684A8-8386-D642-BD1E-76260C4EAF23}">
      <dsp:nvSpPr>
        <dsp:cNvPr id="0" name=""/>
        <dsp:cNvSpPr/>
      </dsp:nvSpPr>
      <dsp:spPr>
        <a:xfrm rot="21577437">
          <a:off x="4995608" y="3412600"/>
          <a:ext cx="906326" cy="17116"/>
        </a:xfrm>
        <a:custGeom>
          <a:avLst/>
          <a:gdLst/>
          <a:ahLst/>
          <a:cxnLst/>
          <a:rect l="0" t="0" r="0" b="0"/>
          <a:pathLst>
            <a:path>
              <a:moveTo>
                <a:pt x="0" y="8558"/>
              </a:moveTo>
              <a:lnTo>
                <a:pt x="906326" y="8558"/>
              </a:lnTo>
            </a:path>
          </a:pathLst>
        </a:custGeom>
        <a:noFill/>
        <a:ln w="76200" cap="flat" cmpd="sng" algn="ctr">
          <a:solidFill>
            <a:srgbClr val="457B9D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6113" y="3398500"/>
        <a:ext cx="45316" cy="45316"/>
      </dsp:txXfrm>
    </dsp:sp>
    <dsp:sp modelId="{0231A7F5-EC57-9940-BBE8-7E2DABB90B87}">
      <dsp:nvSpPr>
        <dsp:cNvPr id="0" name=""/>
        <dsp:cNvSpPr/>
      </dsp:nvSpPr>
      <dsp:spPr>
        <a:xfrm>
          <a:off x="5901924" y="2991137"/>
          <a:ext cx="3324705" cy="854094"/>
        </a:xfrm>
        <a:prstGeom prst="roundRect">
          <a:avLst>
            <a:gd name="adj" fmla="val 10000"/>
          </a:avLst>
        </a:prstGeom>
        <a:solidFill>
          <a:srgbClr val="457B9D">
            <a:alpha val="6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 Integrity</a:t>
          </a:r>
        </a:p>
      </dsp:txBody>
      <dsp:txXfrm>
        <a:off x="5926940" y="3016153"/>
        <a:ext cx="3274673" cy="804062"/>
      </dsp:txXfrm>
    </dsp:sp>
    <dsp:sp modelId="{41983353-BA81-0B4B-B0C0-E30B56415F1E}">
      <dsp:nvSpPr>
        <dsp:cNvPr id="0" name=""/>
        <dsp:cNvSpPr/>
      </dsp:nvSpPr>
      <dsp:spPr>
        <a:xfrm rot="2891483">
          <a:off x="4757138" y="3948809"/>
          <a:ext cx="1430781" cy="17116"/>
        </a:xfrm>
        <a:custGeom>
          <a:avLst/>
          <a:gdLst/>
          <a:ahLst/>
          <a:cxnLst/>
          <a:rect l="0" t="0" r="0" b="0"/>
          <a:pathLst>
            <a:path>
              <a:moveTo>
                <a:pt x="0" y="8558"/>
              </a:moveTo>
              <a:lnTo>
                <a:pt x="1430781" y="8558"/>
              </a:lnTo>
            </a:path>
          </a:pathLst>
        </a:custGeom>
        <a:noFill/>
        <a:ln w="76200" cap="flat" cmpd="sng" algn="ctr">
          <a:solidFill>
            <a:srgbClr val="457B9D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6759" y="3921598"/>
        <a:ext cx="71539" cy="71539"/>
      </dsp:txXfrm>
    </dsp:sp>
    <dsp:sp modelId="{D807DF4A-E084-A94E-92C6-C39B248F150C}">
      <dsp:nvSpPr>
        <dsp:cNvPr id="0" name=""/>
        <dsp:cNvSpPr/>
      </dsp:nvSpPr>
      <dsp:spPr>
        <a:xfrm>
          <a:off x="5949440" y="4059937"/>
          <a:ext cx="3324705" cy="861329"/>
        </a:xfrm>
        <a:prstGeom prst="roundRect">
          <a:avLst>
            <a:gd name="adj" fmla="val 10000"/>
          </a:avLst>
        </a:prstGeom>
        <a:solidFill>
          <a:srgbClr val="457B9D">
            <a:alpha val="6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Access Control Integrity</a:t>
          </a:r>
        </a:p>
      </dsp:txBody>
      <dsp:txXfrm>
        <a:off x="5974667" y="4085164"/>
        <a:ext cx="3274251" cy="810875"/>
      </dsp:txXfrm>
    </dsp:sp>
    <dsp:sp modelId="{D480F5CE-FC75-AE4A-8815-D787E8A373DF}">
      <dsp:nvSpPr>
        <dsp:cNvPr id="0" name=""/>
        <dsp:cNvSpPr/>
      </dsp:nvSpPr>
      <dsp:spPr>
        <a:xfrm rot="3484159">
          <a:off x="2025041" y="6078474"/>
          <a:ext cx="1649038" cy="17116"/>
        </a:xfrm>
        <a:custGeom>
          <a:avLst/>
          <a:gdLst/>
          <a:ahLst/>
          <a:cxnLst/>
          <a:rect l="0" t="0" r="0" b="0"/>
          <a:pathLst>
            <a:path>
              <a:moveTo>
                <a:pt x="0" y="8558"/>
              </a:moveTo>
              <a:lnTo>
                <a:pt x="1649038" y="8558"/>
              </a:lnTo>
            </a:path>
          </a:pathLst>
        </a:custGeom>
        <a:noFill/>
        <a:ln w="76200" cap="flat" cmpd="sng" algn="ctr">
          <a:solidFill>
            <a:srgbClr val="87986A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8334" y="6045806"/>
        <a:ext cx="82451" cy="82451"/>
      </dsp:txXfrm>
    </dsp:sp>
    <dsp:sp modelId="{0FDAD7EE-DAB0-A642-9EAD-78897CBA60D8}">
      <dsp:nvSpPr>
        <dsp:cNvPr id="0" name=""/>
        <dsp:cNvSpPr/>
      </dsp:nvSpPr>
      <dsp:spPr>
        <a:xfrm>
          <a:off x="3285643" y="6344536"/>
          <a:ext cx="1769024" cy="884512"/>
        </a:xfrm>
        <a:prstGeom prst="roundRect">
          <a:avLst>
            <a:gd name="adj" fmla="val 10000"/>
          </a:avLst>
        </a:prstGeom>
        <a:solidFill>
          <a:srgbClr val="A3B18A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Storage</a:t>
          </a:r>
        </a:p>
      </dsp:txBody>
      <dsp:txXfrm>
        <a:off x="3311549" y="6370442"/>
        <a:ext cx="1717212" cy="832700"/>
      </dsp:txXfrm>
    </dsp:sp>
    <dsp:sp modelId="{25222919-BD9D-FE4C-9A28-04F78277D12D}">
      <dsp:nvSpPr>
        <dsp:cNvPr id="0" name=""/>
        <dsp:cNvSpPr/>
      </dsp:nvSpPr>
      <dsp:spPr>
        <a:xfrm rot="19018850">
          <a:off x="4893776" y="6369987"/>
          <a:ext cx="1196778" cy="17116"/>
        </a:xfrm>
        <a:custGeom>
          <a:avLst/>
          <a:gdLst/>
          <a:ahLst/>
          <a:cxnLst/>
          <a:rect l="0" t="0" r="0" b="0"/>
          <a:pathLst>
            <a:path>
              <a:moveTo>
                <a:pt x="0" y="8558"/>
              </a:moveTo>
              <a:lnTo>
                <a:pt x="1196778" y="8558"/>
              </a:lnTo>
            </a:path>
          </a:pathLst>
        </a:custGeom>
        <a:noFill/>
        <a:ln w="76200" cap="flat" cmpd="sng" algn="ctr">
          <a:solidFill>
            <a:srgbClr val="87986A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2246" y="6348626"/>
        <a:ext cx="59838" cy="59838"/>
      </dsp:txXfrm>
    </dsp:sp>
    <dsp:sp modelId="{C34F5E34-AD1D-8841-9E00-813083F5816F}">
      <dsp:nvSpPr>
        <dsp:cNvPr id="0" name=""/>
        <dsp:cNvSpPr/>
      </dsp:nvSpPr>
      <dsp:spPr>
        <a:xfrm>
          <a:off x="5929663" y="5528042"/>
          <a:ext cx="3316957" cy="884512"/>
        </a:xfrm>
        <a:prstGeom prst="roundRect">
          <a:avLst>
            <a:gd name="adj" fmla="val 10000"/>
          </a:avLst>
        </a:prstGeom>
        <a:solidFill>
          <a:srgbClr val="A3B18A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Policy, Audit Trails</a:t>
          </a:r>
        </a:p>
      </dsp:txBody>
      <dsp:txXfrm>
        <a:off x="5955569" y="5553948"/>
        <a:ext cx="3265145" cy="832700"/>
      </dsp:txXfrm>
    </dsp:sp>
    <dsp:sp modelId="{F130C2C8-880C-7C48-8997-5C5392BD781D}">
      <dsp:nvSpPr>
        <dsp:cNvPr id="0" name=""/>
        <dsp:cNvSpPr/>
      </dsp:nvSpPr>
      <dsp:spPr>
        <a:xfrm rot="2814207">
          <a:off x="4847243" y="7256379"/>
          <a:ext cx="1309622" cy="17116"/>
        </a:xfrm>
        <a:custGeom>
          <a:avLst/>
          <a:gdLst/>
          <a:ahLst/>
          <a:cxnLst/>
          <a:rect l="0" t="0" r="0" b="0"/>
          <a:pathLst>
            <a:path>
              <a:moveTo>
                <a:pt x="0" y="8558"/>
              </a:moveTo>
              <a:lnTo>
                <a:pt x="1309622" y="8558"/>
              </a:lnTo>
            </a:path>
          </a:pathLst>
        </a:custGeom>
        <a:noFill/>
        <a:ln w="76200" cap="flat" cmpd="sng" algn="ctr">
          <a:solidFill>
            <a:srgbClr val="87986A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313" y="7232197"/>
        <a:ext cx="65481" cy="65481"/>
      </dsp:txXfrm>
    </dsp:sp>
    <dsp:sp modelId="{EC0F0BD9-9287-2A41-8D27-F3CA6FCA0A02}">
      <dsp:nvSpPr>
        <dsp:cNvPr id="0" name=""/>
        <dsp:cNvSpPr/>
      </dsp:nvSpPr>
      <dsp:spPr>
        <a:xfrm>
          <a:off x="5949440" y="6691521"/>
          <a:ext cx="3316957" cy="2103122"/>
        </a:xfrm>
        <a:prstGeom prst="roundRect">
          <a:avLst>
            <a:gd name="adj" fmla="val 10000"/>
          </a:avLst>
        </a:prstGeom>
        <a:solidFill>
          <a:srgbClr val="A3B18A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Hash (Policy, Attributes, Access Control, Health Records, Audit Trails)</a:t>
          </a:r>
        </a:p>
      </dsp:txBody>
      <dsp:txXfrm>
        <a:off x="6011038" y="6753119"/>
        <a:ext cx="3193761" cy="1979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6E30-DE8C-C34C-B725-AF81A0C86AF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E73B3-ABC3-2541-9639-D38CF491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E73B3-ABC3-2541-9639-D38CF491B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3050-5A25-3B4D-9B8F-B2D5192DC76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67EC-B99A-2F42-8556-461428B54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6AFED-7CD3-574F-BAE3-2A39460A0DC6}"/>
              </a:ext>
            </a:extLst>
          </p:cNvPr>
          <p:cNvSpPr/>
          <p:nvPr/>
        </p:nvSpPr>
        <p:spPr>
          <a:xfrm>
            <a:off x="168713" y="4160532"/>
            <a:ext cx="36240248" cy="468940"/>
          </a:xfrm>
          <a:prstGeom prst="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4D8A-A03A-7B43-9201-DB35E4E921E3}"/>
              </a:ext>
            </a:extLst>
          </p:cNvPr>
          <p:cNvSpPr txBox="1"/>
          <p:nvPr/>
        </p:nvSpPr>
        <p:spPr>
          <a:xfrm>
            <a:off x="4201889" y="-78074"/>
            <a:ext cx="28222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Smart Contracts for Policy Compliance : </a:t>
            </a:r>
          </a:p>
          <a:p>
            <a:pPr algn="ctr"/>
            <a:r>
              <a:rPr lang="en-US" sz="8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Healthcare Perspective</a:t>
            </a:r>
          </a:p>
          <a:p>
            <a:pPr algn="ctr"/>
            <a:endParaRPr lang="en-US" sz="10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Hemanth Chowdary, Md Al Amin, Seshamalini Mohan, and Indrajit Ray   </a:t>
            </a:r>
          </a:p>
          <a:p>
            <a:pPr algn="ctr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Department, Colorado State University, Fort Collins, CO, USA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2ACC05FD-BA01-C74A-888B-665CF516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5" y="17844"/>
            <a:ext cx="4167873" cy="412779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5C03C4-4F84-2C48-BDDE-325B82F461B1}"/>
              </a:ext>
            </a:extLst>
          </p:cNvPr>
          <p:cNvSpPr/>
          <p:nvPr/>
        </p:nvSpPr>
        <p:spPr>
          <a:xfrm>
            <a:off x="143331" y="4753255"/>
            <a:ext cx="10363200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3B19D-1F98-024D-96BA-93AC2F9D8431}"/>
              </a:ext>
            </a:extLst>
          </p:cNvPr>
          <p:cNvSpPr/>
          <p:nvPr/>
        </p:nvSpPr>
        <p:spPr>
          <a:xfrm>
            <a:off x="168713" y="6020038"/>
            <a:ext cx="10379422" cy="449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stronger security guarantees, demonstrating / proving policy compliance is must</a:t>
            </a:r>
          </a:p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compliance is challenging since policies can range from national level policies to state-level, city-level, organization-level policies, and also individual user  level</a:t>
            </a:r>
          </a:p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kern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policy specification and implementation remain unidentified until a breach</a:t>
            </a:r>
          </a:p>
          <a:p>
            <a:pPr marL="334685" indent="-3346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subcultures often lead to policy violations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08AC3EF-5212-6B40-9FD5-E21A8DB4D3ED}"/>
              </a:ext>
            </a:extLst>
          </p:cNvPr>
          <p:cNvSpPr/>
          <p:nvPr/>
        </p:nvSpPr>
        <p:spPr>
          <a:xfrm>
            <a:off x="26560865" y="16281841"/>
            <a:ext cx="9848095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7C38FB3-D88D-9F4D-A64C-4FA236776028}"/>
              </a:ext>
            </a:extLst>
          </p:cNvPr>
          <p:cNvSpPr/>
          <p:nvPr/>
        </p:nvSpPr>
        <p:spPr>
          <a:xfrm>
            <a:off x="26551796" y="22295559"/>
            <a:ext cx="9845040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CEB49E-7C0A-CC44-AA4C-DBC9F00B83AB}"/>
              </a:ext>
            </a:extLst>
          </p:cNvPr>
          <p:cNvSpPr/>
          <p:nvPr/>
        </p:nvSpPr>
        <p:spPr>
          <a:xfrm>
            <a:off x="26656096" y="17439733"/>
            <a:ext cx="9683816" cy="4742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prototype of the proposed model</a:t>
            </a:r>
          </a:p>
          <a:p>
            <a:pPr marL="476231" indent="-47623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verification process of deployed policies and attributes</a:t>
            </a:r>
          </a:p>
          <a:p>
            <a:pPr marL="476231" indent="-47623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blockchain API with access control model to interact with blockchain network</a:t>
            </a:r>
          </a:p>
          <a:p>
            <a:pPr marL="476231" indent="-47623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mechanism for audit trails verification for a certain user to confirm policy compliance</a:t>
            </a:r>
          </a:p>
          <a:p>
            <a:pPr marL="476231" indent="-47623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query API for performing different queries regarding policy compliance for a user/policy/an object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9E6090-F0D6-ED41-85E7-AEA16B18D745}"/>
              </a:ext>
            </a:extLst>
          </p:cNvPr>
          <p:cNvSpPr/>
          <p:nvPr/>
        </p:nvSpPr>
        <p:spPr>
          <a:xfrm>
            <a:off x="26463670" y="23401138"/>
            <a:ext cx="10061803" cy="3945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342900" indent="-34290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Y. Piao, K. Ye, and X. Cui, “A Data Sharing Scheme for GDPR-Compliance Based on Consortium Blockchain,”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Internet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vol. 13, no. 8, Art. no. 8, Aug. 2021, doi: 10.3390/fi13080217.</a:t>
            </a:r>
          </a:p>
          <a:p>
            <a:pPr marL="279400" indent="-27940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Al Amin, M.; Altarawneh, A. and Ray, I. (2023). Informed Consent as Patient Driven Policy for Clinical Diagnosis and Treatment: A Smart Contract Based Approach. In Proceedings of the 20th International Conference on Security and Cryptography - SECRYPT; ISBN 978-989-758-666-8; ISSN 2184-7711,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SciTePress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pages 159-170.</a:t>
            </a:r>
          </a:p>
          <a:p>
            <a:pPr marL="279400" indent="-27940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Al Amin, M.; Altarawneh, A. ; Sarkar, S. and Ray, I. 2023, August. Blockchain Smart Contracts for Policy Compliance: A Healthcare Perspective. In 3rd International Conference on Emerging Trends in Networks and Computer Communications (ETNCC 2023) IEEE.</a:t>
            </a:r>
          </a:p>
          <a:p>
            <a:pPr marL="279400" indent="-27940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W. Charles, N. Marler, L. Long, and S. Manion, “Blockchain compliance by design: Regulatory considerations for blockchain in clinical research,”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Front. Blockchain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18, 2019.</a:t>
            </a:r>
          </a:p>
          <a:p>
            <a:pPr marL="279400" indent="-27940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M. Shuaib, S. Alam, M. Shabbir Alam, and M. Shahnawaz Nasir, “Compliance with HIPAA and GDPR in blockchain-based electronic health record,”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Mater. Today Proc.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Mar. 2021, doi: 10.1016/j.matpr.2021.03.059.</a:t>
            </a:r>
          </a:p>
          <a:p>
            <a:pPr marL="279400" indent="-27940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A. Hasselgren, P. K. Wan, M. Horn, K. Kralevska, D. Gligoroski, and A. Faxvaag, “GDPR Compliance for Blockchain Applications in Healthcare,”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 Prepr. ArXiv200912913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2020.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DBB673C-C8EE-434E-C747-3FAC79B9B5C9}"/>
              </a:ext>
            </a:extLst>
          </p:cNvPr>
          <p:cNvSpPr/>
          <p:nvPr/>
        </p:nvSpPr>
        <p:spPr>
          <a:xfrm>
            <a:off x="10629078" y="4750351"/>
            <a:ext cx="15922718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Based Policy Enforcement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17EDC4F0-3912-EBCA-4F82-6A80811CFED5}"/>
              </a:ext>
            </a:extLst>
          </p:cNvPr>
          <p:cNvSpPr/>
          <p:nvPr/>
        </p:nvSpPr>
        <p:spPr>
          <a:xfrm>
            <a:off x="93446" y="16318522"/>
            <a:ext cx="10363200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Policy Compliance</a:t>
            </a:r>
          </a:p>
        </p:txBody>
      </p:sp>
      <p:pic>
        <p:nvPicPr>
          <p:cNvPr id="13" name="Picture 12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851C33F7-C964-FDF7-9EF6-37210E79D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618" y="-27214"/>
            <a:ext cx="4167873" cy="4209363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9292F4E-99D7-A6D9-6F8F-F4526E3D5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565671"/>
              </p:ext>
            </p:extLst>
          </p:nvPr>
        </p:nvGraphicFramePr>
        <p:xfrm>
          <a:off x="26756563" y="6096960"/>
          <a:ext cx="9768910" cy="930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CF0386-4B79-5BF6-9011-E7DF25B0C889}"/>
              </a:ext>
            </a:extLst>
          </p:cNvPr>
          <p:cNvSpPr/>
          <p:nvPr/>
        </p:nvSpPr>
        <p:spPr>
          <a:xfrm>
            <a:off x="168713" y="10479093"/>
            <a:ext cx="10363200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A6A36-79EC-CBF6-893B-550AA5475759}"/>
              </a:ext>
            </a:extLst>
          </p:cNvPr>
          <p:cNvSpPr/>
          <p:nvPr/>
        </p:nvSpPr>
        <p:spPr>
          <a:xfrm>
            <a:off x="50526" y="11839001"/>
            <a:ext cx="10599953" cy="4162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blockchain’s decentralized consensus mechanism and immutable, integrity verified storage helps provenance by maintaining better audit trail</a:t>
            </a:r>
          </a:p>
          <a:p>
            <a:pPr marL="380985" indent="-3809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policies as smart contracts ensures compliance via auto triggering and consensus mechanism doubles as strong reference monitor</a:t>
            </a:r>
          </a:p>
          <a:p>
            <a:pPr marL="380985" indent="-380985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Compliance (PoC) blockchain consensus mechanism to verify compliance and non-compliance actions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1981412-D9AC-424D-D90E-F9780BFA0840}"/>
              </a:ext>
            </a:extLst>
          </p:cNvPr>
          <p:cNvSpPr/>
          <p:nvPr/>
        </p:nvSpPr>
        <p:spPr>
          <a:xfrm>
            <a:off x="10537870" y="16292283"/>
            <a:ext cx="15925800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Compliance Sequence Diagram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14D8ECC-557A-EFA3-5136-A24DED1304DD}"/>
              </a:ext>
            </a:extLst>
          </p:cNvPr>
          <p:cNvSpPr/>
          <p:nvPr/>
        </p:nvSpPr>
        <p:spPr>
          <a:xfrm>
            <a:off x="26620778" y="4755317"/>
            <a:ext cx="9848095" cy="1143000"/>
          </a:xfrm>
          <a:prstGeom prst="roundRect">
            <a:avLst/>
          </a:prstGeom>
          <a:solidFill>
            <a:srgbClr val="004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via Blockchain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6052AE-E795-3E66-DD4A-16F5DE590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6333" y="6582614"/>
            <a:ext cx="15784337" cy="8996449"/>
          </a:xfrm>
          <a:prstGeom prst="rect">
            <a:avLst/>
          </a:prstGeom>
        </p:spPr>
      </p:pic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BAEDCF-E12A-015C-76B8-56592F668F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0480" y="17457971"/>
            <a:ext cx="15860395" cy="9884664"/>
          </a:xfrm>
          <a:prstGeom prst="rect">
            <a:avLst/>
          </a:prstGeom>
        </p:spPr>
      </p:pic>
      <p:pic>
        <p:nvPicPr>
          <p:cNvPr id="7" name="Picture 6" descr="A diagram of a policy procedure&#10;&#10;Description automatically generated">
            <a:extLst>
              <a:ext uri="{FF2B5EF4-FFF2-40B4-BE49-F238E27FC236}">
                <a16:creationId xmlns:a16="http://schemas.microsoft.com/office/drawing/2014/main" id="{8F85067A-A419-0A19-BCD8-82FCBA90F7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8374988"/>
            <a:ext cx="10790085" cy="78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21903</TotalTime>
  <Words>572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Talukder,Rakibul</dc:creator>
  <cp:lastModifiedBy>Al Amin,MD</cp:lastModifiedBy>
  <cp:revision>147</cp:revision>
  <cp:lastPrinted>2022-10-07T18:51:03Z</cp:lastPrinted>
  <dcterms:created xsi:type="dcterms:W3CDTF">2021-04-29T23:03:10Z</dcterms:created>
  <dcterms:modified xsi:type="dcterms:W3CDTF">2023-10-23T23:21:00Z</dcterms:modified>
</cp:coreProperties>
</file>