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67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8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9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59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7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18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1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0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18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620B6D-924D-4B0E-894D-BAE1CD45861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EB1D1A-79E9-42BE-8C6C-500FC8C1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232" y="1645921"/>
            <a:ext cx="9144000" cy="977778"/>
          </a:xfrm>
        </p:spPr>
        <p:txBody>
          <a:bodyPr/>
          <a:lstStyle/>
          <a:p>
            <a:r>
              <a:rPr lang="en-US" dirty="0"/>
              <a:t>Singleton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Sai Sandeep -61</a:t>
            </a:r>
          </a:p>
          <a:p>
            <a:pPr algn="r"/>
            <a:r>
              <a:rPr lang="en-US" dirty="0" err="1"/>
              <a:t>Prudhvi</a:t>
            </a:r>
            <a:r>
              <a:rPr lang="en-US" dirty="0"/>
              <a:t> Sai Suggala-51</a:t>
            </a:r>
          </a:p>
          <a:p>
            <a:pPr algn="r"/>
            <a:r>
              <a:rPr lang="en-US" dirty="0"/>
              <a:t>Hemanth Kumar Reddy-11</a:t>
            </a:r>
          </a:p>
          <a:p>
            <a:pPr algn="r"/>
            <a:r>
              <a:rPr lang="en-US" dirty="0" err="1"/>
              <a:t>Snehal</a:t>
            </a:r>
            <a:r>
              <a:rPr lang="en-US" dirty="0"/>
              <a:t> Vantasala-55</a:t>
            </a:r>
          </a:p>
        </p:txBody>
      </p:sp>
    </p:spTree>
    <p:extLst>
      <p:ext uri="{BB962C8B-B14F-4D97-AF65-F5344CB8AC3E}">
        <p14:creationId xmlns:p14="http://schemas.microsoft.com/office/powerpoint/2010/main" val="320312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72" y="2732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Exec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Satellite.getSatellite</a:t>
            </a:r>
            <a:r>
              <a:rPr lang="en-US" dirty="0"/>
              <a:t>().</a:t>
            </a:r>
            <a:r>
              <a:rPr lang="en-US" dirty="0" err="1"/>
              <a:t>hashCode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23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Meaning:</a:t>
            </a:r>
          </a:p>
          <a:p>
            <a:endParaRPr lang="en-US" dirty="0"/>
          </a:p>
          <a:p>
            <a:r>
              <a:rPr lang="en-US" dirty="0"/>
              <a:t>A set with exactly one element (mathematics).</a:t>
            </a:r>
          </a:p>
          <a:p>
            <a:endParaRPr lang="en-US" dirty="0"/>
          </a:p>
          <a:p>
            <a:r>
              <a:rPr lang="en-US" dirty="0"/>
              <a:t>A design pattern used in object-oriented programming to permit no more than one instance of a class (Software Engineering).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7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a class has only one instance and provide global point of access to 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93" y="2917507"/>
            <a:ext cx="49149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there is only one instance restrict construction- make constructor private and let the class manage its instance.</a:t>
            </a:r>
          </a:p>
          <a:p>
            <a:endParaRPr lang="en-US" dirty="0"/>
          </a:p>
          <a:p>
            <a:r>
              <a:rPr lang="en-US" dirty="0"/>
              <a:t>Provide a global point of access: a static method to get the sole instance.</a:t>
            </a:r>
          </a:p>
        </p:txBody>
      </p:sp>
    </p:spTree>
    <p:extLst>
      <p:ext uri="{BB962C8B-B14F-4D97-AF65-F5344CB8AC3E}">
        <p14:creationId xmlns:p14="http://schemas.microsoft.com/office/powerpoint/2010/main" val="194594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Uses of Single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abstract factory, builder, and prototype patterns can use Singletons in their implementation.</a:t>
            </a:r>
          </a:p>
          <a:p>
            <a:r>
              <a:rPr lang="en-US" dirty="0"/>
              <a:t>State objects are often Singletons.</a:t>
            </a:r>
          </a:p>
          <a:p>
            <a:r>
              <a:rPr lang="en-US" dirty="0"/>
              <a:t>Singletons are often preferred to global variables.</a:t>
            </a:r>
          </a:p>
        </p:txBody>
      </p:sp>
    </p:spTree>
    <p:extLst>
      <p:ext uri="{BB962C8B-B14F-4D97-AF65-F5344CB8AC3E}">
        <p14:creationId xmlns:p14="http://schemas.microsoft.com/office/powerpoint/2010/main" val="416413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Remember </a:t>
            </a:r>
          </a:p>
          <a:p>
            <a:r>
              <a:rPr lang="en-US" dirty="0"/>
              <a:t>Ensure that only one instance of the singleton ever exists  </a:t>
            </a:r>
          </a:p>
          <a:p>
            <a:r>
              <a:rPr lang="en-US" dirty="0"/>
              <a:t>Provide global access to that instance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Declaring all constructors of the class to </a:t>
            </a:r>
            <a:r>
              <a:rPr lang="en-US" b="1" dirty="0"/>
              <a:t>private</a:t>
            </a:r>
            <a:r>
              <a:rPr lang="en-US" dirty="0"/>
              <a:t> .</a:t>
            </a:r>
          </a:p>
          <a:p>
            <a:r>
              <a:rPr lang="en-US" dirty="0"/>
              <a:t>providing a </a:t>
            </a:r>
            <a:r>
              <a:rPr lang="en-US" b="1" dirty="0"/>
              <a:t>static </a:t>
            </a:r>
            <a:r>
              <a:rPr lang="en-US" dirty="0"/>
              <a:t>method that returns a reference to the instance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8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lazy 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final class Singleton {</a:t>
            </a:r>
          </a:p>
          <a:p>
            <a:pPr marL="0" indent="0">
              <a:buNone/>
            </a:pPr>
            <a:r>
              <a:rPr lang="en-US" dirty="0"/>
              <a:t> private static Singleton instance = null;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private Singleton() {}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public static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synchronized </a:t>
            </a:r>
            <a:r>
              <a:rPr lang="en-US" dirty="0">
                <a:solidFill>
                  <a:srgbClr val="FF0000"/>
                </a:solidFill>
              </a:rPr>
              <a:t>Singleton </a:t>
            </a:r>
            <a:r>
              <a:rPr lang="en-US" dirty="0" err="1"/>
              <a:t>getInstance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if (instance == null) </a:t>
            </a:r>
          </a:p>
          <a:p>
            <a:pPr marL="0" indent="0">
              <a:buNone/>
            </a:pPr>
            <a:r>
              <a:rPr lang="en-US" dirty="0"/>
              <a:t>instance = new Singleton();                  //lazy </a:t>
            </a:r>
            <a:r>
              <a:rPr lang="en-US" dirty="0" err="1"/>
              <a:t>intilization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return instance;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3550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757" y="11363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final class Singleton {</a:t>
            </a:r>
          </a:p>
          <a:p>
            <a:pPr marL="0" indent="0">
              <a:buNone/>
            </a:pPr>
            <a:r>
              <a:rPr lang="en-US" u="sng" dirty="0"/>
              <a:t>private static final Singleton INSTANCE = new Singleton();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private Singleton() {}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public static Singleton</a:t>
            </a:r>
            <a:r>
              <a:rPr lang="en-US" dirty="0"/>
              <a:t> </a:t>
            </a:r>
            <a:r>
              <a:rPr lang="en-US" dirty="0" err="1"/>
              <a:t>getInstance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return INSTANCE;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37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179204"/>
            <a:ext cx="11170001" cy="599775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public class Satellite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 static field to hold the instance. But we do not need it if you do not use Lazy initialization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private static Satellite _instance;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Always close the access to constructors</a:t>
            </a:r>
            <a:r>
              <a:rPr lang="en-US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private Satellite(){}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private static class </a:t>
            </a:r>
            <a:r>
              <a:rPr lang="en-US" dirty="0" err="1"/>
              <a:t>SatelliteHelper</a:t>
            </a: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             private static final Satellite _</a:t>
            </a:r>
            <a:r>
              <a:rPr lang="en-US" dirty="0" err="1"/>
              <a:t>innerInstance</a:t>
            </a:r>
            <a:r>
              <a:rPr lang="en-US" dirty="0"/>
              <a:t> = new Satellite();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All the classes should use this method to get the instances.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u="sng" dirty="0"/>
              <a:t>public static  Satellite </a:t>
            </a:r>
            <a:r>
              <a:rPr lang="en-US" dirty="0" err="1"/>
              <a:t>getSatellite</a:t>
            </a:r>
            <a:r>
              <a:rPr lang="en-US" dirty="0"/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return </a:t>
            </a:r>
            <a:r>
              <a:rPr lang="en-US" dirty="0" err="1"/>
              <a:t>SatelliteHelper</a:t>
            </a:r>
            <a:r>
              <a:rPr lang="en-US" dirty="0"/>
              <a:t>._</a:t>
            </a:r>
            <a:r>
              <a:rPr lang="en-US" dirty="0" err="1"/>
              <a:t>innerInstance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Use this method for lazy initialization but recommended to use the helper class way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public static Satellite </a:t>
            </a:r>
            <a:r>
              <a:rPr lang="en-US" dirty="0" err="1"/>
              <a:t>getLazySatellite</a:t>
            </a:r>
            <a:r>
              <a:rPr lang="en-US" dirty="0"/>
              <a:t>(){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if(_instance == null){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	_instance = new Satellite();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return _instance;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16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656</TotalTime>
  <Words>247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Singleton Design Pattern</vt:lpstr>
      <vt:lpstr>Singleton</vt:lpstr>
      <vt:lpstr>Singleton Pattern</vt:lpstr>
      <vt:lpstr>Implementation</vt:lpstr>
      <vt:lpstr>Uses of Single Pattern</vt:lpstr>
      <vt:lpstr>Implementation </vt:lpstr>
      <vt:lpstr>Sample lazy  implementation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Kumar Reddy Dantu</dc:creator>
  <cp:lastModifiedBy>Hemanth Kumar Reddy Dantu</cp:lastModifiedBy>
  <cp:revision>10</cp:revision>
  <dcterms:created xsi:type="dcterms:W3CDTF">2016-11-08T05:33:08Z</dcterms:created>
  <dcterms:modified xsi:type="dcterms:W3CDTF">2016-11-08T20:59:57Z</dcterms:modified>
</cp:coreProperties>
</file>