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364DA61-FA8F-4897-AB6B-8EC9B41CD7B1}"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220464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364DA61-FA8F-4897-AB6B-8EC9B41CD7B1}"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94506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364DA61-FA8F-4897-AB6B-8EC9B41CD7B1}"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247152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364DA61-FA8F-4897-AB6B-8EC9B41CD7B1}"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219320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64DA61-FA8F-4897-AB6B-8EC9B41CD7B1}"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376258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F364DA61-FA8F-4897-AB6B-8EC9B41CD7B1}"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86789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F364DA61-FA8F-4897-AB6B-8EC9B41CD7B1}"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357829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64DA61-FA8F-4897-AB6B-8EC9B41CD7B1}"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10243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4DA61-FA8F-4897-AB6B-8EC9B41CD7B1}"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249913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64DA61-FA8F-4897-AB6B-8EC9B41CD7B1}"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5082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64DA61-FA8F-4897-AB6B-8EC9B41CD7B1}"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6ABFE-2155-45BF-97B4-BA993A9B5564}" type="slidenum">
              <a:rPr lang="en-US" smtClean="0"/>
              <a:t>‹#›</a:t>
            </a:fld>
            <a:endParaRPr lang="en-US"/>
          </a:p>
        </p:txBody>
      </p:sp>
    </p:spTree>
    <p:extLst>
      <p:ext uri="{BB962C8B-B14F-4D97-AF65-F5344CB8AC3E}">
        <p14:creationId xmlns:p14="http://schemas.microsoft.com/office/powerpoint/2010/main" val="61961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4DA61-FA8F-4897-AB6B-8EC9B41CD7B1}" type="datetimeFigureOut">
              <a:rPr lang="en-US" smtClean="0"/>
              <a:t>11/15/2016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6ABFE-2155-45BF-97B4-BA993A9B5564}" type="slidenum">
              <a:rPr lang="en-US" smtClean="0"/>
              <a:t>‹#›</a:t>
            </a:fld>
            <a:endParaRPr lang="en-US"/>
          </a:p>
        </p:txBody>
      </p:sp>
    </p:spTree>
    <p:extLst>
      <p:ext uri="{BB962C8B-B14F-4D97-AF65-F5344CB8AC3E}">
        <p14:creationId xmlns:p14="http://schemas.microsoft.com/office/powerpoint/2010/main" val="112920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lstStyle/>
          <a:p>
            <a:r>
              <a:rPr lang="en-US" dirty="0"/>
              <a:t>Adapter Pattern</a:t>
            </a:r>
          </a:p>
        </p:txBody>
      </p:sp>
      <p:sp>
        <p:nvSpPr>
          <p:cNvPr id="3" name="Subtitle 2"/>
          <p:cNvSpPr>
            <a:spLocks noGrp="1"/>
          </p:cNvSpPr>
          <p:nvPr>
            <p:ph type="subTitle" idx="1"/>
          </p:nvPr>
        </p:nvSpPr>
        <p:spPr>
          <a:xfrm>
            <a:off x="1524000" y="3644241"/>
            <a:ext cx="9144000" cy="1655762"/>
          </a:xfrm>
        </p:spPr>
        <p:txBody>
          <a:bodyPr>
            <a:normAutofit lnSpcReduction="10000"/>
          </a:bodyPr>
          <a:lstStyle/>
          <a:p>
            <a:pPr algn="r"/>
            <a:r>
              <a:rPr lang="en-US" dirty="0"/>
              <a:t>Sai Sandeep -61</a:t>
            </a:r>
          </a:p>
          <a:p>
            <a:pPr algn="r"/>
            <a:r>
              <a:rPr lang="en-US" dirty="0" err="1"/>
              <a:t>Prudhvi</a:t>
            </a:r>
            <a:r>
              <a:rPr lang="en-US" dirty="0"/>
              <a:t> Sai Suggala-51</a:t>
            </a:r>
          </a:p>
          <a:p>
            <a:pPr algn="r"/>
            <a:r>
              <a:rPr lang="en-US" dirty="0"/>
              <a:t>Hemanth Kumar Reddy-11</a:t>
            </a:r>
          </a:p>
          <a:p>
            <a:pPr algn="r"/>
            <a:r>
              <a:rPr lang="en-US" dirty="0" err="1"/>
              <a:t>Snehal</a:t>
            </a:r>
            <a:r>
              <a:rPr lang="en-US" dirty="0"/>
              <a:t> Vantasala-55</a:t>
            </a:r>
          </a:p>
          <a:p>
            <a:pPr algn="r"/>
            <a:endParaRPr lang="en-US" dirty="0"/>
          </a:p>
        </p:txBody>
      </p:sp>
    </p:spTree>
    <p:extLst>
      <p:ext uri="{BB962C8B-B14F-4D97-AF65-F5344CB8AC3E}">
        <p14:creationId xmlns:p14="http://schemas.microsoft.com/office/powerpoint/2010/main" val="100735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042"/>
            <a:ext cx="10515600" cy="1325563"/>
          </a:xfrm>
        </p:spPr>
        <p:txBody>
          <a:bodyPr/>
          <a:lstStyle/>
          <a:p>
            <a:r>
              <a:rPr lang="en-US" dirty="0"/>
              <a:t>Test Case</a:t>
            </a:r>
          </a:p>
        </p:txBody>
      </p:sp>
      <p:sp>
        <p:nvSpPr>
          <p:cNvPr id="3" name="Content Placeholder 2"/>
          <p:cNvSpPr>
            <a:spLocks noGrp="1"/>
          </p:cNvSpPr>
          <p:nvPr>
            <p:ph idx="1"/>
          </p:nvPr>
        </p:nvSpPr>
        <p:spPr>
          <a:xfrm>
            <a:off x="838200" y="1108173"/>
            <a:ext cx="10515600" cy="5609150"/>
          </a:xfrm>
        </p:spPr>
        <p:txBody>
          <a:bodyPr>
            <a:noAutofit/>
          </a:bodyPr>
          <a:lstStyle/>
          <a:p>
            <a:r>
              <a:rPr lang="en-US" sz="1750" b="1" dirty="0"/>
              <a:t>public class </a:t>
            </a:r>
            <a:r>
              <a:rPr lang="en-US" sz="1750" b="1" dirty="0" err="1"/>
              <a:t>TestEnemyAttackers</a:t>
            </a:r>
            <a:r>
              <a:rPr lang="en-US" sz="1750" b="1" dirty="0"/>
              <a:t>{</a:t>
            </a:r>
            <a:endParaRPr lang="en-US" sz="1750" dirty="0"/>
          </a:p>
          <a:p>
            <a:r>
              <a:rPr lang="en-US" sz="1750" dirty="0"/>
              <a:t>    </a:t>
            </a:r>
            <a:r>
              <a:rPr lang="en-US" sz="1750" b="1" dirty="0"/>
              <a:t>public static void main(String[] </a:t>
            </a:r>
            <a:r>
              <a:rPr lang="en-US" sz="1750" b="1" dirty="0" err="1"/>
              <a:t>args</a:t>
            </a:r>
            <a:r>
              <a:rPr lang="en-US" sz="1750" b="1" dirty="0"/>
              <a:t>){</a:t>
            </a:r>
          </a:p>
          <a:p>
            <a:r>
              <a:rPr lang="en-US" sz="1750" dirty="0"/>
              <a:t>        </a:t>
            </a:r>
            <a:r>
              <a:rPr lang="en-US" sz="1750" dirty="0" err="1"/>
              <a:t>EnemyTank</a:t>
            </a:r>
            <a:r>
              <a:rPr lang="en-US" sz="1750" dirty="0"/>
              <a:t> rx7Tank = </a:t>
            </a:r>
            <a:r>
              <a:rPr lang="en-US" sz="1750" b="1" dirty="0"/>
              <a:t>new </a:t>
            </a:r>
            <a:r>
              <a:rPr lang="en-US" sz="1750" b="1" dirty="0" err="1"/>
              <a:t>EnemyTank</a:t>
            </a:r>
            <a:r>
              <a:rPr lang="en-US" sz="1750" b="1" dirty="0"/>
              <a:t>();</a:t>
            </a:r>
          </a:p>
          <a:p>
            <a:r>
              <a:rPr lang="en-US" sz="1750" dirty="0"/>
              <a:t>        </a:t>
            </a:r>
            <a:r>
              <a:rPr lang="en-US" sz="1750" dirty="0" err="1"/>
              <a:t>EnemyRobot</a:t>
            </a:r>
            <a:r>
              <a:rPr lang="en-US" sz="1750" dirty="0"/>
              <a:t> </a:t>
            </a:r>
            <a:r>
              <a:rPr lang="en-US" sz="1750" dirty="0" err="1"/>
              <a:t>fredTheRobot</a:t>
            </a:r>
            <a:r>
              <a:rPr lang="en-US" sz="1750" dirty="0"/>
              <a:t> = </a:t>
            </a:r>
            <a:r>
              <a:rPr lang="en-US" sz="1750" b="1" dirty="0"/>
              <a:t>new </a:t>
            </a:r>
            <a:r>
              <a:rPr lang="en-US" sz="1750" b="1" dirty="0" err="1"/>
              <a:t>EnemyRobot</a:t>
            </a:r>
            <a:r>
              <a:rPr lang="en-US" sz="1750" b="1" dirty="0"/>
              <a:t>();</a:t>
            </a:r>
          </a:p>
          <a:p>
            <a:r>
              <a:rPr lang="en-US" sz="1750" dirty="0"/>
              <a:t>        </a:t>
            </a:r>
            <a:r>
              <a:rPr lang="en-US" sz="1750" dirty="0" err="1"/>
              <a:t>EnemyAttacker</a:t>
            </a:r>
            <a:r>
              <a:rPr lang="en-US" sz="1750" dirty="0"/>
              <a:t> </a:t>
            </a:r>
            <a:r>
              <a:rPr lang="en-US" sz="1750" dirty="0" err="1"/>
              <a:t>robotAdapter</a:t>
            </a:r>
            <a:r>
              <a:rPr lang="en-US" sz="1750" dirty="0"/>
              <a:t> = </a:t>
            </a:r>
            <a:r>
              <a:rPr lang="en-US" sz="1750" b="1" dirty="0"/>
              <a:t>new </a:t>
            </a:r>
            <a:r>
              <a:rPr lang="en-US" sz="1750" b="1" dirty="0" err="1"/>
              <a:t>EnemyRobotAdapter</a:t>
            </a:r>
            <a:r>
              <a:rPr lang="en-US" sz="1750" b="1" dirty="0"/>
              <a:t>(</a:t>
            </a:r>
            <a:r>
              <a:rPr lang="en-US" sz="1750" b="1" dirty="0" err="1"/>
              <a:t>fredTheRobot</a:t>
            </a:r>
            <a:r>
              <a:rPr lang="en-US" sz="1750" b="1" dirty="0"/>
              <a:t>);</a:t>
            </a:r>
          </a:p>
          <a:p>
            <a:r>
              <a:rPr lang="en-US" sz="1750" dirty="0"/>
              <a:t>        </a:t>
            </a:r>
            <a:r>
              <a:rPr lang="en-US" sz="1750" dirty="0" err="1"/>
              <a:t>System.</a:t>
            </a:r>
            <a:r>
              <a:rPr lang="en-US" sz="1750" b="1" i="1" dirty="0" err="1"/>
              <a:t>out.println</a:t>
            </a:r>
            <a:r>
              <a:rPr lang="en-US" sz="1750" b="1" i="1" dirty="0"/>
              <a:t>("The Robot");</a:t>
            </a:r>
          </a:p>
          <a:p>
            <a:r>
              <a:rPr lang="en-US" sz="1750" dirty="0"/>
              <a:t>        </a:t>
            </a:r>
            <a:r>
              <a:rPr lang="en-US" sz="1750" dirty="0" err="1"/>
              <a:t>fredTheRobot.reactToHuman</a:t>
            </a:r>
            <a:r>
              <a:rPr lang="en-US" sz="1750" dirty="0"/>
              <a:t>("Paul");     </a:t>
            </a:r>
            <a:r>
              <a:rPr lang="en-US" sz="1750" dirty="0" err="1"/>
              <a:t>fredTheRobot.walkForward</a:t>
            </a:r>
            <a:r>
              <a:rPr lang="en-US" sz="1750" dirty="0"/>
              <a:t>();    </a:t>
            </a:r>
            <a:r>
              <a:rPr lang="en-US" sz="1750" dirty="0" err="1"/>
              <a:t>fredTheRobot.smashWithHands</a:t>
            </a:r>
            <a:r>
              <a:rPr lang="en-US" sz="1750" dirty="0"/>
              <a:t>();</a:t>
            </a:r>
          </a:p>
          <a:p>
            <a:r>
              <a:rPr lang="en-US" sz="1750" dirty="0"/>
              <a:t>        </a:t>
            </a:r>
            <a:r>
              <a:rPr lang="en-US" sz="1750" dirty="0" err="1"/>
              <a:t>System.</a:t>
            </a:r>
            <a:r>
              <a:rPr lang="en-US" sz="1750" b="1" i="1" dirty="0" err="1"/>
              <a:t>out.println</a:t>
            </a:r>
            <a:r>
              <a:rPr lang="en-US" sz="1750" b="1" i="1" dirty="0"/>
              <a:t>();</a:t>
            </a:r>
          </a:p>
          <a:p>
            <a:r>
              <a:rPr lang="en-US" sz="1750" dirty="0"/>
              <a:t>        </a:t>
            </a:r>
            <a:r>
              <a:rPr lang="en-US" sz="1750" dirty="0" err="1"/>
              <a:t>System.</a:t>
            </a:r>
            <a:r>
              <a:rPr lang="en-US" sz="1750" b="1" i="1" dirty="0" err="1"/>
              <a:t>out.println</a:t>
            </a:r>
            <a:r>
              <a:rPr lang="en-US" sz="1750" b="1" i="1" dirty="0"/>
              <a:t>("The Enemy Tank");</a:t>
            </a:r>
          </a:p>
          <a:p>
            <a:r>
              <a:rPr lang="en-US" sz="1750" dirty="0"/>
              <a:t>        rx7Tank.assignDriver("Frank");                rx7Tank.driveForward();               rx7Tank.fireWeapon();</a:t>
            </a:r>
          </a:p>
          <a:p>
            <a:r>
              <a:rPr lang="en-US" sz="1750" dirty="0"/>
              <a:t>        </a:t>
            </a:r>
            <a:r>
              <a:rPr lang="en-US" sz="1750" dirty="0" err="1"/>
              <a:t>System.</a:t>
            </a:r>
            <a:r>
              <a:rPr lang="en-US" sz="1750" b="1" i="1" dirty="0" err="1"/>
              <a:t>out.println</a:t>
            </a:r>
            <a:r>
              <a:rPr lang="en-US" sz="1750" b="1" i="1" dirty="0"/>
              <a:t>();</a:t>
            </a:r>
          </a:p>
          <a:p>
            <a:r>
              <a:rPr lang="en-US" sz="1750" dirty="0"/>
              <a:t>        </a:t>
            </a:r>
            <a:r>
              <a:rPr lang="en-US" sz="1750" dirty="0" err="1"/>
              <a:t>System.</a:t>
            </a:r>
            <a:r>
              <a:rPr lang="en-US" sz="1750" b="1" i="1" dirty="0" err="1"/>
              <a:t>out.println</a:t>
            </a:r>
            <a:r>
              <a:rPr lang="en-US" sz="1750" b="1" i="1" dirty="0"/>
              <a:t>("The Robot with Adapter");</a:t>
            </a:r>
          </a:p>
          <a:p>
            <a:r>
              <a:rPr lang="en-US" sz="1750" dirty="0"/>
              <a:t>        </a:t>
            </a:r>
            <a:r>
              <a:rPr lang="en-US" sz="1750" dirty="0" err="1"/>
              <a:t>robotAdapter.assignDriver</a:t>
            </a:r>
            <a:r>
              <a:rPr lang="en-US" sz="1750" dirty="0"/>
              <a:t>("Mark");</a:t>
            </a:r>
          </a:p>
          <a:p>
            <a:r>
              <a:rPr lang="en-US" sz="1750" dirty="0"/>
              <a:t>        </a:t>
            </a:r>
            <a:r>
              <a:rPr lang="en-US" sz="1750" dirty="0" err="1"/>
              <a:t>robotAdapter.driveForward</a:t>
            </a:r>
            <a:r>
              <a:rPr lang="en-US" sz="1750" dirty="0"/>
              <a:t>();</a:t>
            </a:r>
          </a:p>
          <a:p>
            <a:r>
              <a:rPr lang="en-US" sz="1750" dirty="0" err="1"/>
              <a:t>robotAdapter.fireWeapon</a:t>
            </a:r>
            <a:r>
              <a:rPr lang="en-US" sz="1750" dirty="0"/>
              <a:t>();}}</a:t>
            </a:r>
            <a:endParaRPr lang="en-US" sz="1750" dirty="0"/>
          </a:p>
        </p:txBody>
      </p:sp>
    </p:spTree>
    <p:extLst>
      <p:ext uri="{BB962C8B-B14F-4D97-AF65-F5344CB8AC3E}">
        <p14:creationId xmlns:p14="http://schemas.microsoft.com/office/powerpoint/2010/main" val="310769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Results</a:t>
            </a:r>
          </a:p>
        </p:txBody>
      </p:sp>
      <p:sp>
        <p:nvSpPr>
          <p:cNvPr id="3" name="Content Placeholder 2"/>
          <p:cNvSpPr>
            <a:spLocks noGrp="1"/>
          </p:cNvSpPr>
          <p:nvPr>
            <p:ph idx="1"/>
          </p:nvPr>
        </p:nvSpPr>
        <p:spPr>
          <a:xfrm>
            <a:off x="838200" y="1392702"/>
            <a:ext cx="10515600" cy="5289452"/>
          </a:xfrm>
        </p:spPr>
        <p:txBody>
          <a:bodyPr>
            <a:normAutofit fontScale="77500" lnSpcReduction="20000"/>
          </a:bodyPr>
          <a:lstStyle/>
          <a:p>
            <a:r>
              <a:rPr lang="en-US" dirty="0"/>
              <a:t>The Robot</a:t>
            </a:r>
          </a:p>
          <a:p>
            <a:r>
              <a:rPr lang="en-US" dirty="0"/>
              <a:t>Enemy Robot Tramps on Paul</a:t>
            </a:r>
          </a:p>
          <a:p>
            <a:r>
              <a:rPr lang="en-US" dirty="0"/>
              <a:t>Enemy Robot Walks Forward 1 spaces</a:t>
            </a:r>
          </a:p>
          <a:p>
            <a:r>
              <a:rPr lang="en-US" dirty="0"/>
              <a:t>Enemy Robot Causes 7 Damage With Its Hands</a:t>
            </a:r>
          </a:p>
          <a:p>
            <a:endParaRPr lang="en-US" dirty="0"/>
          </a:p>
          <a:p>
            <a:r>
              <a:rPr lang="en-US" dirty="0"/>
              <a:t>The Enemy Tank</a:t>
            </a:r>
          </a:p>
          <a:p>
            <a:r>
              <a:rPr lang="en-US" dirty="0"/>
              <a:t>Frank is driving the tank</a:t>
            </a:r>
          </a:p>
          <a:p>
            <a:r>
              <a:rPr lang="en-US" dirty="0"/>
              <a:t>Enemy Tank moves 2 spaces</a:t>
            </a:r>
          </a:p>
          <a:p>
            <a:r>
              <a:rPr lang="en-US" dirty="0"/>
              <a:t>Enemy Tank Does 2 Damage</a:t>
            </a:r>
          </a:p>
          <a:p>
            <a:endParaRPr lang="en-US" dirty="0"/>
          </a:p>
          <a:p>
            <a:r>
              <a:rPr lang="en-US" dirty="0"/>
              <a:t>The Robot with Adapter</a:t>
            </a:r>
          </a:p>
          <a:p>
            <a:r>
              <a:rPr lang="en-US" dirty="0"/>
              <a:t>Enemy Robot Tramps on Mark</a:t>
            </a:r>
          </a:p>
          <a:p>
            <a:r>
              <a:rPr lang="en-US" dirty="0"/>
              <a:t>Enemy Robot Walks Forward 3 spaces</a:t>
            </a:r>
          </a:p>
          <a:p>
            <a:r>
              <a:rPr lang="en-US" dirty="0"/>
              <a:t>Enemy Robot Causes 7 Damage With Its Hands</a:t>
            </a:r>
          </a:p>
          <a:p>
            <a:endParaRPr lang="en-US" dirty="0"/>
          </a:p>
        </p:txBody>
      </p:sp>
    </p:spTree>
    <p:extLst>
      <p:ext uri="{BB962C8B-B14F-4D97-AF65-F5344CB8AC3E}">
        <p14:creationId xmlns:p14="http://schemas.microsoft.com/office/powerpoint/2010/main" val="384741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216" y="2615956"/>
            <a:ext cx="10515600" cy="1325563"/>
          </a:xfrm>
        </p:spPr>
        <p:txBody>
          <a:bodyPr>
            <a:normAutofit/>
          </a:bodyPr>
          <a:lstStyle/>
          <a:p>
            <a:pPr algn="ctr"/>
            <a:r>
              <a:rPr lang="en-US" sz="8000" b="1" i="1" dirty="0">
                <a:solidFill>
                  <a:schemeClr val="accent1">
                    <a:lumMod val="60000"/>
                    <a:lumOff val="40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88784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Pattern:</a:t>
            </a:r>
          </a:p>
        </p:txBody>
      </p:sp>
      <p:sp>
        <p:nvSpPr>
          <p:cNvPr id="3" name="Content Placeholder 2"/>
          <p:cNvSpPr>
            <a:spLocks noGrp="1"/>
          </p:cNvSpPr>
          <p:nvPr>
            <p:ph idx="1"/>
          </p:nvPr>
        </p:nvSpPr>
        <p:spPr>
          <a:xfrm>
            <a:off x="950742" y="1845433"/>
            <a:ext cx="10515600" cy="4351338"/>
          </a:xfrm>
        </p:spPr>
        <p:txBody>
          <a:bodyPr/>
          <a:lstStyle/>
          <a:p>
            <a:r>
              <a:rPr lang="en-US" altLang="en-US" dirty="0">
                <a:solidFill>
                  <a:srgbClr val="222222"/>
                </a:solidFill>
                <a:latin typeface="Arial" panose="020B0604020202020204" pitchFamily="34" charset="0"/>
                <a:cs typeface="Arial" panose="020B0604020202020204" pitchFamily="34" charset="0"/>
              </a:rPr>
              <a:t>In software engineering, the </a:t>
            </a:r>
            <a:r>
              <a:rPr lang="en-US" altLang="en-US" b="1" dirty="0">
                <a:solidFill>
                  <a:srgbClr val="222222"/>
                </a:solidFill>
                <a:latin typeface="Arial" panose="020B0604020202020204" pitchFamily="34" charset="0"/>
                <a:cs typeface="Arial" panose="020B0604020202020204" pitchFamily="34" charset="0"/>
              </a:rPr>
              <a:t>adapter pattern</a:t>
            </a:r>
            <a:r>
              <a:rPr lang="en-US" altLang="en-US" dirty="0">
                <a:solidFill>
                  <a:srgbClr val="222222"/>
                </a:solidFill>
                <a:latin typeface="Arial" panose="020B0604020202020204" pitchFamily="34" charset="0"/>
                <a:cs typeface="Arial" panose="020B0604020202020204" pitchFamily="34" charset="0"/>
              </a:rPr>
              <a:t> is a software design </a:t>
            </a:r>
            <a:r>
              <a:rPr lang="en-US" altLang="en-US" b="1" dirty="0">
                <a:solidFill>
                  <a:srgbClr val="222222"/>
                </a:solidFill>
                <a:latin typeface="Arial" panose="020B0604020202020204" pitchFamily="34" charset="0"/>
                <a:cs typeface="Arial" panose="020B0604020202020204" pitchFamily="34" charset="0"/>
              </a:rPr>
              <a:t>pattern</a:t>
            </a:r>
            <a:r>
              <a:rPr lang="en-US" altLang="en-US" dirty="0">
                <a:solidFill>
                  <a:srgbClr val="222222"/>
                </a:solidFill>
                <a:latin typeface="Arial" panose="020B0604020202020204" pitchFamily="34" charset="0"/>
                <a:cs typeface="Arial" panose="020B0604020202020204" pitchFamily="34" charset="0"/>
              </a:rPr>
              <a:t> that allows the interface of an existing class to be used as another interface. It is often used to make existing classes work with others without modifying their source code.</a:t>
            </a:r>
            <a:endParaRPr lang="en-US" altLang="en-US" sz="1600" dirty="0">
              <a:solidFill>
                <a:srgbClr val="660099"/>
              </a:solidFill>
              <a:latin typeface="Arial" panose="020B0604020202020204" pitchFamily="34" charset="0"/>
              <a:cs typeface="Arial" panose="020B0604020202020204" pitchFamily="34" charset="0"/>
            </a:endParaRPr>
          </a:p>
          <a:p>
            <a:endParaRPr lang="en-US" dirty="0"/>
          </a:p>
        </p:txBody>
      </p:sp>
      <p:pic>
        <p:nvPicPr>
          <p:cNvPr id="1028" name="Picture 4" descr="https://upload.wikimedia.org/wikipedia/commons/thumb/d/d7/ObjectAdapter.png/300px-ObjectAdap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029" y="3620625"/>
            <a:ext cx="6513340" cy="285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78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7625"/>
            <a:ext cx="10515600" cy="5570806"/>
          </a:xfrm>
        </p:spPr>
        <p:txBody>
          <a:bodyPr>
            <a:normAutofit fontScale="92500"/>
          </a:bodyPr>
          <a:lstStyle/>
          <a:p>
            <a:r>
              <a:rPr lang="en-US" dirty="0"/>
              <a:t>Reuse has always been painful and elusive. One reason has been the tribulation of designing something new, while reusing something old. There is always something not quite right between the old and the new. It may be physical dimensions or misalignment. It may be timing or synchronization. It may be unfortunate assumptions or competing standards.</a:t>
            </a:r>
          </a:p>
          <a:p>
            <a:r>
              <a:rPr lang="en-US" dirty="0"/>
              <a:t>It is like the problem of inserting a new three-prong electrical plug in an old two-prong wall outlet – some kind of adapter or intermediary is necessary.</a:t>
            </a:r>
          </a:p>
          <a:p>
            <a:r>
              <a:rPr lang="en-US" dirty="0"/>
              <a:t>Adapter is about creating an intermediary abstraction that translates, or maps, the old component to the new system. Clients call methods on the Adapter object which redirects them into calls to the legacy component. This strategy can be implemented either with inheritance or with aggregation.</a:t>
            </a:r>
          </a:p>
          <a:p>
            <a:r>
              <a:rPr lang="en-US" dirty="0"/>
              <a:t>Adapter functions as a wrapper or modifier of an existing class. It provides a different or translated view of that class</a:t>
            </a:r>
          </a:p>
          <a:p>
            <a:endParaRPr lang="en-US" dirty="0"/>
          </a:p>
        </p:txBody>
      </p:sp>
    </p:spTree>
    <p:extLst>
      <p:ext uri="{BB962C8B-B14F-4D97-AF65-F5344CB8AC3E}">
        <p14:creationId xmlns:p14="http://schemas.microsoft.com/office/powerpoint/2010/main" val="82617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simple example of adapter</a:t>
            </a:r>
          </a:p>
        </p:txBody>
      </p:sp>
      <p:pic>
        <p:nvPicPr>
          <p:cNvPr id="2052" name="Picture 4" descr="https://obsoletedeveloper.files.wordpress.com/2012/09/hf-adapte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363" y="1339802"/>
            <a:ext cx="9889588" cy="551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96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idx="1"/>
          </p:nvPr>
        </p:nvSpPr>
        <p:spPr/>
        <p:txBody>
          <a:bodyPr/>
          <a:lstStyle/>
          <a:p>
            <a:r>
              <a:rPr lang="en-US" dirty="0"/>
              <a:t>Let us consider an example in case of a war, We have</a:t>
            </a:r>
          </a:p>
          <a:p>
            <a:pPr lvl="1"/>
            <a:r>
              <a:rPr lang="en-US" dirty="0"/>
              <a:t>Enemy  war Tank this can fire using a weapon and cause some damage, move forward and has a driver in it</a:t>
            </a:r>
            <a:r>
              <a:rPr lang="en-US" b="1" dirty="0"/>
              <a:t>(Client).</a:t>
            </a:r>
          </a:p>
          <a:p>
            <a:pPr lvl="1"/>
            <a:r>
              <a:rPr lang="en-US" dirty="0"/>
              <a:t>A robot, to smash the tanks, this can walk forward, and react to a human</a:t>
            </a:r>
            <a:r>
              <a:rPr lang="en-US" b="1" dirty="0"/>
              <a:t>(</a:t>
            </a:r>
            <a:r>
              <a:rPr lang="en-US" b="1" dirty="0" err="1"/>
              <a:t>Adaptee</a:t>
            </a:r>
            <a:r>
              <a:rPr lang="en-US" b="1" dirty="0"/>
              <a:t>).</a:t>
            </a:r>
          </a:p>
          <a:p>
            <a:endParaRPr lang="en-US" dirty="0"/>
          </a:p>
        </p:txBody>
      </p:sp>
    </p:spTree>
    <p:extLst>
      <p:ext uri="{BB962C8B-B14F-4D97-AF65-F5344CB8AC3E}">
        <p14:creationId xmlns:p14="http://schemas.microsoft.com/office/powerpoint/2010/main" val="212773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Enemy Attacker(Target)</a:t>
            </a:r>
          </a:p>
        </p:txBody>
      </p:sp>
      <p:sp>
        <p:nvSpPr>
          <p:cNvPr id="3" name="Content Placeholder 2"/>
          <p:cNvSpPr>
            <a:spLocks noGrp="1"/>
          </p:cNvSpPr>
          <p:nvPr>
            <p:ph idx="1"/>
          </p:nvPr>
        </p:nvSpPr>
        <p:spPr/>
        <p:txBody>
          <a:bodyPr/>
          <a:lstStyle/>
          <a:p>
            <a:r>
              <a:rPr lang="en-US" b="1" dirty="0"/>
              <a:t>public interface </a:t>
            </a:r>
            <a:r>
              <a:rPr lang="en-US" b="1" dirty="0" err="1"/>
              <a:t>EnemyAttacker</a:t>
            </a:r>
            <a:endParaRPr lang="en-US" b="1" dirty="0"/>
          </a:p>
          <a:p>
            <a:r>
              <a:rPr lang="en-US" b="1" dirty="0"/>
              <a:t> {</a:t>
            </a:r>
            <a:endParaRPr lang="en-US" dirty="0"/>
          </a:p>
          <a:p>
            <a:r>
              <a:rPr lang="en-US" dirty="0"/>
              <a:t>    </a:t>
            </a:r>
            <a:r>
              <a:rPr lang="en-US" b="1" dirty="0"/>
              <a:t>public void </a:t>
            </a:r>
            <a:r>
              <a:rPr lang="en-US" b="1" dirty="0" err="1"/>
              <a:t>fireWeapon</a:t>
            </a:r>
            <a:r>
              <a:rPr lang="en-US" b="1" dirty="0"/>
              <a:t>();</a:t>
            </a:r>
          </a:p>
          <a:p>
            <a:r>
              <a:rPr lang="en-US" dirty="0"/>
              <a:t>    </a:t>
            </a:r>
            <a:r>
              <a:rPr lang="en-US" b="1" dirty="0"/>
              <a:t>public void </a:t>
            </a:r>
            <a:r>
              <a:rPr lang="en-US" b="1" dirty="0" err="1"/>
              <a:t>driveForward</a:t>
            </a:r>
            <a:r>
              <a:rPr lang="en-US" b="1" dirty="0"/>
              <a:t>();</a:t>
            </a:r>
          </a:p>
          <a:p>
            <a:r>
              <a:rPr lang="en-US" dirty="0"/>
              <a:t>    </a:t>
            </a:r>
            <a:r>
              <a:rPr lang="en-US" b="1" dirty="0"/>
              <a:t>public void </a:t>
            </a:r>
            <a:r>
              <a:rPr lang="en-US" b="1" dirty="0" err="1"/>
              <a:t>assignDriver</a:t>
            </a:r>
            <a:r>
              <a:rPr lang="en-US" b="1" dirty="0"/>
              <a:t>(String </a:t>
            </a:r>
            <a:r>
              <a:rPr lang="en-US" b="1" dirty="0" err="1"/>
              <a:t>driverName</a:t>
            </a:r>
            <a:r>
              <a:rPr lang="en-US" b="1" dirty="0"/>
              <a:t>);</a:t>
            </a:r>
            <a:r>
              <a:rPr lang="en-US" dirty="0"/>
              <a:t>   </a:t>
            </a:r>
          </a:p>
          <a:p>
            <a:r>
              <a:rPr lang="en-US" dirty="0"/>
              <a:t>}</a:t>
            </a:r>
            <a:endParaRPr lang="en-US" dirty="0"/>
          </a:p>
        </p:txBody>
      </p:sp>
    </p:spTree>
    <p:extLst>
      <p:ext uri="{BB962C8B-B14F-4D97-AF65-F5344CB8AC3E}">
        <p14:creationId xmlns:p14="http://schemas.microsoft.com/office/powerpoint/2010/main" val="183650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Enemy Tank</a:t>
            </a:r>
          </a:p>
        </p:txBody>
      </p:sp>
      <p:sp>
        <p:nvSpPr>
          <p:cNvPr id="3" name="Content Placeholder 2"/>
          <p:cNvSpPr>
            <a:spLocks noGrp="1"/>
          </p:cNvSpPr>
          <p:nvPr>
            <p:ph idx="1"/>
          </p:nvPr>
        </p:nvSpPr>
        <p:spPr/>
        <p:txBody>
          <a:bodyPr>
            <a:normAutofit fontScale="62500" lnSpcReduction="20000"/>
          </a:bodyPr>
          <a:lstStyle/>
          <a:p>
            <a:r>
              <a:rPr lang="en-US" b="1" dirty="0"/>
              <a:t>import </a:t>
            </a:r>
            <a:r>
              <a:rPr lang="en-US" b="1" dirty="0" err="1"/>
              <a:t>java.util.Random</a:t>
            </a:r>
            <a:r>
              <a:rPr lang="en-US" b="1" dirty="0"/>
              <a:t>;</a:t>
            </a:r>
          </a:p>
          <a:p>
            <a:r>
              <a:rPr lang="en-US" b="1" dirty="0"/>
              <a:t>public class </a:t>
            </a:r>
            <a:r>
              <a:rPr lang="en-US" b="1" dirty="0" err="1"/>
              <a:t>EnemyTank</a:t>
            </a:r>
            <a:r>
              <a:rPr lang="en-US" b="1" dirty="0"/>
              <a:t> implements </a:t>
            </a:r>
            <a:r>
              <a:rPr lang="en-US" b="1" dirty="0" err="1"/>
              <a:t>EnemyAttacker</a:t>
            </a:r>
            <a:r>
              <a:rPr lang="en-US" b="1" dirty="0"/>
              <a:t>{</a:t>
            </a:r>
          </a:p>
          <a:p>
            <a:r>
              <a:rPr lang="en-US" dirty="0"/>
              <a:t>    Random generator = </a:t>
            </a:r>
            <a:r>
              <a:rPr lang="en-US" b="1" dirty="0"/>
              <a:t>new Random();</a:t>
            </a:r>
          </a:p>
          <a:p>
            <a:r>
              <a:rPr lang="en-US" dirty="0"/>
              <a:t>    </a:t>
            </a:r>
            <a:r>
              <a:rPr lang="en-US" b="1" dirty="0"/>
              <a:t>public void </a:t>
            </a:r>
            <a:r>
              <a:rPr lang="en-US" b="1" dirty="0" err="1"/>
              <a:t>fireWeapon</a:t>
            </a:r>
            <a:r>
              <a:rPr lang="en-US" b="1" dirty="0"/>
              <a:t>() {</a:t>
            </a:r>
          </a:p>
          <a:p>
            <a:r>
              <a:rPr lang="en-US" dirty="0"/>
              <a:t>        </a:t>
            </a:r>
            <a:r>
              <a:rPr lang="en-US" b="1" dirty="0" err="1"/>
              <a:t>int</a:t>
            </a:r>
            <a:r>
              <a:rPr lang="en-US" b="1" dirty="0"/>
              <a:t> </a:t>
            </a:r>
            <a:r>
              <a:rPr lang="en-US" b="1" dirty="0" err="1"/>
              <a:t>attackDamage</a:t>
            </a:r>
            <a:r>
              <a:rPr lang="en-US" b="1" dirty="0"/>
              <a:t> = </a:t>
            </a:r>
            <a:r>
              <a:rPr lang="en-US" b="1" dirty="0" err="1"/>
              <a:t>generator.nextInt</a:t>
            </a:r>
            <a:r>
              <a:rPr lang="en-US" b="1" dirty="0"/>
              <a:t>(10) + 1;</a:t>
            </a:r>
          </a:p>
          <a:p>
            <a:r>
              <a:rPr lang="en-US" dirty="0"/>
              <a:t>        </a:t>
            </a:r>
            <a:r>
              <a:rPr lang="en-US" dirty="0" err="1"/>
              <a:t>System.</a:t>
            </a:r>
            <a:r>
              <a:rPr lang="en-US" b="1" i="1" dirty="0" err="1"/>
              <a:t>out.println</a:t>
            </a:r>
            <a:r>
              <a:rPr lang="en-US" b="1" i="1" dirty="0"/>
              <a:t>("Enemy Tank Does " + </a:t>
            </a:r>
            <a:r>
              <a:rPr lang="en-US" b="1" i="1" dirty="0" err="1"/>
              <a:t>attackDamage</a:t>
            </a:r>
            <a:r>
              <a:rPr lang="en-US" b="1" i="1" dirty="0"/>
              <a:t> + " Damage");}</a:t>
            </a:r>
          </a:p>
          <a:p>
            <a:r>
              <a:rPr lang="en-US" dirty="0"/>
              <a:t>    </a:t>
            </a:r>
            <a:r>
              <a:rPr lang="en-US" b="1" dirty="0"/>
              <a:t>public void </a:t>
            </a:r>
            <a:r>
              <a:rPr lang="en-US" b="1" dirty="0" err="1"/>
              <a:t>driveForward</a:t>
            </a:r>
            <a:r>
              <a:rPr lang="en-US" b="1" dirty="0"/>
              <a:t>() {</a:t>
            </a:r>
          </a:p>
          <a:p>
            <a:r>
              <a:rPr lang="en-US" dirty="0"/>
              <a:t>        </a:t>
            </a:r>
            <a:r>
              <a:rPr lang="en-US" b="1" dirty="0" err="1"/>
              <a:t>int</a:t>
            </a:r>
            <a:r>
              <a:rPr lang="en-US" b="1" dirty="0"/>
              <a:t> movement = </a:t>
            </a:r>
            <a:r>
              <a:rPr lang="en-US" b="1" dirty="0" err="1"/>
              <a:t>generator.nextInt</a:t>
            </a:r>
            <a:r>
              <a:rPr lang="en-US" b="1" dirty="0"/>
              <a:t>(5) + 1;</a:t>
            </a:r>
          </a:p>
          <a:p>
            <a:r>
              <a:rPr lang="en-US" dirty="0"/>
              <a:t>        </a:t>
            </a:r>
            <a:r>
              <a:rPr lang="en-US" dirty="0" err="1"/>
              <a:t>System.</a:t>
            </a:r>
            <a:r>
              <a:rPr lang="en-US" b="1" i="1" dirty="0" err="1"/>
              <a:t>out.println</a:t>
            </a:r>
            <a:r>
              <a:rPr lang="en-US" b="1" i="1" dirty="0"/>
              <a:t>("Enemy Tank moves " + movement + " spaces");</a:t>
            </a:r>
          </a:p>
          <a:p>
            <a:r>
              <a:rPr lang="en-US" dirty="0"/>
              <a:t>    }  </a:t>
            </a:r>
            <a:r>
              <a:rPr lang="en-US" b="1" dirty="0"/>
              <a:t>public void </a:t>
            </a:r>
            <a:r>
              <a:rPr lang="en-US" b="1" dirty="0" err="1"/>
              <a:t>assignDriver</a:t>
            </a:r>
            <a:r>
              <a:rPr lang="en-US" b="1" dirty="0"/>
              <a:t>(String </a:t>
            </a:r>
            <a:r>
              <a:rPr lang="en-US" b="1" dirty="0" err="1"/>
              <a:t>driverName</a:t>
            </a:r>
            <a:r>
              <a:rPr lang="en-US" b="1" dirty="0"/>
              <a:t>) {</a:t>
            </a:r>
          </a:p>
          <a:p>
            <a:r>
              <a:rPr lang="en-US" dirty="0"/>
              <a:t>        </a:t>
            </a:r>
            <a:r>
              <a:rPr lang="en-US" dirty="0" err="1"/>
              <a:t>System.</a:t>
            </a:r>
            <a:r>
              <a:rPr lang="en-US" b="1" i="1" dirty="0" err="1"/>
              <a:t>out.println</a:t>
            </a:r>
            <a:r>
              <a:rPr lang="en-US" b="1" i="1" dirty="0"/>
              <a:t>(</a:t>
            </a:r>
            <a:r>
              <a:rPr lang="en-US" b="1" i="1" dirty="0" err="1"/>
              <a:t>driverName</a:t>
            </a:r>
            <a:r>
              <a:rPr lang="en-US" b="1" i="1" dirty="0"/>
              <a:t> + " is driving the tank");</a:t>
            </a:r>
          </a:p>
          <a:p>
            <a:r>
              <a:rPr lang="en-US" dirty="0"/>
              <a:t>    }</a:t>
            </a:r>
          </a:p>
          <a:p>
            <a:r>
              <a:rPr lang="en-US" dirty="0"/>
              <a:t>}</a:t>
            </a:r>
          </a:p>
          <a:p>
            <a:pPr marL="0" indent="0">
              <a:buNone/>
            </a:pPr>
            <a:endParaRPr lang="en-US" dirty="0"/>
          </a:p>
        </p:txBody>
      </p:sp>
    </p:spTree>
    <p:extLst>
      <p:ext uri="{BB962C8B-B14F-4D97-AF65-F5344CB8AC3E}">
        <p14:creationId xmlns:p14="http://schemas.microsoft.com/office/powerpoint/2010/main" val="161608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Enemy Robot(</a:t>
            </a:r>
            <a:r>
              <a:rPr lang="en-US" dirty="0" err="1"/>
              <a:t>Adaptee</a:t>
            </a:r>
            <a:r>
              <a:rPr lang="en-US" dirty="0"/>
              <a:t>)</a:t>
            </a:r>
          </a:p>
        </p:txBody>
      </p:sp>
      <p:sp>
        <p:nvSpPr>
          <p:cNvPr id="3" name="Content Placeholder 2"/>
          <p:cNvSpPr>
            <a:spLocks noGrp="1"/>
          </p:cNvSpPr>
          <p:nvPr>
            <p:ph idx="1"/>
          </p:nvPr>
        </p:nvSpPr>
        <p:spPr>
          <a:xfrm>
            <a:off x="838200" y="1825624"/>
            <a:ext cx="10515600" cy="4772123"/>
          </a:xfrm>
        </p:spPr>
        <p:txBody>
          <a:bodyPr>
            <a:normAutofit fontScale="85000" lnSpcReduction="20000"/>
          </a:bodyPr>
          <a:lstStyle/>
          <a:p>
            <a:r>
              <a:rPr lang="en-US" b="1" dirty="0"/>
              <a:t>import </a:t>
            </a:r>
            <a:r>
              <a:rPr lang="en-US" b="1" dirty="0" err="1"/>
              <a:t>java.util.Random</a:t>
            </a:r>
            <a:r>
              <a:rPr lang="en-US" b="1" dirty="0"/>
              <a:t>;</a:t>
            </a:r>
            <a:endParaRPr lang="en-US" dirty="0"/>
          </a:p>
          <a:p>
            <a:r>
              <a:rPr lang="en-US" b="1" dirty="0"/>
              <a:t>public class </a:t>
            </a:r>
            <a:r>
              <a:rPr lang="en-US" b="1" dirty="0" err="1"/>
              <a:t>EnemyRobot</a:t>
            </a:r>
            <a:r>
              <a:rPr lang="en-US" b="1" dirty="0"/>
              <a:t>{</a:t>
            </a:r>
            <a:endParaRPr lang="en-US" dirty="0"/>
          </a:p>
          <a:p>
            <a:r>
              <a:rPr lang="en-US" dirty="0"/>
              <a:t>    Random generator = </a:t>
            </a:r>
            <a:r>
              <a:rPr lang="en-US" b="1" dirty="0"/>
              <a:t>new Random();</a:t>
            </a:r>
            <a:endParaRPr lang="en-US" dirty="0"/>
          </a:p>
          <a:p>
            <a:r>
              <a:rPr lang="en-US" dirty="0"/>
              <a:t>    </a:t>
            </a:r>
            <a:r>
              <a:rPr lang="en-US" b="1" dirty="0"/>
              <a:t>public void </a:t>
            </a:r>
            <a:r>
              <a:rPr lang="en-US" b="1" dirty="0" err="1"/>
              <a:t>smashWithHands</a:t>
            </a:r>
            <a:r>
              <a:rPr lang="en-US" b="1" dirty="0"/>
              <a:t>() {</a:t>
            </a:r>
          </a:p>
          <a:p>
            <a:r>
              <a:rPr lang="en-US" dirty="0"/>
              <a:t>        </a:t>
            </a:r>
            <a:r>
              <a:rPr lang="en-US" b="1" dirty="0" err="1"/>
              <a:t>int</a:t>
            </a:r>
            <a:r>
              <a:rPr lang="en-US" b="1" dirty="0"/>
              <a:t> </a:t>
            </a:r>
            <a:r>
              <a:rPr lang="en-US" b="1" dirty="0" err="1"/>
              <a:t>attackDamage</a:t>
            </a:r>
            <a:r>
              <a:rPr lang="en-US" b="1" dirty="0"/>
              <a:t> = </a:t>
            </a:r>
            <a:r>
              <a:rPr lang="en-US" b="1" dirty="0" err="1"/>
              <a:t>generator.nextInt</a:t>
            </a:r>
            <a:r>
              <a:rPr lang="en-US" b="1" dirty="0"/>
              <a:t>(10) + 1;</a:t>
            </a:r>
          </a:p>
          <a:p>
            <a:r>
              <a:rPr lang="en-US" dirty="0"/>
              <a:t>        </a:t>
            </a:r>
            <a:r>
              <a:rPr lang="en-US" dirty="0" err="1"/>
              <a:t>System.</a:t>
            </a:r>
            <a:r>
              <a:rPr lang="en-US" b="1" i="1" dirty="0" err="1"/>
              <a:t>out.println</a:t>
            </a:r>
            <a:r>
              <a:rPr lang="en-US" b="1" i="1" dirty="0"/>
              <a:t>("Enemy Robot Causes " + </a:t>
            </a:r>
            <a:r>
              <a:rPr lang="en-US" b="1" i="1" dirty="0" err="1"/>
              <a:t>attackDamage</a:t>
            </a:r>
            <a:r>
              <a:rPr lang="en-US" b="1" i="1" dirty="0"/>
              <a:t> + " Damage With Its Hands");</a:t>
            </a:r>
            <a:r>
              <a:rPr lang="en-US" dirty="0"/>
              <a:t>}</a:t>
            </a:r>
          </a:p>
          <a:p>
            <a:r>
              <a:rPr lang="en-US" dirty="0"/>
              <a:t>    </a:t>
            </a:r>
            <a:r>
              <a:rPr lang="en-US" b="1" dirty="0"/>
              <a:t>public void </a:t>
            </a:r>
            <a:r>
              <a:rPr lang="en-US" b="1" dirty="0" err="1"/>
              <a:t>walkForward</a:t>
            </a:r>
            <a:r>
              <a:rPr lang="en-US" b="1" dirty="0"/>
              <a:t>() {</a:t>
            </a:r>
            <a:endParaRPr lang="en-US" dirty="0"/>
          </a:p>
          <a:p>
            <a:r>
              <a:rPr lang="en-US" dirty="0"/>
              <a:t>        </a:t>
            </a:r>
            <a:r>
              <a:rPr lang="en-US" b="1" dirty="0" err="1"/>
              <a:t>int</a:t>
            </a:r>
            <a:r>
              <a:rPr lang="en-US" b="1" dirty="0"/>
              <a:t> movement = </a:t>
            </a:r>
            <a:r>
              <a:rPr lang="en-US" b="1" dirty="0" err="1"/>
              <a:t>generator.nextInt</a:t>
            </a:r>
            <a:r>
              <a:rPr lang="en-US" b="1" dirty="0"/>
              <a:t>(5) + 1;</a:t>
            </a:r>
          </a:p>
          <a:p>
            <a:r>
              <a:rPr lang="en-US" dirty="0"/>
              <a:t>        </a:t>
            </a:r>
            <a:r>
              <a:rPr lang="en-US" dirty="0" err="1"/>
              <a:t>System.</a:t>
            </a:r>
            <a:r>
              <a:rPr lang="en-US" b="1" i="1" dirty="0" err="1"/>
              <a:t>out.println</a:t>
            </a:r>
            <a:r>
              <a:rPr lang="en-US" b="1" i="1" dirty="0"/>
              <a:t>("Enemy Robot Walks Forward " + movement + " spaces");</a:t>
            </a:r>
            <a:r>
              <a:rPr lang="en-US" dirty="0"/>
              <a:t>}</a:t>
            </a:r>
          </a:p>
          <a:p>
            <a:r>
              <a:rPr lang="en-US" dirty="0"/>
              <a:t>    </a:t>
            </a:r>
            <a:r>
              <a:rPr lang="en-US" b="1" dirty="0"/>
              <a:t>public void </a:t>
            </a:r>
            <a:r>
              <a:rPr lang="en-US" b="1" dirty="0" err="1"/>
              <a:t>reactToHuman</a:t>
            </a:r>
            <a:r>
              <a:rPr lang="en-US" b="1" dirty="0"/>
              <a:t>(String </a:t>
            </a:r>
            <a:r>
              <a:rPr lang="en-US" b="1" dirty="0" err="1"/>
              <a:t>driverName</a:t>
            </a:r>
            <a:r>
              <a:rPr lang="en-US" b="1" dirty="0"/>
              <a:t>) {</a:t>
            </a:r>
          </a:p>
          <a:p>
            <a:r>
              <a:rPr lang="en-US" dirty="0"/>
              <a:t>        </a:t>
            </a:r>
            <a:r>
              <a:rPr lang="en-US" dirty="0" err="1"/>
              <a:t>System.</a:t>
            </a:r>
            <a:r>
              <a:rPr lang="en-US" b="1" i="1" dirty="0" err="1"/>
              <a:t>out.println</a:t>
            </a:r>
            <a:r>
              <a:rPr lang="en-US" b="1" i="1" dirty="0"/>
              <a:t>("Enemy Robot Tramps on " + </a:t>
            </a:r>
            <a:r>
              <a:rPr lang="en-US" b="1" i="1" dirty="0" err="1"/>
              <a:t>driverName</a:t>
            </a:r>
            <a:r>
              <a:rPr lang="en-US" b="1" i="1" dirty="0"/>
              <a:t>);</a:t>
            </a:r>
            <a:r>
              <a:rPr lang="en-US" dirty="0"/>
              <a:t> }}</a:t>
            </a:r>
            <a:endParaRPr lang="en-US" dirty="0"/>
          </a:p>
        </p:txBody>
      </p:sp>
    </p:spTree>
    <p:extLst>
      <p:ext uri="{BB962C8B-B14F-4D97-AF65-F5344CB8AC3E}">
        <p14:creationId xmlns:p14="http://schemas.microsoft.com/office/powerpoint/2010/main" val="126050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Enemy Robot Adapter(Adapter)</a:t>
            </a:r>
          </a:p>
        </p:txBody>
      </p:sp>
      <p:sp>
        <p:nvSpPr>
          <p:cNvPr id="3" name="Content Placeholder 2"/>
          <p:cNvSpPr>
            <a:spLocks noGrp="1"/>
          </p:cNvSpPr>
          <p:nvPr>
            <p:ph idx="1"/>
          </p:nvPr>
        </p:nvSpPr>
        <p:spPr>
          <a:xfrm>
            <a:off x="838200" y="1519311"/>
            <a:ext cx="10515600" cy="4657652"/>
          </a:xfrm>
        </p:spPr>
        <p:txBody>
          <a:bodyPr>
            <a:normAutofit fontScale="62500" lnSpcReduction="20000"/>
          </a:bodyPr>
          <a:lstStyle/>
          <a:p>
            <a:r>
              <a:rPr lang="en-US" b="1" dirty="0"/>
              <a:t>public class </a:t>
            </a:r>
            <a:r>
              <a:rPr lang="en-US" b="1" dirty="0" err="1"/>
              <a:t>EnemyRobotAdapter</a:t>
            </a:r>
            <a:r>
              <a:rPr lang="en-US" b="1" dirty="0"/>
              <a:t> implements </a:t>
            </a:r>
            <a:r>
              <a:rPr lang="en-US" b="1" dirty="0" err="1"/>
              <a:t>EnemyAttacker</a:t>
            </a:r>
            <a:r>
              <a:rPr lang="en-US" b="1" dirty="0"/>
              <a:t>{</a:t>
            </a:r>
          </a:p>
          <a:p>
            <a:r>
              <a:rPr lang="en-US" dirty="0"/>
              <a:t>    </a:t>
            </a:r>
            <a:r>
              <a:rPr lang="en-US" dirty="0" err="1"/>
              <a:t>EnemyRobot</a:t>
            </a:r>
            <a:r>
              <a:rPr lang="en-US" dirty="0"/>
              <a:t> </a:t>
            </a:r>
            <a:r>
              <a:rPr lang="en-US" dirty="0" err="1"/>
              <a:t>theRobot</a:t>
            </a:r>
            <a:r>
              <a:rPr lang="en-US" dirty="0"/>
              <a:t>;</a:t>
            </a:r>
          </a:p>
          <a:p>
            <a:r>
              <a:rPr lang="en-US" dirty="0"/>
              <a:t>    </a:t>
            </a:r>
            <a:r>
              <a:rPr lang="en-US" b="1" dirty="0"/>
              <a:t>public </a:t>
            </a:r>
            <a:r>
              <a:rPr lang="en-US" b="1" dirty="0" err="1"/>
              <a:t>EnemyRobotAdapter</a:t>
            </a:r>
            <a:r>
              <a:rPr lang="en-US" b="1" dirty="0"/>
              <a:t>(</a:t>
            </a:r>
            <a:r>
              <a:rPr lang="en-US" b="1" dirty="0" err="1"/>
              <a:t>EnemyRobot</a:t>
            </a:r>
            <a:r>
              <a:rPr lang="en-US" b="1" dirty="0"/>
              <a:t> </a:t>
            </a:r>
            <a:r>
              <a:rPr lang="en-US" b="1" dirty="0" err="1"/>
              <a:t>newRobot</a:t>
            </a:r>
            <a:r>
              <a:rPr lang="en-US" b="1" dirty="0"/>
              <a:t>){</a:t>
            </a:r>
          </a:p>
          <a:p>
            <a:r>
              <a:rPr lang="en-US" dirty="0"/>
              <a:t>        </a:t>
            </a:r>
            <a:r>
              <a:rPr lang="en-US" dirty="0" err="1"/>
              <a:t>theRobot</a:t>
            </a:r>
            <a:r>
              <a:rPr lang="en-US" dirty="0"/>
              <a:t> = </a:t>
            </a:r>
            <a:r>
              <a:rPr lang="en-US" dirty="0" err="1"/>
              <a:t>newRobot</a:t>
            </a:r>
            <a:r>
              <a:rPr lang="en-US" dirty="0"/>
              <a:t>;</a:t>
            </a:r>
          </a:p>
          <a:p>
            <a:r>
              <a:rPr lang="en-US" dirty="0"/>
              <a:t>    }</a:t>
            </a:r>
          </a:p>
          <a:p>
            <a:r>
              <a:rPr lang="en-US" dirty="0"/>
              <a:t>    @Override</a:t>
            </a:r>
          </a:p>
          <a:p>
            <a:r>
              <a:rPr lang="en-US" dirty="0"/>
              <a:t>    </a:t>
            </a:r>
            <a:r>
              <a:rPr lang="en-US" b="1" dirty="0"/>
              <a:t>public void </a:t>
            </a:r>
            <a:r>
              <a:rPr lang="en-US" b="1" dirty="0" err="1"/>
              <a:t>fireWeapon</a:t>
            </a:r>
            <a:r>
              <a:rPr lang="en-US" b="1" dirty="0"/>
              <a:t>() {</a:t>
            </a:r>
            <a:endParaRPr lang="en-US" dirty="0"/>
          </a:p>
          <a:p>
            <a:r>
              <a:rPr lang="en-US" dirty="0"/>
              <a:t>        </a:t>
            </a:r>
            <a:r>
              <a:rPr lang="en-US" dirty="0" err="1"/>
              <a:t>theRobot.smashWithHands</a:t>
            </a:r>
            <a:r>
              <a:rPr lang="en-US" dirty="0"/>
              <a:t>();}</a:t>
            </a:r>
          </a:p>
          <a:p>
            <a:r>
              <a:rPr lang="en-US" dirty="0"/>
              <a:t>    @Override</a:t>
            </a:r>
          </a:p>
          <a:p>
            <a:r>
              <a:rPr lang="en-US" dirty="0"/>
              <a:t>    </a:t>
            </a:r>
            <a:r>
              <a:rPr lang="en-US" b="1" dirty="0"/>
              <a:t>public void </a:t>
            </a:r>
            <a:r>
              <a:rPr lang="en-US" b="1" dirty="0" err="1"/>
              <a:t>driveForward</a:t>
            </a:r>
            <a:r>
              <a:rPr lang="en-US" b="1" dirty="0"/>
              <a:t>() {</a:t>
            </a:r>
          </a:p>
          <a:p>
            <a:r>
              <a:rPr lang="en-US" dirty="0"/>
              <a:t>        </a:t>
            </a:r>
            <a:r>
              <a:rPr lang="en-US" dirty="0" err="1"/>
              <a:t>theRobot.walkForward</a:t>
            </a:r>
            <a:r>
              <a:rPr lang="en-US" dirty="0"/>
              <a:t>();}</a:t>
            </a:r>
          </a:p>
          <a:p>
            <a:r>
              <a:rPr lang="en-US" dirty="0"/>
              <a:t>    @Override</a:t>
            </a:r>
          </a:p>
          <a:p>
            <a:r>
              <a:rPr lang="en-US" dirty="0"/>
              <a:t>    </a:t>
            </a:r>
            <a:r>
              <a:rPr lang="en-US" b="1" dirty="0"/>
              <a:t>public void </a:t>
            </a:r>
            <a:r>
              <a:rPr lang="en-US" b="1" dirty="0" err="1"/>
              <a:t>assignDriver</a:t>
            </a:r>
            <a:r>
              <a:rPr lang="en-US" b="1" dirty="0"/>
              <a:t>(String </a:t>
            </a:r>
            <a:r>
              <a:rPr lang="en-US" b="1" dirty="0" err="1"/>
              <a:t>driverName</a:t>
            </a:r>
            <a:r>
              <a:rPr lang="en-US" b="1" dirty="0"/>
              <a:t>) {        </a:t>
            </a:r>
          </a:p>
          <a:p>
            <a:r>
              <a:rPr lang="en-US" dirty="0"/>
              <a:t>        </a:t>
            </a:r>
            <a:r>
              <a:rPr lang="en-US" dirty="0" err="1"/>
              <a:t>theRobot.reactToHuman</a:t>
            </a:r>
            <a:r>
              <a:rPr lang="en-US" dirty="0"/>
              <a:t>(</a:t>
            </a:r>
            <a:r>
              <a:rPr lang="en-US" dirty="0" err="1"/>
              <a:t>driverName</a:t>
            </a:r>
            <a:r>
              <a:rPr lang="en-US" dirty="0"/>
              <a:t>);}}</a:t>
            </a:r>
          </a:p>
        </p:txBody>
      </p:sp>
    </p:spTree>
    <p:extLst>
      <p:ext uri="{BB962C8B-B14F-4D97-AF65-F5344CB8AC3E}">
        <p14:creationId xmlns:p14="http://schemas.microsoft.com/office/powerpoint/2010/main" val="2581556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680</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Adapter Pattern</vt:lpstr>
      <vt:lpstr>Adapter Pattern:</vt:lpstr>
      <vt:lpstr>PowerPoint Presentation</vt:lpstr>
      <vt:lpstr>A simple example of adapter</vt:lpstr>
      <vt:lpstr>Program</vt:lpstr>
      <vt:lpstr>Enemy Attacker(Target)</vt:lpstr>
      <vt:lpstr>Enemy Tank</vt:lpstr>
      <vt:lpstr>Enemy Robot(Adaptee)</vt:lpstr>
      <vt:lpstr>Enemy Robot Adapter(Adapter)</vt:lpstr>
      <vt:lpstr>Test Case</vt:lpstr>
      <vt:lpstr>Test case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Pattern</dc:title>
  <dc:creator>Hemanth Kumar Reddy Dantu</dc:creator>
  <cp:lastModifiedBy>Hemanth Kumar Reddy Dantu</cp:lastModifiedBy>
  <cp:revision>7</cp:revision>
  <dcterms:created xsi:type="dcterms:W3CDTF">2016-11-15T17:52:15Z</dcterms:created>
  <dcterms:modified xsi:type="dcterms:W3CDTF">2016-11-15T22:00:50Z</dcterms:modified>
</cp:coreProperties>
</file>