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/>
            </a:lvl1pPr>
            <a:lvl2pPr indent="0" marL="0" marR="0" rtl="0" algn="l">
              <a:spcBef>
                <a:spcPts val="0"/>
              </a:spcBef>
              <a:defRPr b="0" baseline="0" i="0" sz="1100" u="none" cap="none" strike="noStrike"/>
            </a:lvl2pPr>
            <a:lvl3pPr indent="0" marL="0" marR="0" rtl="0" algn="l">
              <a:spcBef>
                <a:spcPts val="0"/>
              </a:spcBef>
              <a:defRPr b="0" baseline="0" i="0" sz="1100" u="none" cap="none" strike="noStrike"/>
            </a:lvl3pPr>
            <a:lvl4pPr indent="0" marL="0" marR="0" rtl="0" algn="l">
              <a:spcBef>
                <a:spcPts val="0"/>
              </a:spcBef>
              <a:defRPr b="0" baseline="0" i="0" sz="1100" u="none" cap="none" strike="noStrike"/>
            </a:lvl4pPr>
            <a:lvl5pPr indent="0" marL="0" marR="0" rtl="0" algn="l">
              <a:spcBef>
                <a:spcPts val="0"/>
              </a:spcBef>
              <a:defRPr b="0" baseline="0" i="0" sz="1100" u="none" cap="none" strike="noStrike"/>
            </a:lvl5pPr>
            <a:lvl6pPr indent="0" marL="0" marR="0" rtl="0" algn="l">
              <a:spcBef>
                <a:spcPts val="0"/>
              </a:spcBef>
              <a:defRPr b="0" baseline="0" i="0" sz="1100" u="none" cap="none" strike="noStrike"/>
            </a:lvl6pPr>
            <a:lvl7pPr indent="0" marL="0" marR="0" rtl="0" algn="l">
              <a:spcBef>
                <a:spcPts val="0"/>
              </a:spcBef>
              <a:defRPr b="0" baseline="0" i="0" sz="1100" u="none" cap="none" strike="noStrike"/>
            </a:lvl7pPr>
            <a:lvl8pPr indent="0" marL="0" marR="0" rtl="0" algn="l">
              <a:spcBef>
                <a:spcPts val="0"/>
              </a:spcBef>
              <a:defRPr b="0" baseline="0" i="0" sz="1100" u="none" cap="none" strike="noStrike"/>
            </a:lvl8pPr>
            <a:lvl9pPr indent="0" marL="0" marR="0" rtl="0" algn="l">
              <a:spcBef>
                <a:spcPts val="0"/>
              </a:spcBef>
              <a:defRPr b="0" baseline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Proxima Nova"/>
              <a:buNone/>
              <a:defRPr sz="2100"/>
            </a:lvl1pPr>
            <a:lvl2pPr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 b="1" sz="14000"/>
            </a:lvl1pPr>
            <a:lvl2pPr rtl="0" algn="ctr">
              <a:spcBef>
                <a:spcPts val="0"/>
              </a:spcBef>
              <a:defRPr b="1" sz="14000"/>
            </a:lvl2pPr>
            <a:lvl3pPr rtl="0" algn="ctr">
              <a:spcBef>
                <a:spcPts val="0"/>
              </a:spcBef>
              <a:defRPr b="1" sz="14000"/>
            </a:lvl3pPr>
            <a:lvl4pPr rtl="0" algn="ctr">
              <a:spcBef>
                <a:spcPts val="0"/>
              </a:spcBef>
              <a:defRPr b="1" sz="14000"/>
            </a:lvl4pPr>
            <a:lvl5pPr rtl="0" algn="ctr">
              <a:spcBef>
                <a:spcPts val="0"/>
              </a:spcBef>
              <a:defRPr b="1" sz="14000"/>
            </a:lvl5pPr>
            <a:lvl6pPr rtl="0" algn="ctr">
              <a:spcBef>
                <a:spcPts val="0"/>
              </a:spcBef>
              <a:defRPr b="1" sz="14000"/>
            </a:lvl6pPr>
            <a:lvl7pPr rtl="0" algn="ctr">
              <a:spcBef>
                <a:spcPts val="0"/>
              </a:spcBef>
              <a:defRPr b="1" sz="14000"/>
            </a:lvl7pPr>
            <a:lvl8pPr rtl="0" algn="ctr">
              <a:spcBef>
                <a:spcPts val="0"/>
              </a:spcBef>
              <a:defRPr b="1" sz="14000"/>
            </a:lvl8pPr>
            <a:lvl9pPr rtl="0" algn="ctr">
              <a:spcBef>
                <a:spcPts val="0"/>
              </a:spcBef>
              <a:defRPr b="1" sz="14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071300"/>
            <a:ext cx="8520599" cy="901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 algn="ctr">
              <a:spcBef>
                <a:spcPts val="0"/>
              </a:spcBef>
              <a:defRPr/>
            </a:lvl2pPr>
            <a:lvl3pPr rtl="0" algn="ctr">
              <a:spcBef>
                <a:spcPts val="0"/>
              </a:spcBef>
              <a:defRPr/>
            </a:lvl3pPr>
            <a:lvl4pPr rtl="0" algn="ctr">
              <a:spcBef>
                <a:spcPts val="0"/>
              </a:spcBef>
              <a:defRPr/>
            </a:lvl4pPr>
            <a:lvl5pPr rtl="0" algn="ctr">
              <a:spcBef>
                <a:spcPts val="0"/>
              </a:spcBef>
              <a:defRPr/>
            </a:lvl5pPr>
            <a:lvl6pPr rtl="0" algn="ctr">
              <a:spcBef>
                <a:spcPts val="0"/>
              </a:spcBef>
              <a:defRPr/>
            </a:lvl6pPr>
            <a:lvl7pPr rtl="0" algn="ctr">
              <a:spcBef>
                <a:spcPts val="0"/>
              </a:spcBef>
              <a:defRPr/>
            </a:lvl7pPr>
            <a:lvl8pPr rtl="0" algn="ctr">
              <a:spcBef>
                <a:spcPts val="0"/>
              </a:spcBef>
              <a:defRPr/>
            </a:lvl8pPr>
            <a:lvl9pPr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8275" y="125825"/>
            <a:ext cx="620226" cy="62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baseline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indent="0" marL="0" marR="0" rtl="0" algn="l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b="0" baseline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marL="0" marR="0" rtl="0" algn="l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b="0" baseline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marL="0" marR="0" rtl="0" algn="l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b="0" baseline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marL="0" marR="0" rtl="0" algn="l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b="0" baseline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marL="0" marR="0" rtl="0" algn="l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b="0" baseline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marL="0" marR="0" rtl="0" algn="l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b="0" baseline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marL="0" marR="0" rtl="0" algn="l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b="0" baseline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marL="0" marR="0" rtl="0" algn="l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b="0" baseline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510450" y="3182311"/>
            <a:ext cx="8123100" cy="62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baseline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baseline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baseline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baseline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baseline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baseline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baseline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baseline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baseline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400"/>
            </a:lvl4pPr>
            <a:lvl5pPr rtl="0">
              <a:spcBef>
                <a:spcPts val="0"/>
              </a:spcBef>
              <a:defRPr sz="2400"/>
            </a:lvl5pPr>
            <a:lvl6pPr rtl="0">
              <a:spcBef>
                <a:spcPts val="0"/>
              </a:spcBef>
              <a:defRPr sz="2400"/>
            </a:lvl6pPr>
            <a:lvl7pPr rtl="0">
              <a:spcBef>
                <a:spcPts val="0"/>
              </a:spcBef>
              <a:defRPr sz="2400"/>
            </a:lvl7pPr>
            <a:lvl8pPr rtl="0">
              <a:spcBef>
                <a:spcPts val="0"/>
              </a:spcBef>
              <a:defRPr sz="2400"/>
            </a:lvl8pPr>
            <a:lvl9pPr rtl="0">
              <a:spcBef>
                <a:spcPts val="0"/>
              </a:spcBef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2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sz="4800"/>
            </a:lvl1pPr>
            <a:lvl2pPr rtl="0">
              <a:spcBef>
                <a:spcPts val="0"/>
              </a:spcBef>
              <a:defRPr sz="4800"/>
            </a:lvl2pPr>
            <a:lvl3pPr rtl="0">
              <a:spcBef>
                <a:spcPts val="0"/>
              </a:spcBef>
              <a:defRPr sz="4800"/>
            </a:lvl3pPr>
            <a:lvl4pPr rtl="0">
              <a:spcBef>
                <a:spcPts val="0"/>
              </a:spcBef>
              <a:defRPr sz="4800"/>
            </a:lvl4pPr>
            <a:lvl5pPr rtl="0">
              <a:spcBef>
                <a:spcPts val="0"/>
              </a:spcBef>
              <a:defRPr sz="4800"/>
            </a:lvl5pPr>
            <a:lvl6pPr rtl="0">
              <a:spcBef>
                <a:spcPts val="0"/>
              </a:spcBef>
              <a:defRPr sz="4800"/>
            </a:lvl6pPr>
            <a:lvl7pPr rtl="0">
              <a:spcBef>
                <a:spcPts val="0"/>
              </a:spcBef>
              <a:defRPr sz="4800"/>
            </a:lvl7pPr>
            <a:lvl8pPr rtl="0">
              <a:spcBef>
                <a:spcPts val="0"/>
              </a:spcBef>
              <a:defRPr sz="4800"/>
            </a:lvl8pPr>
            <a:lvl9pPr rtl="0">
              <a:spcBef>
                <a:spcPts val="0"/>
              </a:spcBef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1205825"/>
            <a:ext cx="4045198" cy="1509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 sz="4200"/>
            </a:lvl1pPr>
            <a:lvl2pPr rtl="0" algn="ctr">
              <a:spcBef>
                <a:spcPts val="0"/>
              </a:spcBef>
              <a:defRPr sz="4200"/>
            </a:lvl2pPr>
            <a:lvl3pPr rtl="0" algn="ctr">
              <a:spcBef>
                <a:spcPts val="0"/>
              </a:spcBef>
              <a:defRPr sz="4200"/>
            </a:lvl3pPr>
            <a:lvl4pPr rtl="0" algn="ctr">
              <a:spcBef>
                <a:spcPts val="0"/>
              </a:spcBef>
              <a:defRPr sz="4200"/>
            </a:lvl4pPr>
            <a:lvl5pPr rtl="0" algn="ctr">
              <a:spcBef>
                <a:spcPts val="0"/>
              </a:spcBef>
              <a:defRPr sz="4200"/>
            </a:lvl5pPr>
            <a:lvl6pPr rtl="0" algn="ctr">
              <a:spcBef>
                <a:spcPts val="0"/>
              </a:spcBef>
              <a:defRPr sz="4200"/>
            </a:lvl6pPr>
            <a:lvl7pPr rtl="0" algn="ctr">
              <a:spcBef>
                <a:spcPts val="0"/>
              </a:spcBef>
              <a:defRPr sz="4200"/>
            </a:lvl7pPr>
            <a:lvl8pPr rtl="0" algn="ctr">
              <a:spcBef>
                <a:spcPts val="0"/>
              </a:spcBef>
              <a:defRPr sz="4200"/>
            </a:lvl8pPr>
            <a:lvl9pPr rtl="0" algn="ctr">
              <a:spcBef>
                <a:spcPts val="0"/>
              </a:spcBef>
              <a:defRPr sz="4200"/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2769000"/>
            <a:ext cx="4045198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baseline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baseline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2pPr>
            <a:lvl3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baseline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3pPr>
            <a:lvl4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baseline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4pPr>
            <a:lvl5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baseline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5pPr>
            <a:lvl6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baseline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6pPr>
            <a:lvl7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baseline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7pPr>
            <a:lvl8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baseline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8pPr>
            <a:lvl9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baseline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  <p:pic>
        <p:nvPicPr>
          <p:cNvPr id="47" name="Shape 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20225" y="0"/>
            <a:ext cx="604727" cy="604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baseline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indent="0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baseline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baseline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baseline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baseline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baseline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baseline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baseline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baseline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b="0" baseline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b="0" baseline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2pPr>
            <a:lvl3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b="0" baseline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3pPr>
            <a:lvl4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b="0" baseline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4pPr>
            <a:lvl5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b="0" baseline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5pPr>
            <a:lvl6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b="0" baseline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6pPr>
            <a:lvl7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b="0" baseline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7pPr>
            <a:lvl8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b="0" baseline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8pPr>
            <a:lvl9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b="0" baseline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fld id="{00000000-1234-1234-1234-123412341234}" type="slidenum">
              <a:rPr b="0" baseline="0" i="0" lang="en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emanthGowda/Bahmni-Hands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baseline="0" i="0" lang="en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Bahmni Hands On</a:t>
            </a:r>
          </a:p>
        </p:txBody>
      </p:sp>
      <p:sp>
        <p:nvSpPr>
          <p:cNvPr id="61" name="Shape 61"/>
          <p:cNvSpPr txBox="1"/>
          <p:nvPr>
            <p:ph idx="4294967295" type="subTitle"/>
          </p:nvPr>
        </p:nvSpPr>
        <p:spPr>
          <a:xfrm>
            <a:off x="311700" y="2991250"/>
            <a:ext cx="8520599" cy="108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Hemanth S. R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Vinay Venu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baseline="0" i="0" lang="en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Browse the system (Contd …)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Take a deeper look at the openmrs directory</a:t>
            </a: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tree -d /opt/openmrs -L 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Logs are available in /var/log</a:t>
            </a: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tree -d /var/log -L 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The static content - html, css, javascript and configurations are served statically, not via an OpenMRS module. </a:t>
            </a: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tree -d /var/www -L 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baseline="0" i="0" lang="en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Browse the system (Contd …)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The bahmni_config directory is interesting because that is where most of the bahmni specific configurations go. </a:t>
            </a: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ls -l /var/www/bahmni_config/openmrs/apps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baseline="0" i="0" lang="en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Customizations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0"/>
            <a:ext cx="85205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2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  <a:rtl val="0"/>
              </a:rPr>
              <a:t>https://github.com/HemanthGowda/Bahmni-HandsOn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baseline="0" i="0" lang="en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Thank You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‹#›</a:t>
            </a:fld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baseline="0" i="0" lang="en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Agenda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Basic architecture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Implementation at a high level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Customizations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baseline="0" i="0" lang="en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Prerequisites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Laptop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Text editor with sftp capability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ssh client (putty.exe for Windows)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Using the linux command line (basic)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Basic understanding of OpenMRS and Bahmni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baseline="0" i="0" lang="en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Basic architecture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775" y="429350"/>
            <a:ext cx="7920729" cy="46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baseline="0" i="0" lang="en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Of note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Native installation (CentOS for now)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Native feel (file locations and permissions, selinux, firewalls, services etc)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Multi-machine deployment made easy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Upgrades are fun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baseline="0" i="0" lang="en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Implementation</a:t>
            </a: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Ensure app works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20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Go to https://&lt;ip&gt;/home (Ignore the certificate error). Login with superman/Admin123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20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Go to https://&lt;ip&gt;/openmrs. Login with superman/Admin123 or admin/test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20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Go to https://&lt;ip&gt;/openelis. Login with admin/adminADMIN!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	</a:t>
            </a: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baseline="0" i="0" lang="en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Browse the system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ssh root@&lt;ip&gt; (Password 0penmrssummit2015)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Everything is installed as a service. Notice services openmrs, bahmni-lab and bahmni-reports. You can try service &lt;serviceName&gt; status to find the current status of any service. </a:t>
            </a: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service --status-all | grep running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All installation happens in /opt. </a:t>
            </a: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tree -d /opt -L 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