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286043" y="238827"/>
            <a:ext cx="2601157" cy="3771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Hemanth Gowda P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hemanth.gowda-p@capgemini.com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8971535910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and Certified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Civil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8" y="6263033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1707"/>
              </p:ext>
            </p:extLst>
          </p:nvPr>
        </p:nvGraphicFramePr>
        <p:xfrm>
          <a:off x="2446478" y="238827"/>
          <a:ext cx="6685835" cy="38443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1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Framework(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and Hands on experience with CIF tool.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in java OOPS Concepts , Exception handling and Collections.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understanding of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AWS.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  <a:endParaRPr lang="en-IN" sz="15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05615"/>
              </p:ext>
            </p:extLst>
          </p:nvPr>
        </p:nvGraphicFramePr>
        <p:xfrm>
          <a:off x="2446480" y="4184606"/>
          <a:ext cx="9440720" cy="2245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on  error handling and logging, in API-led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weave transformations to handle diverse set of message formats like JSON, XML, CSV, etc.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for a Bidirectional sync project to create RAMLs and created its APIs using 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Error handling and batch processing in API led.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and deployment on Cloud hub.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6951"/>
              </p:ext>
            </p:extLst>
          </p:nvPr>
        </p:nvGraphicFramePr>
        <p:xfrm>
          <a:off x="304800" y="238827"/>
          <a:ext cx="1963869" cy="2073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56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5278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0513B12-CD2E-43FD-B4E4-2EE46407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257" y="460435"/>
            <a:ext cx="1428727" cy="15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1614</TotalTime>
  <Words>239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Gowda P, Hemanth</cp:lastModifiedBy>
  <cp:revision>58</cp:revision>
  <dcterms:created xsi:type="dcterms:W3CDTF">2021-05-17T18:10:30Z</dcterms:created>
  <dcterms:modified xsi:type="dcterms:W3CDTF">2022-07-20T15:06:29Z</dcterms:modified>
</cp:coreProperties>
</file>