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1"/>
  </p:notesMasterIdLst>
  <p:sldIdLst>
    <p:sldId id="256" r:id="rId2"/>
    <p:sldId id="264" r:id="rId3"/>
    <p:sldId id="257" r:id="rId4"/>
    <p:sldId id="265" r:id="rId5"/>
    <p:sldId id="258" r:id="rId6"/>
    <p:sldId id="259" r:id="rId7"/>
    <p:sldId id="267" r:id="rId8"/>
    <p:sldId id="268"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72CEE1-A4B0-CCBE-93C8-8D16EBAFE11B}" v="113" dt="2024-04-28T21:42:37.149"/>
    <p1510:client id="{FCEF0E0D-FD3E-C744-950A-C939D54B0D35}" v="194" dt="2024-04-28T22:24:09.2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934"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1" Type="http://schemas.openxmlformats.org/officeDocument/2006/relationships/hyperlink" Target="https://www.kaggle.com/datasets/arushchillar/disneyland-reviews"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datasets/arushchillar/disneyland-reviews"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A9ED9C-CA4B-4C84-A49E-0CAEA883D835}"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275BA46-68CC-4FF9-8344-64116D72C3EB}">
      <dgm:prSet/>
      <dgm:spPr/>
      <dgm:t>
        <a:bodyPr/>
        <a:lstStyle/>
        <a:p>
          <a:pPr>
            <a:lnSpc>
              <a:spcPct val="100000"/>
            </a:lnSpc>
            <a:defRPr b="1"/>
          </a:pPr>
          <a:r>
            <a:rPr lang="en-US" b="0" i="0" dirty="0"/>
            <a:t>Marketing Idea:</a:t>
          </a:r>
          <a:endParaRPr lang="en-US" dirty="0"/>
        </a:p>
      </dgm:t>
    </dgm:pt>
    <dgm:pt modelId="{04C13B9D-01AB-439C-B8A8-BC62F92049AF}" type="parTrans" cxnId="{22902B75-29B2-4391-A097-F181D470FA38}">
      <dgm:prSet/>
      <dgm:spPr/>
      <dgm:t>
        <a:bodyPr/>
        <a:lstStyle/>
        <a:p>
          <a:endParaRPr lang="en-US"/>
        </a:p>
      </dgm:t>
    </dgm:pt>
    <dgm:pt modelId="{76A0BC61-4785-4E00-B785-52AB773A98AD}" type="sibTrans" cxnId="{22902B75-29B2-4391-A097-F181D470FA38}">
      <dgm:prSet/>
      <dgm:spPr/>
      <dgm:t>
        <a:bodyPr/>
        <a:lstStyle/>
        <a:p>
          <a:endParaRPr lang="en-US"/>
        </a:p>
      </dgm:t>
    </dgm:pt>
    <dgm:pt modelId="{90BE97AE-6DF0-44F1-ACBB-51BCC338F669}">
      <dgm:prSet/>
      <dgm:spPr/>
      <dgm:t>
        <a:bodyPr/>
        <a:lstStyle/>
        <a:p>
          <a:pPr>
            <a:lnSpc>
              <a:spcPct val="100000"/>
            </a:lnSpc>
          </a:pPr>
          <a:r>
            <a:rPr lang="en-US" b="0" i="0" dirty="0"/>
            <a:t>Utilize advanced sentiment analysis techniques to dissect and comprehend guest reviews at Disneyland California.</a:t>
          </a:r>
          <a:endParaRPr lang="en-US" dirty="0"/>
        </a:p>
      </dgm:t>
    </dgm:pt>
    <dgm:pt modelId="{D93103D5-7A2A-491A-98C1-5F889CCBBA21}" type="parTrans" cxnId="{0414A783-7BCF-4E3A-8A33-3442C7709321}">
      <dgm:prSet/>
      <dgm:spPr/>
      <dgm:t>
        <a:bodyPr/>
        <a:lstStyle/>
        <a:p>
          <a:endParaRPr lang="en-US"/>
        </a:p>
      </dgm:t>
    </dgm:pt>
    <dgm:pt modelId="{C2D58CF4-AF30-4855-9C3C-3FD8D58CA141}" type="sibTrans" cxnId="{0414A783-7BCF-4E3A-8A33-3442C7709321}">
      <dgm:prSet/>
      <dgm:spPr/>
      <dgm:t>
        <a:bodyPr/>
        <a:lstStyle/>
        <a:p>
          <a:endParaRPr lang="en-US"/>
        </a:p>
      </dgm:t>
    </dgm:pt>
    <dgm:pt modelId="{D3B2605D-3544-45F0-B5CD-890FB1B0772F}">
      <dgm:prSet/>
      <dgm:spPr/>
      <dgm:t>
        <a:bodyPr/>
        <a:lstStyle/>
        <a:p>
          <a:pPr>
            <a:lnSpc>
              <a:spcPct val="100000"/>
            </a:lnSpc>
          </a:pPr>
          <a:r>
            <a:rPr lang="en-US" b="0" i="0" dirty="0"/>
            <a:t>Gain profound insights into guest experiences, perceptions, and preferences.</a:t>
          </a:r>
          <a:endParaRPr lang="en-US" dirty="0"/>
        </a:p>
      </dgm:t>
    </dgm:pt>
    <dgm:pt modelId="{019F52A3-1B61-4F97-8408-CCBAE8E8E055}" type="parTrans" cxnId="{1C821E06-B015-4DD4-8DD1-FC17E80A49F8}">
      <dgm:prSet/>
      <dgm:spPr/>
      <dgm:t>
        <a:bodyPr/>
        <a:lstStyle/>
        <a:p>
          <a:endParaRPr lang="en-US"/>
        </a:p>
      </dgm:t>
    </dgm:pt>
    <dgm:pt modelId="{2E61C2AE-EC51-41AA-97B4-994D28C648A7}" type="sibTrans" cxnId="{1C821E06-B015-4DD4-8DD1-FC17E80A49F8}">
      <dgm:prSet/>
      <dgm:spPr/>
      <dgm:t>
        <a:bodyPr/>
        <a:lstStyle/>
        <a:p>
          <a:endParaRPr lang="en-US"/>
        </a:p>
      </dgm:t>
    </dgm:pt>
    <dgm:pt modelId="{0B5CD02A-7245-41CB-8580-128F8262B2B8}">
      <dgm:prSet/>
      <dgm:spPr/>
      <dgm:t>
        <a:bodyPr/>
        <a:lstStyle/>
        <a:p>
          <a:pPr>
            <a:lnSpc>
              <a:spcPct val="100000"/>
            </a:lnSpc>
            <a:defRPr b="1"/>
          </a:pPr>
          <a:r>
            <a:rPr lang="en-US" b="0" i="0" dirty="0"/>
            <a:t>Motivation:</a:t>
          </a:r>
          <a:endParaRPr lang="en-US" dirty="0"/>
        </a:p>
      </dgm:t>
    </dgm:pt>
    <dgm:pt modelId="{A91BAA8D-7911-4365-9EDF-B3E8C22C304D}" type="parTrans" cxnId="{14963AB7-FD5B-40E3-9639-2BDAC6A15A1C}">
      <dgm:prSet/>
      <dgm:spPr/>
      <dgm:t>
        <a:bodyPr/>
        <a:lstStyle/>
        <a:p>
          <a:endParaRPr lang="en-US"/>
        </a:p>
      </dgm:t>
    </dgm:pt>
    <dgm:pt modelId="{0CB02F58-4A61-4316-A693-D277C759DAC9}" type="sibTrans" cxnId="{14963AB7-FD5B-40E3-9639-2BDAC6A15A1C}">
      <dgm:prSet/>
      <dgm:spPr/>
      <dgm:t>
        <a:bodyPr/>
        <a:lstStyle/>
        <a:p>
          <a:endParaRPr lang="en-US"/>
        </a:p>
      </dgm:t>
    </dgm:pt>
    <dgm:pt modelId="{84AB6173-DC7C-4DA1-8953-C7CED210DC5A}">
      <dgm:prSet/>
      <dgm:spPr/>
      <dgm:t>
        <a:bodyPr/>
        <a:lstStyle/>
        <a:p>
          <a:pPr>
            <a:lnSpc>
              <a:spcPct val="100000"/>
            </a:lnSpc>
          </a:pPr>
          <a:r>
            <a:rPr lang="en-US" b="0" i="0" dirty="0"/>
            <a:t>Guest feedback is a valuable source of actionable insights, highlighting areas of excellence and improvement.</a:t>
          </a:r>
          <a:endParaRPr lang="en-US" dirty="0"/>
        </a:p>
      </dgm:t>
    </dgm:pt>
    <dgm:pt modelId="{A749141A-4D8C-491C-8AEF-67BBBE9CD157}" type="parTrans" cxnId="{BBF4CAFF-FDCC-45D7-ABDC-F51A13EC38C8}">
      <dgm:prSet/>
      <dgm:spPr/>
      <dgm:t>
        <a:bodyPr/>
        <a:lstStyle/>
        <a:p>
          <a:endParaRPr lang="en-US"/>
        </a:p>
      </dgm:t>
    </dgm:pt>
    <dgm:pt modelId="{39B62B83-DC90-4DB6-AB5A-0B8E8DF89551}" type="sibTrans" cxnId="{BBF4CAFF-FDCC-45D7-ABDC-F51A13EC38C8}">
      <dgm:prSet/>
      <dgm:spPr/>
      <dgm:t>
        <a:bodyPr/>
        <a:lstStyle/>
        <a:p>
          <a:endParaRPr lang="en-US"/>
        </a:p>
      </dgm:t>
    </dgm:pt>
    <dgm:pt modelId="{40DE9074-8427-4B70-8A9E-DC8992428B66}">
      <dgm:prSet/>
      <dgm:spPr/>
      <dgm:t>
        <a:bodyPr/>
        <a:lstStyle/>
        <a:p>
          <a:pPr>
            <a:lnSpc>
              <a:spcPct val="100000"/>
            </a:lnSpc>
          </a:pPr>
          <a:r>
            <a:rPr lang="en-US" b="0" i="0" dirty="0"/>
            <a:t>Staying attuned to evolving guest sentiments is imperative for maintaining relevance and competitiveness.</a:t>
          </a:r>
          <a:endParaRPr lang="en-US" dirty="0"/>
        </a:p>
      </dgm:t>
    </dgm:pt>
    <dgm:pt modelId="{051665EA-0FFE-4A59-93D8-677C7C178961}" type="parTrans" cxnId="{4404F0FE-F529-4C08-8A59-A774F19E551E}">
      <dgm:prSet/>
      <dgm:spPr/>
      <dgm:t>
        <a:bodyPr/>
        <a:lstStyle/>
        <a:p>
          <a:endParaRPr lang="en-US"/>
        </a:p>
      </dgm:t>
    </dgm:pt>
    <dgm:pt modelId="{EDE6F0F8-0B16-4DA6-914F-0370542DD6E8}" type="sibTrans" cxnId="{4404F0FE-F529-4C08-8A59-A774F19E551E}">
      <dgm:prSet/>
      <dgm:spPr/>
      <dgm:t>
        <a:bodyPr/>
        <a:lstStyle/>
        <a:p>
          <a:endParaRPr lang="en-US"/>
        </a:p>
      </dgm:t>
    </dgm:pt>
    <dgm:pt modelId="{B8009FDE-D7D0-4A95-B9AC-DB0CA1175472}" type="pres">
      <dgm:prSet presAssocID="{B9A9ED9C-CA4B-4C84-A49E-0CAEA883D835}" presName="root" presStyleCnt="0">
        <dgm:presLayoutVars>
          <dgm:dir/>
          <dgm:resizeHandles val="exact"/>
        </dgm:presLayoutVars>
      </dgm:prSet>
      <dgm:spPr/>
    </dgm:pt>
    <dgm:pt modelId="{5AC65E55-1D84-47B4-8B51-3DD0902496EF}" type="pres">
      <dgm:prSet presAssocID="{8275BA46-68CC-4FF9-8344-64116D72C3EB}" presName="compNode" presStyleCnt="0"/>
      <dgm:spPr/>
    </dgm:pt>
    <dgm:pt modelId="{6C748428-0397-4DD4-A2C7-D8750B235778}" type="pres">
      <dgm:prSet presAssocID="{8275BA46-68CC-4FF9-8344-64116D72C3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ntain scene"/>
        </a:ext>
      </dgm:extLst>
    </dgm:pt>
    <dgm:pt modelId="{64BB3F84-7848-4E7D-9076-A5C290E2082D}" type="pres">
      <dgm:prSet presAssocID="{8275BA46-68CC-4FF9-8344-64116D72C3EB}" presName="iconSpace" presStyleCnt="0"/>
      <dgm:spPr/>
    </dgm:pt>
    <dgm:pt modelId="{2ACFFC7C-8AC7-4017-B409-0FC7AFBCC337}" type="pres">
      <dgm:prSet presAssocID="{8275BA46-68CC-4FF9-8344-64116D72C3EB}" presName="parTx" presStyleLbl="revTx" presStyleIdx="0" presStyleCnt="4">
        <dgm:presLayoutVars>
          <dgm:chMax val="0"/>
          <dgm:chPref val="0"/>
        </dgm:presLayoutVars>
      </dgm:prSet>
      <dgm:spPr/>
    </dgm:pt>
    <dgm:pt modelId="{6169DC29-817B-466F-9080-2E634D25D0DB}" type="pres">
      <dgm:prSet presAssocID="{8275BA46-68CC-4FF9-8344-64116D72C3EB}" presName="txSpace" presStyleCnt="0"/>
      <dgm:spPr/>
    </dgm:pt>
    <dgm:pt modelId="{B0A6F498-3D2F-48C4-AA0A-C73DACEF57D7}" type="pres">
      <dgm:prSet presAssocID="{8275BA46-68CC-4FF9-8344-64116D72C3EB}" presName="desTx" presStyleLbl="revTx" presStyleIdx="1" presStyleCnt="4">
        <dgm:presLayoutVars/>
      </dgm:prSet>
      <dgm:spPr/>
    </dgm:pt>
    <dgm:pt modelId="{4259ABF4-392D-4065-BF16-06F27E371841}" type="pres">
      <dgm:prSet presAssocID="{76A0BC61-4785-4E00-B785-52AB773A98AD}" presName="sibTrans" presStyleCnt="0"/>
      <dgm:spPr/>
    </dgm:pt>
    <dgm:pt modelId="{C2B3190C-DC60-4D9A-936F-D530FF74C140}" type="pres">
      <dgm:prSet presAssocID="{0B5CD02A-7245-41CB-8580-128F8262B2B8}" presName="compNode" presStyleCnt="0"/>
      <dgm:spPr/>
    </dgm:pt>
    <dgm:pt modelId="{D6077B52-DD9C-4B1D-9E3A-FC992416D2DE}" type="pres">
      <dgm:prSet presAssocID="{0B5CD02A-7245-41CB-8580-128F8262B2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d"/>
        </a:ext>
      </dgm:extLst>
    </dgm:pt>
    <dgm:pt modelId="{83E51554-812D-4AFA-B596-72AB6377F4A1}" type="pres">
      <dgm:prSet presAssocID="{0B5CD02A-7245-41CB-8580-128F8262B2B8}" presName="iconSpace" presStyleCnt="0"/>
      <dgm:spPr/>
    </dgm:pt>
    <dgm:pt modelId="{14266422-9832-4D56-8EC8-7A49AE7058AC}" type="pres">
      <dgm:prSet presAssocID="{0B5CD02A-7245-41CB-8580-128F8262B2B8}" presName="parTx" presStyleLbl="revTx" presStyleIdx="2" presStyleCnt="4">
        <dgm:presLayoutVars>
          <dgm:chMax val="0"/>
          <dgm:chPref val="0"/>
        </dgm:presLayoutVars>
      </dgm:prSet>
      <dgm:spPr/>
    </dgm:pt>
    <dgm:pt modelId="{3683D314-2C66-4115-8AAF-4415418A27D2}" type="pres">
      <dgm:prSet presAssocID="{0B5CD02A-7245-41CB-8580-128F8262B2B8}" presName="txSpace" presStyleCnt="0"/>
      <dgm:spPr/>
    </dgm:pt>
    <dgm:pt modelId="{BCB5CEF0-76FF-42E5-864F-7721C85D1F10}" type="pres">
      <dgm:prSet presAssocID="{0B5CD02A-7245-41CB-8580-128F8262B2B8}" presName="desTx" presStyleLbl="revTx" presStyleIdx="3" presStyleCnt="4">
        <dgm:presLayoutVars/>
      </dgm:prSet>
      <dgm:spPr/>
    </dgm:pt>
  </dgm:ptLst>
  <dgm:cxnLst>
    <dgm:cxn modelId="{1C821E06-B015-4DD4-8DD1-FC17E80A49F8}" srcId="{8275BA46-68CC-4FF9-8344-64116D72C3EB}" destId="{D3B2605D-3544-45F0-B5CD-890FB1B0772F}" srcOrd="1" destOrd="0" parTransId="{019F52A3-1B61-4F97-8408-CCBAE8E8E055}" sibTransId="{2E61C2AE-EC51-41AA-97B4-994D28C648A7}"/>
    <dgm:cxn modelId="{36BB760E-9E85-4835-B747-7C5107ABA83B}" type="presOf" srcId="{84AB6173-DC7C-4DA1-8953-C7CED210DC5A}" destId="{BCB5CEF0-76FF-42E5-864F-7721C85D1F10}" srcOrd="0" destOrd="0" presId="urn:microsoft.com/office/officeart/2018/5/layout/CenteredIconLabelDescriptionList"/>
    <dgm:cxn modelId="{86E8B30F-2AD4-4D83-85BB-FFFF017086F4}" type="presOf" srcId="{0B5CD02A-7245-41CB-8580-128F8262B2B8}" destId="{14266422-9832-4D56-8EC8-7A49AE7058AC}" srcOrd="0" destOrd="0" presId="urn:microsoft.com/office/officeart/2018/5/layout/CenteredIconLabelDescriptionList"/>
    <dgm:cxn modelId="{BB17A15B-419F-4052-9561-B2B1AAE87D37}" type="presOf" srcId="{90BE97AE-6DF0-44F1-ACBB-51BCC338F669}" destId="{B0A6F498-3D2F-48C4-AA0A-C73DACEF57D7}" srcOrd="0" destOrd="0" presId="urn:microsoft.com/office/officeart/2018/5/layout/CenteredIconLabelDescriptionList"/>
    <dgm:cxn modelId="{22902B75-29B2-4391-A097-F181D470FA38}" srcId="{B9A9ED9C-CA4B-4C84-A49E-0CAEA883D835}" destId="{8275BA46-68CC-4FF9-8344-64116D72C3EB}" srcOrd="0" destOrd="0" parTransId="{04C13B9D-01AB-439C-B8A8-BC62F92049AF}" sibTransId="{76A0BC61-4785-4E00-B785-52AB773A98AD}"/>
    <dgm:cxn modelId="{0414A783-7BCF-4E3A-8A33-3442C7709321}" srcId="{8275BA46-68CC-4FF9-8344-64116D72C3EB}" destId="{90BE97AE-6DF0-44F1-ACBB-51BCC338F669}" srcOrd="0" destOrd="0" parTransId="{D93103D5-7A2A-491A-98C1-5F889CCBBA21}" sibTransId="{C2D58CF4-AF30-4855-9C3C-3FD8D58CA141}"/>
    <dgm:cxn modelId="{D5A0108C-7A96-46D4-8116-6C7C5F06F83D}" type="presOf" srcId="{D3B2605D-3544-45F0-B5CD-890FB1B0772F}" destId="{B0A6F498-3D2F-48C4-AA0A-C73DACEF57D7}" srcOrd="0" destOrd="1" presId="urn:microsoft.com/office/officeart/2018/5/layout/CenteredIconLabelDescriptionList"/>
    <dgm:cxn modelId="{CDE56C8E-A61E-4983-990E-3F23E84EF165}" type="presOf" srcId="{8275BA46-68CC-4FF9-8344-64116D72C3EB}" destId="{2ACFFC7C-8AC7-4017-B409-0FC7AFBCC337}" srcOrd="0" destOrd="0" presId="urn:microsoft.com/office/officeart/2018/5/layout/CenteredIconLabelDescriptionList"/>
    <dgm:cxn modelId="{14963AB7-FD5B-40E3-9639-2BDAC6A15A1C}" srcId="{B9A9ED9C-CA4B-4C84-A49E-0CAEA883D835}" destId="{0B5CD02A-7245-41CB-8580-128F8262B2B8}" srcOrd="1" destOrd="0" parTransId="{A91BAA8D-7911-4365-9EDF-B3E8C22C304D}" sibTransId="{0CB02F58-4A61-4316-A693-D277C759DAC9}"/>
    <dgm:cxn modelId="{FDE6EFBF-D511-4347-8DF7-E0117B675547}" type="presOf" srcId="{40DE9074-8427-4B70-8A9E-DC8992428B66}" destId="{BCB5CEF0-76FF-42E5-864F-7721C85D1F10}" srcOrd="0" destOrd="1" presId="urn:microsoft.com/office/officeart/2018/5/layout/CenteredIconLabelDescriptionList"/>
    <dgm:cxn modelId="{3326FFC3-CAC8-4A69-9599-BC00D761A9D1}" type="presOf" srcId="{B9A9ED9C-CA4B-4C84-A49E-0CAEA883D835}" destId="{B8009FDE-D7D0-4A95-B9AC-DB0CA1175472}" srcOrd="0" destOrd="0" presId="urn:microsoft.com/office/officeart/2018/5/layout/CenteredIconLabelDescriptionList"/>
    <dgm:cxn modelId="{4404F0FE-F529-4C08-8A59-A774F19E551E}" srcId="{0B5CD02A-7245-41CB-8580-128F8262B2B8}" destId="{40DE9074-8427-4B70-8A9E-DC8992428B66}" srcOrd="1" destOrd="0" parTransId="{051665EA-0FFE-4A59-93D8-677C7C178961}" sibTransId="{EDE6F0F8-0B16-4DA6-914F-0370542DD6E8}"/>
    <dgm:cxn modelId="{BBF4CAFF-FDCC-45D7-ABDC-F51A13EC38C8}" srcId="{0B5CD02A-7245-41CB-8580-128F8262B2B8}" destId="{84AB6173-DC7C-4DA1-8953-C7CED210DC5A}" srcOrd="0" destOrd="0" parTransId="{A749141A-4D8C-491C-8AEF-67BBBE9CD157}" sibTransId="{39B62B83-DC90-4DB6-AB5A-0B8E8DF89551}"/>
    <dgm:cxn modelId="{D3B11856-63EA-4AC2-A25C-7E1952CC6FC8}" type="presParOf" srcId="{B8009FDE-D7D0-4A95-B9AC-DB0CA1175472}" destId="{5AC65E55-1D84-47B4-8B51-3DD0902496EF}" srcOrd="0" destOrd="0" presId="urn:microsoft.com/office/officeart/2018/5/layout/CenteredIconLabelDescriptionList"/>
    <dgm:cxn modelId="{7556CDA4-90B3-427A-9E1C-17A4546D3D26}" type="presParOf" srcId="{5AC65E55-1D84-47B4-8B51-3DD0902496EF}" destId="{6C748428-0397-4DD4-A2C7-D8750B235778}" srcOrd="0" destOrd="0" presId="urn:microsoft.com/office/officeart/2018/5/layout/CenteredIconLabelDescriptionList"/>
    <dgm:cxn modelId="{30F246E4-B422-4EE0-A853-8DCCAF3541E9}" type="presParOf" srcId="{5AC65E55-1D84-47B4-8B51-3DD0902496EF}" destId="{64BB3F84-7848-4E7D-9076-A5C290E2082D}" srcOrd="1" destOrd="0" presId="urn:microsoft.com/office/officeart/2018/5/layout/CenteredIconLabelDescriptionList"/>
    <dgm:cxn modelId="{9101D95E-A573-46BC-9ABC-16AB1214656C}" type="presParOf" srcId="{5AC65E55-1D84-47B4-8B51-3DD0902496EF}" destId="{2ACFFC7C-8AC7-4017-B409-0FC7AFBCC337}" srcOrd="2" destOrd="0" presId="urn:microsoft.com/office/officeart/2018/5/layout/CenteredIconLabelDescriptionList"/>
    <dgm:cxn modelId="{16018C1A-18D9-4015-A0EA-A297FE95EE6B}" type="presParOf" srcId="{5AC65E55-1D84-47B4-8B51-3DD0902496EF}" destId="{6169DC29-817B-466F-9080-2E634D25D0DB}" srcOrd="3" destOrd="0" presId="urn:microsoft.com/office/officeart/2018/5/layout/CenteredIconLabelDescriptionList"/>
    <dgm:cxn modelId="{3D9CEC2D-8326-4790-9594-4DF74E71336C}" type="presParOf" srcId="{5AC65E55-1D84-47B4-8B51-3DD0902496EF}" destId="{B0A6F498-3D2F-48C4-AA0A-C73DACEF57D7}" srcOrd="4" destOrd="0" presId="urn:microsoft.com/office/officeart/2018/5/layout/CenteredIconLabelDescriptionList"/>
    <dgm:cxn modelId="{A0AAF90C-D9A4-4B0B-BE70-9E01C97355CC}" type="presParOf" srcId="{B8009FDE-D7D0-4A95-B9AC-DB0CA1175472}" destId="{4259ABF4-392D-4065-BF16-06F27E371841}" srcOrd="1" destOrd="0" presId="urn:microsoft.com/office/officeart/2018/5/layout/CenteredIconLabelDescriptionList"/>
    <dgm:cxn modelId="{D509AC9A-F85D-445D-993A-FBC91D7F61EB}" type="presParOf" srcId="{B8009FDE-D7D0-4A95-B9AC-DB0CA1175472}" destId="{C2B3190C-DC60-4D9A-936F-D530FF74C140}" srcOrd="2" destOrd="0" presId="urn:microsoft.com/office/officeart/2018/5/layout/CenteredIconLabelDescriptionList"/>
    <dgm:cxn modelId="{90245BDE-4EA4-48E6-A79A-AFC51E5CA05B}" type="presParOf" srcId="{C2B3190C-DC60-4D9A-936F-D530FF74C140}" destId="{D6077B52-DD9C-4B1D-9E3A-FC992416D2DE}" srcOrd="0" destOrd="0" presId="urn:microsoft.com/office/officeart/2018/5/layout/CenteredIconLabelDescriptionList"/>
    <dgm:cxn modelId="{FB09B4D2-5BC6-4F76-898F-17EB66537F6E}" type="presParOf" srcId="{C2B3190C-DC60-4D9A-936F-D530FF74C140}" destId="{83E51554-812D-4AFA-B596-72AB6377F4A1}" srcOrd="1" destOrd="0" presId="urn:microsoft.com/office/officeart/2018/5/layout/CenteredIconLabelDescriptionList"/>
    <dgm:cxn modelId="{D88F3251-B0B3-4D88-8DFE-AD2120FA232D}" type="presParOf" srcId="{C2B3190C-DC60-4D9A-936F-D530FF74C140}" destId="{14266422-9832-4D56-8EC8-7A49AE7058AC}" srcOrd="2" destOrd="0" presId="urn:microsoft.com/office/officeart/2018/5/layout/CenteredIconLabelDescriptionList"/>
    <dgm:cxn modelId="{EEDE41CC-1185-4290-ACFA-EAE1D8D7644A}" type="presParOf" srcId="{C2B3190C-DC60-4D9A-936F-D530FF74C140}" destId="{3683D314-2C66-4115-8AAF-4415418A27D2}" srcOrd="3" destOrd="0" presId="urn:microsoft.com/office/officeart/2018/5/layout/CenteredIconLabelDescriptionList"/>
    <dgm:cxn modelId="{9BF1D7A5-5AE8-41F9-89ED-5536160E9020}" type="presParOf" srcId="{C2B3190C-DC60-4D9A-936F-D530FF74C140}" destId="{BCB5CEF0-76FF-42E5-864F-7721C85D1F1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870DB-CA3D-4E35-988E-9C73B9061822}"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1C113816-348A-44D1-AAE8-C9F998291CCD}">
      <dgm:prSet/>
      <dgm:spPr/>
      <dgm:t>
        <a:bodyPr/>
        <a:lstStyle/>
        <a:p>
          <a:r>
            <a:rPr lang="en-US"/>
            <a:t>The data utilized in this study was sourced from the Kaggle website (</a:t>
          </a:r>
          <a:r>
            <a:rPr lang="en-US">
              <a:hlinkClick xmlns:r="http://schemas.openxmlformats.org/officeDocument/2006/relationships" r:id="rId1"/>
            </a:rPr>
            <a:t>https://www.kaggle.com/datasets/arushchillar/disneyland-reviews</a:t>
          </a:r>
          <a:r>
            <a:rPr lang="en-US"/>
            <a:t>)</a:t>
          </a:r>
        </a:p>
      </dgm:t>
    </dgm:pt>
    <dgm:pt modelId="{149DCE36-91DA-425B-959A-5263CB64CF20}" type="parTrans" cxnId="{222A7636-4AA9-452E-B29C-DBF4D71637A1}">
      <dgm:prSet/>
      <dgm:spPr/>
      <dgm:t>
        <a:bodyPr/>
        <a:lstStyle/>
        <a:p>
          <a:endParaRPr lang="en-US"/>
        </a:p>
      </dgm:t>
    </dgm:pt>
    <dgm:pt modelId="{0AFE3D7F-E10C-4F64-9458-D20940B6672C}" type="sibTrans" cxnId="{222A7636-4AA9-452E-B29C-DBF4D71637A1}">
      <dgm:prSet/>
      <dgm:spPr/>
      <dgm:t>
        <a:bodyPr/>
        <a:lstStyle/>
        <a:p>
          <a:endParaRPr lang="en-US"/>
        </a:p>
      </dgm:t>
    </dgm:pt>
    <dgm:pt modelId="{30D0B69F-B08D-4964-ABF1-9C97211DD7C7}">
      <dgm:prSet/>
      <dgm:spPr/>
      <dgm:t>
        <a:bodyPr/>
        <a:lstStyle/>
        <a:p>
          <a:r>
            <a:rPr lang="en-US"/>
            <a:t>It was extracted from the original dataset, which comprises more than 42,000 reviews spanning 3 Disneyland branches - Paris, California, and Hong Kong. Employing the sample functions in R, 1000 negative(neu) 1000 positive(pos) 1000 neutral reviews. we categorized 1 and 2-star ratings as negative reviews, 3-star ratings as neutral, and 4 and 5-star ratings as positive reviews.</a:t>
          </a:r>
        </a:p>
      </dgm:t>
    </dgm:pt>
    <dgm:pt modelId="{6E127377-5E18-4A00-AB79-648AF949DAE3}" type="parTrans" cxnId="{ECB4F996-29E8-45A6-8BA3-DBBCE90D0E9C}">
      <dgm:prSet/>
      <dgm:spPr/>
      <dgm:t>
        <a:bodyPr/>
        <a:lstStyle/>
        <a:p>
          <a:endParaRPr lang="en-US"/>
        </a:p>
      </dgm:t>
    </dgm:pt>
    <dgm:pt modelId="{ED1B5A2A-6270-43FC-8F74-E98EE6890F8E}" type="sibTrans" cxnId="{ECB4F996-29E8-45A6-8BA3-DBBCE90D0E9C}">
      <dgm:prSet/>
      <dgm:spPr/>
      <dgm:t>
        <a:bodyPr/>
        <a:lstStyle/>
        <a:p>
          <a:endParaRPr lang="en-US"/>
        </a:p>
      </dgm:t>
    </dgm:pt>
    <dgm:pt modelId="{B71D4B9E-7785-4209-98D4-275F262F3C31}" type="pres">
      <dgm:prSet presAssocID="{891870DB-CA3D-4E35-988E-9C73B9061822}" presName="Name0" presStyleCnt="0">
        <dgm:presLayoutVars>
          <dgm:dir/>
          <dgm:animLvl val="lvl"/>
          <dgm:resizeHandles val="exact"/>
        </dgm:presLayoutVars>
      </dgm:prSet>
      <dgm:spPr/>
    </dgm:pt>
    <dgm:pt modelId="{AE3AF6C7-36F5-4BC7-B30E-A7AEB34FBA2C}" type="pres">
      <dgm:prSet presAssocID="{30D0B69F-B08D-4964-ABF1-9C97211DD7C7}" presName="boxAndChildren" presStyleCnt="0"/>
      <dgm:spPr/>
    </dgm:pt>
    <dgm:pt modelId="{D3757C83-AE50-4949-84F6-A2601CCEE4E6}" type="pres">
      <dgm:prSet presAssocID="{30D0B69F-B08D-4964-ABF1-9C97211DD7C7}" presName="parentTextBox" presStyleLbl="node1" presStyleIdx="0" presStyleCnt="2"/>
      <dgm:spPr/>
    </dgm:pt>
    <dgm:pt modelId="{22CAB558-BE9F-4B9F-9027-6C73883CE174}" type="pres">
      <dgm:prSet presAssocID="{0AFE3D7F-E10C-4F64-9458-D20940B6672C}" presName="sp" presStyleCnt="0"/>
      <dgm:spPr/>
    </dgm:pt>
    <dgm:pt modelId="{5EE83B24-1A86-47F4-B690-A2E30310EA3F}" type="pres">
      <dgm:prSet presAssocID="{1C113816-348A-44D1-AAE8-C9F998291CCD}" presName="arrowAndChildren" presStyleCnt="0"/>
      <dgm:spPr/>
    </dgm:pt>
    <dgm:pt modelId="{9292EEE4-7311-4A6E-A518-4ADD7C8E37FF}" type="pres">
      <dgm:prSet presAssocID="{1C113816-348A-44D1-AAE8-C9F998291CCD}" presName="parentTextArrow" presStyleLbl="node1" presStyleIdx="1" presStyleCnt="2"/>
      <dgm:spPr/>
    </dgm:pt>
  </dgm:ptLst>
  <dgm:cxnLst>
    <dgm:cxn modelId="{E95C6224-A772-451B-BD69-F0460A8E7043}" type="presOf" srcId="{30D0B69F-B08D-4964-ABF1-9C97211DD7C7}" destId="{D3757C83-AE50-4949-84F6-A2601CCEE4E6}" srcOrd="0" destOrd="0" presId="urn:microsoft.com/office/officeart/2005/8/layout/process4"/>
    <dgm:cxn modelId="{222A7636-4AA9-452E-B29C-DBF4D71637A1}" srcId="{891870DB-CA3D-4E35-988E-9C73B9061822}" destId="{1C113816-348A-44D1-AAE8-C9F998291CCD}" srcOrd="0" destOrd="0" parTransId="{149DCE36-91DA-425B-959A-5263CB64CF20}" sibTransId="{0AFE3D7F-E10C-4F64-9458-D20940B6672C}"/>
    <dgm:cxn modelId="{186CC192-E27E-4238-BEFB-3BF124A8C21A}" type="presOf" srcId="{1C113816-348A-44D1-AAE8-C9F998291CCD}" destId="{9292EEE4-7311-4A6E-A518-4ADD7C8E37FF}" srcOrd="0" destOrd="0" presId="urn:microsoft.com/office/officeart/2005/8/layout/process4"/>
    <dgm:cxn modelId="{ECB4F996-29E8-45A6-8BA3-DBBCE90D0E9C}" srcId="{891870DB-CA3D-4E35-988E-9C73B9061822}" destId="{30D0B69F-B08D-4964-ABF1-9C97211DD7C7}" srcOrd="1" destOrd="0" parTransId="{6E127377-5E18-4A00-AB79-648AF949DAE3}" sibTransId="{ED1B5A2A-6270-43FC-8F74-E98EE6890F8E}"/>
    <dgm:cxn modelId="{B32723C0-7541-48C7-BB2F-5CCBFE05B2CE}" type="presOf" srcId="{891870DB-CA3D-4E35-988E-9C73B9061822}" destId="{B71D4B9E-7785-4209-98D4-275F262F3C31}" srcOrd="0" destOrd="0" presId="urn:microsoft.com/office/officeart/2005/8/layout/process4"/>
    <dgm:cxn modelId="{C7434485-204E-467A-B9BC-4F957E4CCBBF}" type="presParOf" srcId="{B71D4B9E-7785-4209-98D4-275F262F3C31}" destId="{AE3AF6C7-36F5-4BC7-B30E-A7AEB34FBA2C}" srcOrd="0" destOrd="0" presId="urn:microsoft.com/office/officeart/2005/8/layout/process4"/>
    <dgm:cxn modelId="{0869C5E4-EE84-490B-BA64-87EC3FB9F2EB}" type="presParOf" srcId="{AE3AF6C7-36F5-4BC7-B30E-A7AEB34FBA2C}" destId="{D3757C83-AE50-4949-84F6-A2601CCEE4E6}" srcOrd="0" destOrd="0" presId="urn:microsoft.com/office/officeart/2005/8/layout/process4"/>
    <dgm:cxn modelId="{E4AE6AB5-10D9-4ABD-B361-0386FAC17228}" type="presParOf" srcId="{B71D4B9E-7785-4209-98D4-275F262F3C31}" destId="{22CAB558-BE9F-4B9F-9027-6C73883CE174}" srcOrd="1" destOrd="0" presId="urn:microsoft.com/office/officeart/2005/8/layout/process4"/>
    <dgm:cxn modelId="{18E1BAA1-CB9A-4B2F-9683-D296945B5A37}" type="presParOf" srcId="{B71D4B9E-7785-4209-98D4-275F262F3C31}" destId="{5EE83B24-1A86-47F4-B690-A2E30310EA3F}" srcOrd="2" destOrd="0" presId="urn:microsoft.com/office/officeart/2005/8/layout/process4"/>
    <dgm:cxn modelId="{DA71092D-7E54-4D76-B57A-37931A7EB8F8}" type="presParOf" srcId="{5EE83B24-1A86-47F4-B690-A2E30310EA3F}" destId="{9292EEE4-7311-4A6E-A518-4ADD7C8E37F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57138F-5886-42C5-90B6-8B043413B9C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EB12FD1-0F6B-433E-B4D0-A89824AAF3C2}">
      <dgm:prSet/>
      <dgm:spPr/>
      <dgm:t>
        <a:bodyPr/>
        <a:lstStyle/>
        <a:p>
          <a:pPr>
            <a:lnSpc>
              <a:spcPct val="100000"/>
            </a:lnSpc>
          </a:pPr>
          <a:r>
            <a:rPr lang="en-US" b="1" dirty="0"/>
            <a:t>Text Processing</a:t>
          </a:r>
          <a:endParaRPr lang="en-IN" dirty="0"/>
        </a:p>
      </dgm:t>
    </dgm:pt>
    <dgm:pt modelId="{77FC6E47-1F9F-42B5-9077-9E46591CE442}" type="parTrans" cxnId="{89CC6466-348D-4C19-94E2-29A81728051C}">
      <dgm:prSet/>
      <dgm:spPr/>
      <dgm:t>
        <a:bodyPr/>
        <a:lstStyle/>
        <a:p>
          <a:endParaRPr lang="en-US"/>
        </a:p>
      </dgm:t>
    </dgm:pt>
    <dgm:pt modelId="{58F4F99F-DD8D-40BC-AAE6-BD626539DD36}" type="sibTrans" cxnId="{89CC6466-348D-4C19-94E2-29A81728051C}">
      <dgm:prSet phldrT="1" phldr="0"/>
      <dgm:spPr/>
      <dgm:t>
        <a:bodyPr/>
        <a:lstStyle/>
        <a:p>
          <a:endParaRPr lang="en-US"/>
        </a:p>
      </dgm:t>
    </dgm:pt>
    <dgm:pt modelId="{7BDE5D26-BCFA-454B-B2EB-C8E1F4992368}">
      <dgm:prSet/>
      <dgm:spPr/>
      <dgm:t>
        <a:bodyPr/>
        <a:lstStyle/>
        <a:p>
          <a:pPr>
            <a:lnSpc>
              <a:spcPct val="100000"/>
            </a:lnSpc>
          </a:pPr>
          <a:r>
            <a:rPr lang="en-US" b="1" dirty="0">
              <a:latin typeface="Century Gothic" panose="020B0502020202020204"/>
            </a:rPr>
            <a:t>Tokenize</a:t>
          </a:r>
          <a:endParaRPr lang="en-US" b="1" dirty="0"/>
        </a:p>
      </dgm:t>
    </dgm:pt>
    <dgm:pt modelId="{1ABE5F31-0C3B-4079-99B0-BCBF5AA816B3}" type="parTrans" cxnId="{DBA24716-D61C-43F3-87EC-FB429029DD88}">
      <dgm:prSet/>
      <dgm:spPr/>
      <dgm:t>
        <a:bodyPr/>
        <a:lstStyle/>
        <a:p>
          <a:endParaRPr lang="en-US"/>
        </a:p>
      </dgm:t>
    </dgm:pt>
    <dgm:pt modelId="{607969ED-85B9-4A66-8ADF-639AC2B20647}" type="sibTrans" cxnId="{DBA24716-D61C-43F3-87EC-FB429029DD88}">
      <dgm:prSet phldrT="2" phldr="0"/>
      <dgm:spPr/>
      <dgm:t>
        <a:bodyPr/>
        <a:lstStyle/>
        <a:p>
          <a:endParaRPr lang="en-US"/>
        </a:p>
      </dgm:t>
    </dgm:pt>
    <dgm:pt modelId="{63F70981-0C48-4EB7-B060-FFBFF752DC42}">
      <dgm:prSet/>
      <dgm:spPr/>
      <dgm:t>
        <a:bodyPr/>
        <a:lstStyle/>
        <a:p>
          <a:pPr>
            <a:lnSpc>
              <a:spcPct val="100000"/>
            </a:lnSpc>
          </a:pPr>
          <a:r>
            <a:rPr lang="en-US" b="1" dirty="0"/>
            <a:t>Filter </a:t>
          </a:r>
          <a:r>
            <a:rPr lang="en-US" b="1" dirty="0" err="1"/>
            <a:t>Stopwords</a:t>
          </a:r>
          <a:r>
            <a:rPr lang="en-US" b="1" dirty="0"/>
            <a:t>  (English)</a:t>
          </a:r>
        </a:p>
      </dgm:t>
    </dgm:pt>
    <dgm:pt modelId="{3E2ECE97-DD91-4A8A-8D13-0CA5CDF7A3EA}" type="parTrans" cxnId="{75D60E01-CB99-4064-9055-F1EC0A93112A}">
      <dgm:prSet/>
      <dgm:spPr/>
      <dgm:t>
        <a:bodyPr/>
        <a:lstStyle/>
        <a:p>
          <a:endParaRPr lang="en-US"/>
        </a:p>
      </dgm:t>
    </dgm:pt>
    <dgm:pt modelId="{B0CC9198-9BCE-4A55-9841-3A5D2929EE8E}" type="sibTrans" cxnId="{75D60E01-CB99-4064-9055-F1EC0A93112A}">
      <dgm:prSet phldrT="3" phldr="0"/>
      <dgm:spPr/>
      <dgm:t>
        <a:bodyPr/>
        <a:lstStyle/>
        <a:p>
          <a:endParaRPr lang="en-US"/>
        </a:p>
      </dgm:t>
    </dgm:pt>
    <dgm:pt modelId="{12B5E6DF-D61E-4516-AECE-92C6260865D7}">
      <dgm:prSet/>
      <dgm:spPr/>
      <dgm:t>
        <a:bodyPr/>
        <a:lstStyle/>
        <a:p>
          <a:pPr>
            <a:lnSpc>
              <a:spcPct val="100000"/>
            </a:lnSpc>
          </a:pPr>
          <a:r>
            <a:rPr lang="en-US" b="1" dirty="0"/>
            <a:t>Transform Cases</a:t>
          </a:r>
        </a:p>
      </dgm:t>
    </dgm:pt>
    <dgm:pt modelId="{0B993FDB-1F47-4AC4-828C-74B31A7E61AE}" type="parTrans" cxnId="{9DB83616-922F-4086-B734-3B48BBDF3927}">
      <dgm:prSet/>
      <dgm:spPr/>
      <dgm:t>
        <a:bodyPr/>
        <a:lstStyle/>
        <a:p>
          <a:endParaRPr lang="en-US"/>
        </a:p>
      </dgm:t>
    </dgm:pt>
    <dgm:pt modelId="{B1D96123-8A5C-4444-B997-738E952E4D17}" type="sibTrans" cxnId="{9DB83616-922F-4086-B734-3B48BBDF3927}">
      <dgm:prSet phldrT="4" phldr="0"/>
      <dgm:spPr/>
      <dgm:t>
        <a:bodyPr/>
        <a:lstStyle/>
        <a:p>
          <a:endParaRPr lang="en-US"/>
        </a:p>
      </dgm:t>
    </dgm:pt>
    <dgm:pt modelId="{9E729014-2A83-4AAF-8250-EC6CD7FA2BFA}">
      <dgm:prSet/>
      <dgm:spPr/>
      <dgm:t>
        <a:bodyPr/>
        <a:lstStyle/>
        <a:p>
          <a:pPr>
            <a:lnSpc>
              <a:spcPct val="100000"/>
            </a:lnSpc>
          </a:pPr>
          <a:r>
            <a:rPr lang="en-US" b="1" dirty="0"/>
            <a:t>Stem (Snowball)</a:t>
          </a:r>
        </a:p>
      </dgm:t>
    </dgm:pt>
    <dgm:pt modelId="{F1C37AEA-1107-4741-887A-03312052FA73}" type="parTrans" cxnId="{B9C73027-0FB1-4716-9093-AB29795F179F}">
      <dgm:prSet/>
      <dgm:spPr/>
      <dgm:t>
        <a:bodyPr/>
        <a:lstStyle/>
        <a:p>
          <a:endParaRPr lang="en-US"/>
        </a:p>
      </dgm:t>
    </dgm:pt>
    <dgm:pt modelId="{2C2E310D-1EEF-4B77-AD5E-1AD32920B99D}" type="sibTrans" cxnId="{B9C73027-0FB1-4716-9093-AB29795F179F}">
      <dgm:prSet phldrT="5" phldr="0"/>
      <dgm:spPr/>
      <dgm:t>
        <a:bodyPr/>
        <a:lstStyle/>
        <a:p>
          <a:endParaRPr lang="en-US"/>
        </a:p>
      </dgm:t>
    </dgm:pt>
    <dgm:pt modelId="{92589445-0DF0-4E36-A07F-348CB18E1ABD}">
      <dgm:prSet/>
      <dgm:spPr/>
      <dgm:t>
        <a:bodyPr/>
        <a:lstStyle/>
        <a:p>
          <a:pPr>
            <a:lnSpc>
              <a:spcPct val="100000"/>
            </a:lnSpc>
          </a:pPr>
          <a:r>
            <a:rPr lang="en-US" b="1" dirty="0"/>
            <a:t>Data Partition</a:t>
          </a:r>
          <a:endParaRPr lang="en-US" dirty="0"/>
        </a:p>
      </dgm:t>
    </dgm:pt>
    <dgm:pt modelId="{7A7662D3-1125-4F90-A39E-F03314803D7E}" type="parTrans" cxnId="{BEBF1CAB-C754-40CD-86E1-D190845B9728}">
      <dgm:prSet/>
      <dgm:spPr/>
      <dgm:t>
        <a:bodyPr/>
        <a:lstStyle/>
        <a:p>
          <a:endParaRPr lang="en-US"/>
        </a:p>
      </dgm:t>
    </dgm:pt>
    <dgm:pt modelId="{ADFD9266-2BE5-4874-97C5-D2D7D52FD800}" type="sibTrans" cxnId="{BEBF1CAB-C754-40CD-86E1-D190845B9728}">
      <dgm:prSet phldrT="6" phldr="0"/>
      <dgm:spPr/>
      <dgm:t>
        <a:bodyPr/>
        <a:lstStyle/>
        <a:p>
          <a:endParaRPr lang="en-US"/>
        </a:p>
      </dgm:t>
    </dgm:pt>
    <dgm:pt modelId="{8961E6E7-D9CC-484A-BE1B-BE35E3B209E6}">
      <dgm:prSet/>
      <dgm:spPr/>
      <dgm:t>
        <a:bodyPr/>
        <a:lstStyle/>
        <a:p>
          <a:pPr>
            <a:lnSpc>
              <a:spcPct val="100000"/>
            </a:lnSpc>
          </a:pPr>
          <a:r>
            <a:rPr lang="en-US" b="1" dirty="0"/>
            <a:t>Model Construction</a:t>
          </a:r>
          <a:endParaRPr lang="en-US" dirty="0"/>
        </a:p>
      </dgm:t>
    </dgm:pt>
    <dgm:pt modelId="{CE2AD35B-FB45-4B66-91BD-786F4051B32C}" type="parTrans" cxnId="{5A31F9EE-3890-4F7B-85C3-AF8A77765CF0}">
      <dgm:prSet/>
      <dgm:spPr/>
      <dgm:t>
        <a:bodyPr/>
        <a:lstStyle/>
        <a:p>
          <a:endParaRPr lang="en-US"/>
        </a:p>
      </dgm:t>
    </dgm:pt>
    <dgm:pt modelId="{76BBE423-F916-4357-BF2F-1D1B1F3B18FC}" type="sibTrans" cxnId="{5A31F9EE-3890-4F7B-85C3-AF8A77765CF0}">
      <dgm:prSet phldrT="7" phldr="0"/>
      <dgm:spPr/>
      <dgm:t>
        <a:bodyPr/>
        <a:lstStyle/>
        <a:p>
          <a:endParaRPr lang="en-US"/>
        </a:p>
      </dgm:t>
    </dgm:pt>
    <dgm:pt modelId="{59A634D8-119B-4356-BEF4-D09113E72A41}">
      <dgm:prSet/>
      <dgm:spPr/>
      <dgm:t>
        <a:bodyPr/>
        <a:lstStyle/>
        <a:p>
          <a:pPr>
            <a:lnSpc>
              <a:spcPct val="100000"/>
            </a:lnSpc>
          </a:pPr>
          <a:r>
            <a:rPr lang="en-US" b="1" dirty="0"/>
            <a:t>Process Document from File</a:t>
          </a:r>
          <a:endParaRPr lang="en-US" dirty="0"/>
        </a:p>
      </dgm:t>
    </dgm:pt>
    <dgm:pt modelId="{E0033344-BBE6-4922-8850-4301E831106C}" type="parTrans" cxnId="{951E72AF-72D5-46B7-B46D-340FC2AE7FC5}">
      <dgm:prSet/>
      <dgm:spPr/>
      <dgm:t>
        <a:bodyPr/>
        <a:lstStyle/>
        <a:p>
          <a:endParaRPr lang="en-US"/>
        </a:p>
      </dgm:t>
    </dgm:pt>
    <dgm:pt modelId="{E69A1EAD-CD30-4B23-8D2C-6FCF642C33EE}" type="sibTrans" cxnId="{951E72AF-72D5-46B7-B46D-340FC2AE7FC5}">
      <dgm:prSet/>
      <dgm:spPr/>
      <dgm:t>
        <a:bodyPr/>
        <a:lstStyle/>
        <a:p>
          <a:endParaRPr lang="en-US"/>
        </a:p>
      </dgm:t>
    </dgm:pt>
    <dgm:pt modelId="{FD8F695E-3890-46CA-A362-AC883718D655}">
      <dgm:prSet/>
      <dgm:spPr/>
      <dgm:t>
        <a:bodyPr/>
        <a:lstStyle/>
        <a:p>
          <a:pPr>
            <a:lnSpc>
              <a:spcPct val="100000"/>
            </a:lnSpc>
          </a:pPr>
          <a:r>
            <a:rPr lang="en-US" b="1" dirty="0"/>
            <a:t>Select Attribute</a:t>
          </a:r>
          <a:endParaRPr lang="en-US" dirty="0"/>
        </a:p>
      </dgm:t>
    </dgm:pt>
    <dgm:pt modelId="{19F2CB84-5D37-483C-9519-2C5A629AD1D2}" type="parTrans" cxnId="{B94F8578-2716-4E1E-AC01-8889995A72B8}">
      <dgm:prSet/>
      <dgm:spPr/>
      <dgm:t>
        <a:bodyPr/>
        <a:lstStyle/>
        <a:p>
          <a:endParaRPr lang="en-US"/>
        </a:p>
      </dgm:t>
    </dgm:pt>
    <dgm:pt modelId="{7A693C0F-5E93-4047-8ACC-A15B6CD434E6}" type="sibTrans" cxnId="{B94F8578-2716-4E1E-AC01-8889995A72B8}">
      <dgm:prSet/>
      <dgm:spPr/>
      <dgm:t>
        <a:bodyPr/>
        <a:lstStyle/>
        <a:p>
          <a:endParaRPr lang="en-US"/>
        </a:p>
      </dgm:t>
    </dgm:pt>
    <dgm:pt modelId="{75F40759-6900-4D3F-9FA6-714E367F6043}">
      <dgm:prSet/>
      <dgm:spPr/>
      <dgm:t>
        <a:bodyPr/>
        <a:lstStyle/>
        <a:p>
          <a:pPr>
            <a:lnSpc>
              <a:spcPct val="100000"/>
            </a:lnSpc>
          </a:pPr>
          <a:r>
            <a:rPr lang="en-US" b="1" dirty="0"/>
            <a:t>Set Role</a:t>
          </a:r>
          <a:endParaRPr lang="en-US" dirty="0"/>
        </a:p>
      </dgm:t>
    </dgm:pt>
    <dgm:pt modelId="{71B195A1-B1DD-436A-B471-1DEC4750C957}" type="parTrans" cxnId="{9FA3E627-8FF6-4393-B3D7-D6D0972DD254}">
      <dgm:prSet/>
      <dgm:spPr/>
      <dgm:t>
        <a:bodyPr/>
        <a:lstStyle/>
        <a:p>
          <a:endParaRPr lang="en-US"/>
        </a:p>
      </dgm:t>
    </dgm:pt>
    <dgm:pt modelId="{13BEEE94-F782-41C7-A822-D143E1F5DFC9}" type="sibTrans" cxnId="{9FA3E627-8FF6-4393-B3D7-D6D0972DD254}">
      <dgm:prSet/>
      <dgm:spPr/>
      <dgm:t>
        <a:bodyPr/>
        <a:lstStyle/>
        <a:p>
          <a:endParaRPr lang="en-US"/>
        </a:p>
      </dgm:t>
    </dgm:pt>
    <dgm:pt modelId="{E9BC2FDE-CCD9-4ACF-80F9-471DD15A5109}">
      <dgm:prSet/>
      <dgm:spPr/>
      <dgm:t>
        <a:bodyPr/>
        <a:lstStyle/>
        <a:p>
          <a:pPr>
            <a:lnSpc>
              <a:spcPct val="100000"/>
            </a:lnSpc>
          </a:pPr>
          <a:r>
            <a:rPr lang="en-US" b="1" dirty="0"/>
            <a:t>Cross Validation</a:t>
          </a:r>
          <a:endParaRPr lang="en-US" dirty="0"/>
        </a:p>
      </dgm:t>
    </dgm:pt>
    <dgm:pt modelId="{4DC986EE-5112-4A0C-A5D9-978FB4173E7C}" type="parTrans" cxnId="{138352BF-50A3-411A-9EF5-1800BBE71335}">
      <dgm:prSet/>
      <dgm:spPr/>
      <dgm:t>
        <a:bodyPr/>
        <a:lstStyle/>
        <a:p>
          <a:endParaRPr lang="en-US"/>
        </a:p>
      </dgm:t>
    </dgm:pt>
    <dgm:pt modelId="{D3228952-8528-49D4-93E9-6338E6BE76CA}" type="sibTrans" cxnId="{138352BF-50A3-411A-9EF5-1800BBE71335}">
      <dgm:prSet/>
      <dgm:spPr/>
      <dgm:t>
        <a:bodyPr/>
        <a:lstStyle/>
        <a:p>
          <a:endParaRPr lang="en-US"/>
        </a:p>
      </dgm:t>
    </dgm:pt>
    <dgm:pt modelId="{32048180-3AEE-43AE-9C03-11D0106FFCB9}">
      <dgm:prSet/>
      <dgm:spPr/>
      <dgm:t>
        <a:bodyPr/>
        <a:lstStyle/>
        <a:p>
          <a:pPr>
            <a:lnSpc>
              <a:spcPct val="100000"/>
            </a:lnSpc>
          </a:pPr>
          <a:r>
            <a:rPr lang="en-US" b="1" dirty="0"/>
            <a:t>Model Evaluation</a:t>
          </a:r>
          <a:endParaRPr lang="en-US" dirty="0"/>
        </a:p>
      </dgm:t>
    </dgm:pt>
    <dgm:pt modelId="{C0D780B9-EE3D-40B8-B853-D40ED346BABC}" type="parTrans" cxnId="{E39C858A-368D-4B21-A86B-BBB4633C2BC9}">
      <dgm:prSet/>
      <dgm:spPr/>
      <dgm:t>
        <a:bodyPr/>
        <a:lstStyle/>
        <a:p>
          <a:endParaRPr lang="en-US"/>
        </a:p>
      </dgm:t>
    </dgm:pt>
    <dgm:pt modelId="{055B2BCB-FD51-4104-938F-D2759F6AC54B}" type="sibTrans" cxnId="{E39C858A-368D-4B21-A86B-BBB4633C2BC9}">
      <dgm:prSet phldrT="8" phldr="0"/>
      <dgm:spPr/>
      <dgm:t>
        <a:bodyPr/>
        <a:lstStyle/>
        <a:p>
          <a:endParaRPr lang="en-US"/>
        </a:p>
      </dgm:t>
    </dgm:pt>
    <dgm:pt modelId="{3DE8E067-C6C4-4D21-9D13-DA4D88AAED92}" type="pres">
      <dgm:prSet presAssocID="{3257138F-5886-42C5-90B6-8B043413B9C6}" presName="root" presStyleCnt="0">
        <dgm:presLayoutVars>
          <dgm:dir/>
          <dgm:resizeHandles val="exact"/>
        </dgm:presLayoutVars>
      </dgm:prSet>
      <dgm:spPr/>
    </dgm:pt>
    <dgm:pt modelId="{0FFE157F-4453-48E2-BDD3-7A2BE59968AA}" type="pres">
      <dgm:prSet presAssocID="{8EB12FD1-0F6B-433E-B4D0-A89824AAF3C2}" presName="compNode" presStyleCnt="0"/>
      <dgm:spPr/>
    </dgm:pt>
    <dgm:pt modelId="{83B4FF15-3510-44AA-BF10-15B46C91793F}" type="pres">
      <dgm:prSet presAssocID="{8EB12FD1-0F6B-433E-B4D0-A89824AAF3C2}" presName="bgRect" presStyleLbl="bgShp" presStyleIdx="0" presStyleCnt="4"/>
      <dgm:spPr/>
    </dgm:pt>
    <dgm:pt modelId="{70224691-5CF1-4074-BE9F-E1E6861CD965}" type="pres">
      <dgm:prSet presAssocID="{8EB12FD1-0F6B-433E-B4D0-A89824AAF3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1A45E1E-4542-49BF-AF61-2ED6DE1E2C0E}" type="pres">
      <dgm:prSet presAssocID="{8EB12FD1-0F6B-433E-B4D0-A89824AAF3C2}" presName="spaceRect" presStyleCnt="0"/>
      <dgm:spPr/>
    </dgm:pt>
    <dgm:pt modelId="{E632622F-827B-4B0F-945C-51D0A3D5EDCE}" type="pres">
      <dgm:prSet presAssocID="{8EB12FD1-0F6B-433E-B4D0-A89824AAF3C2}" presName="parTx" presStyleLbl="revTx" presStyleIdx="0" presStyleCnt="6">
        <dgm:presLayoutVars>
          <dgm:chMax val="0"/>
          <dgm:chPref val="0"/>
        </dgm:presLayoutVars>
      </dgm:prSet>
      <dgm:spPr/>
    </dgm:pt>
    <dgm:pt modelId="{5F6BEEA9-3E74-431D-BEAC-6616A7552C14}" type="pres">
      <dgm:prSet presAssocID="{8EB12FD1-0F6B-433E-B4D0-A89824AAF3C2}" presName="desTx" presStyleLbl="revTx" presStyleIdx="1" presStyleCnt="6">
        <dgm:presLayoutVars/>
      </dgm:prSet>
      <dgm:spPr/>
    </dgm:pt>
    <dgm:pt modelId="{9704F4D3-D7BF-42F1-98DD-60C3873B35DE}" type="pres">
      <dgm:prSet presAssocID="{58F4F99F-DD8D-40BC-AAE6-BD626539DD36}" presName="sibTrans" presStyleCnt="0"/>
      <dgm:spPr/>
    </dgm:pt>
    <dgm:pt modelId="{B157979A-83C8-4C94-BB77-BFEDB3C1FA85}" type="pres">
      <dgm:prSet presAssocID="{92589445-0DF0-4E36-A07F-348CB18E1ABD}" presName="compNode" presStyleCnt="0"/>
      <dgm:spPr/>
    </dgm:pt>
    <dgm:pt modelId="{8C459205-075F-4DEA-8BCE-1B2759AE73DB}" type="pres">
      <dgm:prSet presAssocID="{92589445-0DF0-4E36-A07F-348CB18E1ABD}" presName="bgRect" presStyleLbl="bgShp" presStyleIdx="1" presStyleCnt="4"/>
      <dgm:spPr/>
    </dgm:pt>
    <dgm:pt modelId="{508B0169-0333-4AD6-9127-C1739611EA26}" type="pres">
      <dgm:prSet presAssocID="{92589445-0DF0-4E36-A07F-348CB18E1A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A34AC43-F6D0-438A-BF80-1F261ABADCCF}" type="pres">
      <dgm:prSet presAssocID="{92589445-0DF0-4E36-A07F-348CB18E1ABD}" presName="spaceRect" presStyleCnt="0"/>
      <dgm:spPr/>
    </dgm:pt>
    <dgm:pt modelId="{C1A99BCD-1172-4659-97F4-332FE2C85DF9}" type="pres">
      <dgm:prSet presAssocID="{92589445-0DF0-4E36-A07F-348CB18E1ABD}" presName="parTx" presStyleLbl="revTx" presStyleIdx="2" presStyleCnt="6">
        <dgm:presLayoutVars>
          <dgm:chMax val="0"/>
          <dgm:chPref val="0"/>
        </dgm:presLayoutVars>
      </dgm:prSet>
      <dgm:spPr/>
    </dgm:pt>
    <dgm:pt modelId="{55ABAF0D-E5E0-451D-A67B-D6B48E7991F5}" type="pres">
      <dgm:prSet presAssocID="{ADFD9266-2BE5-4874-97C5-D2D7D52FD800}" presName="sibTrans" presStyleCnt="0"/>
      <dgm:spPr/>
    </dgm:pt>
    <dgm:pt modelId="{9F340723-F4E1-4A16-B1E5-06F004418768}" type="pres">
      <dgm:prSet presAssocID="{8961E6E7-D9CC-484A-BE1B-BE35E3B209E6}" presName="compNode" presStyleCnt="0"/>
      <dgm:spPr/>
    </dgm:pt>
    <dgm:pt modelId="{70744E54-712E-4A3C-B199-9457BCBB7238}" type="pres">
      <dgm:prSet presAssocID="{8961E6E7-D9CC-484A-BE1B-BE35E3B209E6}" presName="bgRect" presStyleLbl="bgShp" presStyleIdx="2" presStyleCnt="4"/>
      <dgm:spPr/>
    </dgm:pt>
    <dgm:pt modelId="{4390B585-B40A-417B-B318-84D786A53923}" type="pres">
      <dgm:prSet presAssocID="{8961E6E7-D9CC-484A-BE1B-BE35E3B209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1973082C-634A-4012-91A4-21C5CD35808E}" type="pres">
      <dgm:prSet presAssocID="{8961E6E7-D9CC-484A-BE1B-BE35E3B209E6}" presName="spaceRect" presStyleCnt="0"/>
      <dgm:spPr/>
    </dgm:pt>
    <dgm:pt modelId="{57A80914-FA7D-4FBD-A721-3F1DE2471B20}" type="pres">
      <dgm:prSet presAssocID="{8961E6E7-D9CC-484A-BE1B-BE35E3B209E6}" presName="parTx" presStyleLbl="revTx" presStyleIdx="3" presStyleCnt="6">
        <dgm:presLayoutVars>
          <dgm:chMax val="0"/>
          <dgm:chPref val="0"/>
        </dgm:presLayoutVars>
      </dgm:prSet>
      <dgm:spPr/>
    </dgm:pt>
    <dgm:pt modelId="{16D40C82-B597-457E-856E-027F13C7A9DF}" type="pres">
      <dgm:prSet presAssocID="{8961E6E7-D9CC-484A-BE1B-BE35E3B209E6}" presName="desTx" presStyleLbl="revTx" presStyleIdx="4" presStyleCnt="6">
        <dgm:presLayoutVars/>
      </dgm:prSet>
      <dgm:spPr/>
    </dgm:pt>
    <dgm:pt modelId="{DE0FB5E5-7D20-4ABB-8CA2-E013FA7F38F8}" type="pres">
      <dgm:prSet presAssocID="{76BBE423-F916-4357-BF2F-1D1B1F3B18FC}" presName="sibTrans" presStyleCnt="0"/>
      <dgm:spPr/>
    </dgm:pt>
    <dgm:pt modelId="{071BCBD7-DC05-453B-9957-3518AB54BA7A}" type="pres">
      <dgm:prSet presAssocID="{32048180-3AEE-43AE-9C03-11D0106FFCB9}" presName="compNode" presStyleCnt="0"/>
      <dgm:spPr/>
    </dgm:pt>
    <dgm:pt modelId="{E06CF42E-3E02-4954-A051-0954F4853E70}" type="pres">
      <dgm:prSet presAssocID="{32048180-3AEE-43AE-9C03-11D0106FFCB9}" presName="bgRect" presStyleLbl="bgShp" presStyleIdx="3" presStyleCnt="4"/>
      <dgm:spPr/>
    </dgm:pt>
    <dgm:pt modelId="{9577743B-10D5-42B4-98E9-FFB8C7342F4E}" type="pres">
      <dgm:prSet presAssocID="{32048180-3AEE-43AE-9C03-11D0106FFC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3717BD1E-FA00-4912-A7FA-6E49209E104D}" type="pres">
      <dgm:prSet presAssocID="{32048180-3AEE-43AE-9C03-11D0106FFCB9}" presName="spaceRect" presStyleCnt="0"/>
      <dgm:spPr/>
    </dgm:pt>
    <dgm:pt modelId="{D0E7CD08-226F-4051-92C0-643C0E1F4B70}" type="pres">
      <dgm:prSet presAssocID="{32048180-3AEE-43AE-9C03-11D0106FFCB9}" presName="parTx" presStyleLbl="revTx" presStyleIdx="5" presStyleCnt="6">
        <dgm:presLayoutVars>
          <dgm:chMax val="0"/>
          <dgm:chPref val="0"/>
        </dgm:presLayoutVars>
      </dgm:prSet>
      <dgm:spPr/>
    </dgm:pt>
  </dgm:ptLst>
  <dgm:cxnLst>
    <dgm:cxn modelId="{C3552200-4129-4865-B03B-967B697EEC59}" type="presOf" srcId="{3257138F-5886-42C5-90B6-8B043413B9C6}" destId="{3DE8E067-C6C4-4D21-9D13-DA4D88AAED92}" srcOrd="0" destOrd="0" presId="urn:microsoft.com/office/officeart/2018/2/layout/IconVerticalSolidList"/>
    <dgm:cxn modelId="{75D60E01-CB99-4064-9055-F1EC0A93112A}" srcId="{8EB12FD1-0F6B-433E-B4D0-A89824AAF3C2}" destId="{63F70981-0C48-4EB7-B060-FFBFF752DC42}" srcOrd="1" destOrd="0" parTransId="{3E2ECE97-DD91-4A8A-8D13-0CA5CDF7A3EA}" sibTransId="{B0CC9198-9BCE-4A55-9841-3A5D2929EE8E}"/>
    <dgm:cxn modelId="{AD081B08-A5B8-4F84-A17F-164583E397BC}" type="presOf" srcId="{8961E6E7-D9CC-484A-BE1B-BE35E3B209E6}" destId="{57A80914-FA7D-4FBD-A721-3F1DE2471B20}" srcOrd="0" destOrd="0" presId="urn:microsoft.com/office/officeart/2018/2/layout/IconVerticalSolidList"/>
    <dgm:cxn modelId="{C10BFA0D-6F8B-4F8C-A6CF-E93CCB7B4986}" type="presOf" srcId="{8EB12FD1-0F6B-433E-B4D0-A89824AAF3C2}" destId="{E632622F-827B-4B0F-945C-51D0A3D5EDCE}" srcOrd="0" destOrd="0" presId="urn:microsoft.com/office/officeart/2018/2/layout/IconVerticalSolidList"/>
    <dgm:cxn modelId="{B484D612-F7F9-4288-BE87-F82FB34E7E31}" type="presOf" srcId="{12B5E6DF-D61E-4516-AECE-92C6260865D7}" destId="{5F6BEEA9-3E74-431D-BEAC-6616A7552C14}" srcOrd="0" destOrd="2" presId="urn:microsoft.com/office/officeart/2018/2/layout/IconVerticalSolidList"/>
    <dgm:cxn modelId="{9DB83616-922F-4086-B734-3B48BBDF3927}" srcId="{8EB12FD1-0F6B-433E-B4D0-A89824AAF3C2}" destId="{12B5E6DF-D61E-4516-AECE-92C6260865D7}" srcOrd="2" destOrd="0" parTransId="{0B993FDB-1F47-4AC4-828C-74B31A7E61AE}" sibTransId="{B1D96123-8A5C-4444-B997-738E952E4D17}"/>
    <dgm:cxn modelId="{DBA24716-D61C-43F3-87EC-FB429029DD88}" srcId="{8EB12FD1-0F6B-433E-B4D0-A89824AAF3C2}" destId="{7BDE5D26-BCFA-454B-B2EB-C8E1F4992368}" srcOrd="0" destOrd="0" parTransId="{1ABE5F31-0C3B-4079-99B0-BCBF5AA816B3}" sibTransId="{607969ED-85B9-4A66-8ADF-639AC2B20647}"/>
    <dgm:cxn modelId="{B9C73027-0FB1-4716-9093-AB29795F179F}" srcId="{8EB12FD1-0F6B-433E-B4D0-A89824AAF3C2}" destId="{9E729014-2A83-4AAF-8250-EC6CD7FA2BFA}" srcOrd="3" destOrd="0" parTransId="{F1C37AEA-1107-4741-887A-03312052FA73}" sibTransId="{2C2E310D-1EEF-4B77-AD5E-1AD32920B99D}"/>
    <dgm:cxn modelId="{9FA3E627-8FF6-4393-B3D7-D6D0972DD254}" srcId="{8961E6E7-D9CC-484A-BE1B-BE35E3B209E6}" destId="{75F40759-6900-4D3F-9FA6-714E367F6043}" srcOrd="2" destOrd="0" parTransId="{71B195A1-B1DD-436A-B471-1DEC4750C957}" sibTransId="{13BEEE94-F782-41C7-A822-D143E1F5DFC9}"/>
    <dgm:cxn modelId="{2A47F139-8C4F-4AF7-A642-70D50E03C9C2}" type="presOf" srcId="{32048180-3AEE-43AE-9C03-11D0106FFCB9}" destId="{D0E7CD08-226F-4051-92C0-643C0E1F4B70}" srcOrd="0" destOrd="0" presId="urn:microsoft.com/office/officeart/2018/2/layout/IconVerticalSolidList"/>
    <dgm:cxn modelId="{8F24475E-5133-4AC0-B512-1946F21B5838}" type="presOf" srcId="{59A634D8-119B-4356-BEF4-D09113E72A41}" destId="{16D40C82-B597-457E-856E-027F13C7A9DF}" srcOrd="0" destOrd="0" presId="urn:microsoft.com/office/officeart/2018/2/layout/IconVerticalSolidList"/>
    <dgm:cxn modelId="{89CC6466-348D-4C19-94E2-29A81728051C}" srcId="{3257138F-5886-42C5-90B6-8B043413B9C6}" destId="{8EB12FD1-0F6B-433E-B4D0-A89824AAF3C2}" srcOrd="0" destOrd="0" parTransId="{77FC6E47-1F9F-42B5-9077-9E46591CE442}" sibTransId="{58F4F99F-DD8D-40BC-AAE6-BD626539DD36}"/>
    <dgm:cxn modelId="{B94F8578-2716-4E1E-AC01-8889995A72B8}" srcId="{8961E6E7-D9CC-484A-BE1B-BE35E3B209E6}" destId="{FD8F695E-3890-46CA-A362-AC883718D655}" srcOrd="1" destOrd="0" parTransId="{19F2CB84-5D37-483C-9519-2C5A629AD1D2}" sibTransId="{7A693C0F-5E93-4047-8ACC-A15B6CD434E6}"/>
    <dgm:cxn modelId="{E39C858A-368D-4B21-A86B-BBB4633C2BC9}" srcId="{3257138F-5886-42C5-90B6-8B043413B9C6}" destId="{32048180-3AEE-43AE-9C03-11D0106FFCB9}" srcOrd="3" destOrd="0" parTransId="{C0D780B9-EE3D-40B8-B853-D40ED346BABC}" sibTransId="{055B2BCB-FD51-4104-938F-D2759F6AC54B}"/>
    <dgm:cxn modelId="{CEDB1897-3AB6-4EBB-A037-91B6ADD1C6E6}" type="presOf" srcId="{9E729014-2A83-4AAF-8250-EC6CD7FA2BFA}" destId="{5F6BEEA9-3E74-431D-BEAC-6616A7552C14}" srcOrd="0" destOrd="3" presId="urn:microsoft.com/office/officeart/2018/2/layout/IconVerticalSolidList"/>
    <dgm:cxn modelId="{5B98B09A-0020-46E3-8083-8776D7BB5829}" type="presOf" srcId="{E9BC2FDE-CCD9-4ACF-80F9-471DD15A5109}" destId="{16D40C82-B597-457E-856E-027F13C7A9DF}" srcOrd="0" destOrd="3" presId="urn:microsoft.com/office/officeart/2018/2/layout/IconVerticalSolidList"/>
    <dgm:cxn modelId="{B4D5BB9B-8984-4EDF-9D6E-948349E57B89}" type="presOf" srcId="{63F70981-0C48-4EB7-B060-FFBFF752DC42}" destId="{5F6BEEA9-3E74-431D-BEAC-6616A7552C14}" srcOrd="0" destOrd="1" presId="urn:microsoft.com/office/officeart/2018/2/layout/IconVerticalSolidList"/>
    <dgm:cxn modelId="{24B7969E-FC4B-41D5-9FF5-9A37B204D5E3}" type="presOf" srcId="{75F40759-6900-4D3F-9FA6-714E367F6043}" destId="{16D40C82-B597-457E-856E-027F13C7A9DF}" srcOrd="0" destOrd="2" presId="urn:microsoft.com/office/officeart/2018/2/layout/IconVerticalSolidList"/>
    <dgm:cxn modelId="{BEBF1CAB-C754-40CD-86E1-D190845B9728}" srcId="{3257138F-5886-42C5-90B6-8B043413B9C6}" destId="{92589445-0DF0-4E36-A07F-348CB18E1ABD}" srcOrd="1" destOrd="0" parTransId="{7A7662D3-1125-4F90-A39E-F03314803D7E}" sibTransId="{ADFD9266-2BE5-4874-97C5-D2D7D52FD800}"/>
    <dgm:cxn modelId="{951E72AF-72D5-46B7-B46D-340FC2AE7FC5}" srcId="{8961E6E7-D9CC-484A-BE1B-BE35E3B209E6}" destId="{59A634D8-119B-4356-BEF4-D09113E72A41}" srcOrd="0" destOrd="0" parTransId="{E0033344-BBE6-4922-8850-4301E831106C}" sibTransId="{E69A1EAD-CD30-4B23-8D2C-6FCF642C33EE}"/>
    <dgm:cxn modelId="{138352BF-50A3-411A-9EF5-1800BBE71335}" srcId="{8961E6E7-D9CC-484A-BE1B-BE35E3B209E6}" destId="{E9BC2FDE-CCD9-4ACF-80F9-471DD15A5109}" srcOrd="3" destOrd="0" parTransId="{4DC986EE-5112-4A0C-A5D9-978FB4173E7C}" sibTransId="{D3228952-8528-49D4-93E9-6338E6BE76CA}"/>
    <dgm:cxn modelId="{B2A84AD1-F6C5-47E0-9702-C2CA97527D85}" type="presOf" srcId="{92589445-0DF0-4E36-A07F-348CB18E1ABD}" destId="{C1A99BCD-1172-4659-97F4-332FE2C85DF9}" srcOrd="0" destOrd="0" presId="urn:microsoft.com/office/officeart/2018/2/layout/IconVerticalSolidList"/>
    <dgm:cxn modelId="{E464B9DE-C133-41D9-852A-30EAA176761F}" type="presOf" srcId="{7BDE5D26-BCFA-454B-B2EB-C8E1F4992368}" destId="{5F6BEEA9-3E74-431D-BEAC-6616A7552C14}" srcOrd="0" destOrd="0" presId="urn:microsoft.com/office/officeart/2018/2/layout/IconVerticalSolidList"/>
    <dgm:cxn modelId="{5A31F9EE-3890-4F7B-85C3-AF8A77765CF0}" srcId="{3257138F-5886-42C5-90B6-8B043413B9C6}" destId="{8961E6E7-D9CC-484A-BE1B-BE35E3B209E6}" srcOrd="2" destOrd="0" parTransId="{CE2AD35B-FB45-4B66-91BD-786F4051B32C}" sibTransId="{76BBE423-F916-4357-BF2F-1D1B1F3B18FC}"/>
    <dgm:cxn modelId="{DF906EF5-4EBC-43F3-8BFA-A5D6C5C6717F}" type="presOf" srcId="{FD8F695E-3890-46CA-A362-AC883718D655}" destId="{16D40C82-B597-457E-856E-027F13C7A9DF}" srcOrd="0" destOrd="1" presId="urn:microsoft.com/office/officeart/2018/2/layout/IconVerticalSolidList"/>
    <dgm:cxn modelId="{DA23E4BD-61DA-4029-A532-FACD22C51E0D}" type="presParOf" srcId="{3DE8E067-C6C4-4D21-9D13-DA4D88AAED92}" destId="{0FFE157F-4453-48E2-BDD3-7A2BE59968AA}" srcOrd="0" destOrd="0" presId="urn:microsoft.com/office/officeart/2018/2/layout/IconVerticalSolidList"/>
    <dgm:cxn modelId="{F67B83BE-FD5C-449E-B0B7-64A7EAE258E1}" type="presParOf" srcId="{0FFE157F-4453-48E2-BDD3-7A2BE59968AA}" destId="{83B4FF15-3510-44AA-BF10-15B46C91793F}" srcOrd="0" destOrd="0" presId="urn:microsoft.com/office/officeart/2018/2/layout/IconVerticalSolidList"/>
    <dgm:cxn modelId="{7BBC1E2C-662A-4896-9657-0A165495B145}" type="presParOf" srcId="{0FFE157F-4453-48E2-BDD3-7A2BE59968AA}" destId="{70224691-5CF1-4074-BE9F-E1E6861CD965}" srcOrd="1" destOrd="0" presId="urn:microsoft.com/office/officeart/2018/2/layout/IconVerticalSolidList"/>
    <dgm:cxn modelId="{F6A7F119-2789-49EA-9673-D4E5D5ECFB2D}" type="presParOf" srcId="{0FFE157F-4453-48E2-BDD3-7A2BE59968AA}" destId="{31A45E1E-4542-49BF-AF61-2ED6DE1E2C0E}" srcOrd="2" destOrd="0" presId="urn:microsoft.com/office/officeart/2018/2/layout/IconVerticalSolidList"/>
    <dgm:cxn modelId="{0A5A2A1A-D055-40C7-ACCD-A57264F808BF}" type="presParOf" srcId="{0FFE157F-4453-48E2-BDD3-7A2BE59968AA}" destId="{E632622F-827B-4B0F-945C-51D0A3D5EDCE}" srcOrd="3" destOrd="0" presId="urn:microsoft.com/office/officeart/2018/2/layout/IconVerticalSolidList"/>
    <dgm:cxn modelId="{F946E761-BB4F-4A25-9FF1-9192F9805C30}" type="presParOf" srcId="{0FFE157F-4453-48E2-BDD3-7A2BE59968AA}" destId="{5F6BEEA9-3E74-431D-BEAC-6616A7552C14}" srcOrd="4" destOrd="0" presId="urn:microsoft.com/office/officeart/2018/2/layout/IconVerticalSolidList"/>
    <dgm:cxn modelId="{31ED8EED-D9E1-4421-A9D7-07C37BF7EDE8}" type="presParOf" srcId="{3DE8E067-C6C4-4D21-9D13-DA4D88AAED92}" destId="{9704F4D3-D7BF-42F1-98DD-60C3873B35DE}" srcOrd="1" destOrd="0" presId="urn:microsoft.com/office/officeart/2018/2/layout/IconVerticalSolidList"/>
    <dgm:cxn modelId="{E8A8B74F-AF2A-4657-A98E-DA79203A9623}" type="presParOf" srcId="{3DE8E067-C6C4-4D21-9D13-DA4D88AAED92}" destId="{B157979A-83C8-4C94-BB77-BFEDB3C1FA85}" srcOrd="2" destOrd="0" presId="urn:microsoft.com/office/officeart/2018/2/layout/IconVerticalSolidList"/>
    <dgm:cxn modelId="{DC47ACD0-263D-44BF-A843-B3798A8FD446}" type="presParOf" srcId="{B157979A-83C8-4C94-BB77-BFEDB3C1FA85}" destId="{8C459205-075F-4DEA-8BCE-1B2759AE73DB}" srcOrd="0" destOrd="0" presId="urn:microsoft.com/office/officeart/2018/2/layout/IconVerticalSolidList"/>
    <dgm:cxn modelId="{70FA30DE-402B-4A3E-8FF2-D837A27D23B4}" type="presParOf" srcId="{B157979A-83C8-4C94-BB77-BFEDB3C1FA85}" destId="{508B0169-0333-4AD6-9127-C1739611EA26}" srcOrd="1" destOrd="0" presId="urn:microsoft.com/office/officeart/2018/2/layout/IconVerticalSolidList"/>
    <dgm:cxn modelId="{9A0A7578-3EE2-446D-A4B1-785EF83F4F52}" type="presParOf" srcId="{B157979A-83C8-4C94-BB77-BFEDB3C1FA85}" destId="{0A34AC43-F6D0-438A-BF80-1F261ABADCCF}" srcOrd="2" destOrd="0" presId="urn:microsoft.com/office/officeart/2018/2/layout/IconVerticalSolidList"/>
    <dgm:cxn modelId="{C9068881-2040-408F-A9C2-8C4216921935}" type="presParOf" srcId="{B157979A-83C8-4C94-BB77-BFEDB3C1FA85}" destId="{C1A99BCD-1172-4659-97F4-332FE2C85DF9}" srcOrd="3" destOrd="0" presId="urn:microsoft.com/office/officeart/2018/2/layout/IconVerticalSolidList"/>
    <dgm:cxn modelId="{D8E473C1-C00C-44FB-AFF0-7E431413D87B}" type="presParOf" srcId="{3DE8E067-C6C4-4D21-9D13-DA4D88AAED92}" destId="{55ABAF0D-E5E0-451D-A67B-D6B48E7991F5}" srcOrd="3" destOrd="0" presId="urn:microsoft.com/office/officeart/2018/2/layout/IconVerticalSolidList"/>
    <dgm:cxn modelId="{09B3F1C6-7C79-4341-B25C-B0B0EB42E339}" type="presParOf" srcId="{3DE8E067-C6C4-4D21-9D13-DA4D88AAED92}" destId="{9F340723-F4E1-4A16-B1E5-06F004418768}" srcOrd="4" destOrd="0" presId="urn:microsoft.com/office/officeart/2018/2/layout/IconVerticalSolidList"/>
    <dgm:cxn modelId="{9C4DE77E-2681-4551-88DF-A2A31BEF8A5E}" type="presParOf" srcId="{9F340723-F4E1-4A16-B1E5-06F004418768}" destId="{70744E54-712E-4A3C-B199-9457BCBB7238}" srcOrd="0" destOrd="0" presId="urn:microsoft.com/office/officeart/2018/2/layout/IconVerticalSolidList"/>
    <dgm:cxn modelId="{4957A907-9D01-4230-B378-2B0BF503E0C3}" type="presParOf" srcId="{9F340723-F4E1-4A16-B1E5-06F004418768}" destId="{4390B585-B40A-417B-B318-84D786A53923}" srcOrd="1" destOrd="0" presId="urn:microsoft.com/office/officeart/2018/2/layout/IconVerticalSolidList"/>
    <dgm:cxn modelId="{1C20A69F-75DC-4F91-A8D1-D96C01910E50}" type="presParOf" srcId="{9F340723-F4E1-4A16-B1E5-06F004418768}" destId="{1973082C-634A-4012-91A4-21C5CD35808E}" srcOrd="2" destOrd="0" presId="urn:microsoft.com/office/officeart/2018/2/layout/IconVerticalSolidList"/>
    <dgm:cxn modelId="{1B91FAEC-6A87-4801-A54B-48DFE68850B8}" type="presParOf" srcId="{9F340723-F4E1-4A16-B1E5-06F004418768}" destId="{57A80914-FA7D-4FBD-A721-3F1DE2471B20}" srcOrd="3" destOrd="0" presId="urn:microsoft.com/office/officeart/2018/2/layout/IconVerticalSolidList"/>
    <dgm:cxn modelId="{ACCCE4A6-AE79-4543-81F6-C4672A67A859}" type="presParOf" srcId="{9F340723-F4E1-4A16-B1E5-06F004418768}" destId="{16D40C82-B597-457E-856E-027F13C7A9DF}" srcOrd="4" destOrd="0" presId="urn:microsoft.com/office/officeart/2018/2/layout/IconVerticalSolidList"/>
    <dgm:cxn modelId="{5E0019BE-5456-4227-88DC-920F243AC59C}" type="presParOf" srcId="{3DE8E067-C6C4-4D21-9D13-DA4D88AAED92}" destId="{DE0FB5E5-7D20-4ABB-8CA2-E013FA7F38F8}" srcOrd="5" destOrd="0" presId="urn:microsoft.com/office/officeart/2018/2/layout/IconVerticalSolidList"/>
    <dgm:cxn modelId="{AC6FB0AB-FFCE-44B9-8650-5F8D949B3315}" type="presParOf" srcId="{3DE8E067-C6C4-4D21-9D13-DA4D88AAED92}" destId="{071BCBD7-DC05-453B-9957-3518AB54BA7A}" srcOrd="6" destOrd="0" presId="urn:microsoft.com/office/officeart/2018/2/layout/IconVerticalSolidList"/>
    <dgm:cxn modelId="{ACA798A6-54A0-4651-9867-677A91D2E4A2}" type="presParOf" srcId="{071BCBD7-DC05-453B-9957-3518AB54BA7A}" destId="{E06CF42E-3E02-4954-A051-0954F4853E70}" srcOrd="0" destOrd="0" presId="urn:microsoft.com/office/officeart/2018/2/layout/IconVerticalSolidList"/>
    <dgm:cxn modelId="{B84E0463-6441-4C74-98F9-D79972BAD880}" type="presParOf" srcId="{071BCBD7-DC05-453B-9957-3518AB54BA7A}" destId="{9577743B-10D5-42B4-98E9-FFB8C7342F4E}" srcOrd="1" destOrd="0" presId="urn:microsoft.com/office/officeart/2018/2/layout/IconVerticalSolidList"/>
    <dgm:cxn modelId="{0C7C089F-17F2-4C0D-9D62-57257B5573EF}" type="presParOf" srcId="{071BCBD7-DC05-453B-9957-3518AB54BA7A}" destId="{3717BD1E-FA00-4912-A7FA-6E49209E104D}" srcOrd="2" destOrd="0" presId="urn:microsoft.com/office/officeart/2018/2/layout/IconVerticalSolidList"/>
    <dgm:cxn modelId="{73C4A4FA-886D-481B-9DA2-035D32766A17}" type="presParOf" srcId="{071BCBD7-DC05-453B-9957-3518AB54BA7A}" destId="{D0E7CD08-226F-4051-92C0-643C0E1F4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48428-0397-4DD4-A2C7-D8750B235778}">
      <dsp:nvSpPr>
        <dsp:cNvPr id="0" name=""/>
        <dsp:cNvSpPr/>
      </dsp:nvSpPr>
      <dsp:spPr>
        <a:xfrm>
          <a:off x="1720193" y="0"/>
          <a:ext cx="1509048" cy="1332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CFFC7C-8AC7-4017-B409-0FC7AFBCC337}">
      <dsp:nvSpPr>
        <dsp:cNvPr id="0" name=""/>
        <dsp:cNvSpPr/>
      </dsp:nvSpPr>
      <dsp:spPr>
        <a:xfrm>
          <a:off x="318934" y="1467025"/>
          <a:ext cx="4311566" cy="571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i="0" kern="1200" dirty="0"/>
            <a:t>Marketing Idea:</a:t>
          </a:r>
          <a:endParaRPr lang="en-US" sz="3600" kern="1200" dirty="0"/>
        </a:p>
      </dsp:txBody>
      <dsp:txXfrm>
        <a:off x="318934" y="1467025"/>
        <a:ext cx="4311566" cy="571022"/>
      </dsp:txXfrm>
    </dsp:sp>
    <dsp:sp modelId="{B0A6F498-3D2F-48C4-AA0A-C73DACEF57D7}">
      <dsp:nvSpPr>
        <dsp:cNvPr id="0" name=""/>
        <dsp:cNvSpPr/>
      </dsp:nvSpPr>
      <dsp:spPr>
        <a:xfrm>
          <a:off x="318934" y="2100670"/>
          <a:ext cx="4311566" cy="144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Utilize advanced sentiment analysis techniques to dissect and comprehend guest reviews at Disneyland California.</a:t>
          </a:r>
          <a:endParaRPr lang="en-US" sz="1700" kern="1200" dirty="0"/>
        </a:p>
        <a:p>
          <a:pPr marL="0" lvl="0" indent="0" algn="ctr" defTabSz="755650">
            <a:lnSpc>
              <a:spcPct val="100000"/>
            </a:lnSpc>
            <a:spcBef>
              <a:spcPct val="0"/>
            </a:spcBef>
            <a:spcAft>
              <a:spcPct val="35000"/>
            </a:spcAft>
            <a:buNone/>
          </a:pPr>
          <a:r>
            <a:rPr lang="en-US" sz="1700" b="0" i="0" kern="1200" dirty="0"/>
            <a:t>Gain profound insights into guest experiences, perceptions, and preferences.</a:t>
          </a:r>
          <a:endParaRPr lang="en-US" sz="1700" kern="1200" dirty="0"/>
        </a:p>
      </dsp:txBody>
      <dsp:txXfrm>
        <a:off x="318934" y="2100670"/>
        <a:ext cx="4311566" cy="1449086"/>
      </dsp:txXfrm>
    </dsp:sp>
    <dsp:sp modelId="{D6077B52-DD9C-4B1D-9E3A-FC992416D2DE}">
      <dsp:nvSpPr>
        <dsp:cNvPr id="0" name=""/>
        <dsp:cNvSpPr/>
      </dsp:nvSpPr>
      <dsp:spPr>
        <a:xfrm>
          <a:off x="6786284" y="0"/>
          <a:ext cx="1509048" cy="1332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266422-9832-4D56-8EC8-7A49AE7058AC}">
      <dsp:nvSpPr>
        <dsp:cNvPr id="0" name=""/>
        <dsp:cNvSpPr/>
      </dsp:nvSpPr>
      <dsp:spPr>
        <a:xfrm>
          <a:off x="5385025" y="1467025"/>
          <a:ext cx="4311566" cy="571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i="0" kern="1200" dirty="0"/>
            <a:t>Motivation:</a:t>
          </a:r>
          <a:endParaRPr lang="en-US" sz="3600" kern="1200" dirty="0"/>
        </a:p>
      </dsp:txBody>
      <dsp:txXfrm>
        <a:off x="5385025" y="1467025"/>
        <a:ext cx="4311566" cy="571022"/>
      </dsp:txXfrm>
    </dsp:sp>
    <dsp:sp modelId="{BCB5CEF0-76FF-42E5-864F-7721C85D1F10}">
      <dsp:nvSpPr>
        <dsp:cNvPr id="0" name=""/>
        <dsp:cNvSpPr/>
      </dsp:nvSpPr>
      <dsp:spPr>
        <a:xfrm>
          <a:off x="5385025" y="2100670"/>
          <a:ext cx="4311566" cy="1449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Guest feedback is a valuable source of actionable insights, highlighting areas of excellence and improvement.</a:t>
          </a:r>
          <a:endParaRPr lang="en-US" sz="1700" kern="1200" dirty="0"/>
        </a:p>
        <a:p>
          <a:pPr marL="0" lvl="0" indent="0" algn="ctr" defTabSz="755650">
            <a:lnSpc>
              <a:spcPct val="100000"/>
            </a:lnSpc>
            <a:spcBef>
              <a:spcPct val="0"/>
            </a:spcBef>
            <a:spcAft>
              <a:spcPct val="35000"/>
            </a:spcAft>
            <a:buNone/>
          </a:pPr>
          <a:r>
            <a:rPr lang="en-US" sz="1700" b="0" i="0" kern="1200" dirty="0"/>
            <a:t>Staying attuned to evolving guest sentiments is imperative for maintaining relevance and competitiveness.</a:t>
          </a:r>
          <a:endParaRPr lang="en-US" sz="1700" kern="1200" dirty="0"/>
        </a:p>
      </dsp:txBody>
      <dsp:txXfrm>
        <a:off x="5385025" y="2100670"/>
        <a:ext cx="4311566" cy="1449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57C83-AE50-4949-84F6-A2601CCEE4E6}">
      <dsp:nvSpPr>
        <dsp:cNvPr id="0" name=""/>
        <dsp:cNvSpPr/>
      </dsp:nvSpPr>
      <dsp:spPr>
        <a:xfrm>
          <a:off x="0" y="2061918"/>
          <a:ext cx="8825659" cy="135284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It was extracted from the original dataset, which comprises more than 42,000 reviews spanning 3 Disneyland branches - Paris, California, and Hong Kong. Employing the sample functions in R, 1000 negative(neu) 1000 positive(pos) 1000 neutral reviews. we categorized 1 and 2-star ratings as negative reviews, 3-star ratings as neutral, and 4 and 5-star ratings as positive reviews.</a:t>
          </a:r>
        </a:p>
      </dsp:txBody>
      <dsp:txXfrm>
        <a:off x="0" y="2061918"/>
        <a:ext cx="8825659" cy="1352841"/>
      </dsp:txXfrm>
    </dsp:sp>
    <dsp:sp modelId="{9292EEE4-7311-4A6E-A518-4ADD7C8E37FF}">
      <dsp:nvSpPr>
        <dsp:cNvPr id="0" name=""/>
        <dsp:cNvSpPr/>
      </dsp:nvSpPr>
      <dsp:spPr>
        <a:xfrm rot="10800000">
          <a:off x="0" y="1540"/>
          <a:ext cx="8825659" cy="2080670"/>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The data utilized in this study was sourced from the Kaggle website (</a:t>
          </a:r>
          <a:r>
            <a:rPr lang="en-US" sz="1600" kern="1200">
              <a:hlinkClick xmlns:r="http://schemas.openxmlformats.org/officeDocument/2006/relationships" r:id="rId1"/>
            </a:rPr>
            <a:t>https://www.kaggle.com/datasets/arushchillar/disneyland-reviews</a:t>
          </a:r>
          <a:r>
            <a:rPr lang="en-US" sz="1600" kern="1200"/>
            <a:t>)</a:t>
          </a:r>
        </a:p>
      </dsp:txBody>
      <dsp:txXfrm rot="10800000">
        <a:off x="0" y="1540"/>
        <a:ext cx="8825659" cy="1351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4FF15-3510-44AA-BF10-15B46C91793F}">
      <dsp:nvSpPr>
        <dsp:cNvPr id="0" name=""/>
        <dsp:cNvSpPr/>
      </dsp:nvSpPr>
      <dsp:spPr>
        <a:xfrm>
          <a:off x="0" y="2177"/>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224691-5CF1-4074-BE9F-E1E6861CD965}">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32622F-827B-4B0F-945C-51D0A3D5EDCE}">
      <dsp:nvSpPr>
        <dsp:cNvPr id="0" name=""/>
        <dsp:cNvSpPr/>
      </dsp:nvSpPr>
      <dsp:spPr>
        <a:xfrm>
          <a:off x="1274714" y="2177"/>
          <a:ext cx="2876073"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1" kern="1200" dirty="0"/>
            <a:t>Text Processing</a:t>
          </a:r>
          <a:endParaRPr lang="en-IN" sz="2200" kern="1200" dirty="0"/>
        </a:p>
      </dsp:txBody>
      <dsp:txXfrm>
        <a:off x="1274714" y="2177"/>
        <a:ext cx="2876073" cy="1103648"/>
      </dsp:txXfrm>
    </dsp:sp>
    <dsp:sp modelId="{5F6BEEA9-3E74-431D-BEAC-6616A7552C14}">
      <dsp:nvSpPr>
        <dsp:cNvPr id="0" name=""/>
        <dsp:cNvSpPr/>
      </dsp:nvSpPr>
      <dsp:spPr>
        <a:xfrm>
          <a:off x="4150788" y="2177"/>
          <a:ext cx="2240486"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488950">
            <a:lnSpc>
              <a:spcPct val="100000"/>
            </a:lnSpc>
            <a:spcBef>
              <a:spcPct val="0"/>
            </a:spcBef>
            <a:spcAft>
              <a:spcPct val="35000"/>
            </a:spcAft>
            <a:buNone/>
          </a:pPr>
          <a:r>
            <a:rPr lang="en-US" sz="1100" b="1" kern="1200" dirty="0">
              <a:latin typeface="Century Gothic" panose="020B0502020202020204"/>
            </a:rPr>
            <a:t>Tokenize</a:t>
          </a:r>
          <a:endParaRPr lang="en-US" sz="1100" b="1" kern="1200" dirty="0"/>
        </a:p>
        <a:p>
          <a:pPr marL="0" lvl="0" indent="0" algn="l" defTabSz="488950">
            <a:lnSpc>
              <a:spcPct val="100000"/>
            </a:lnSpc>
            <a:spcBef>
              <a:spcPct val="0"/>
            </a:spcBef>
            <a:spcAft>
              <a:spcPct val="35000"/>
            </a:spcAft>
            <a:buNone/>
          </a:pPr>
          <a:r>
            <a:rPr lang="en-US" sz="1100" b="1" kern="1200" dirty="0"/>
            <a:t>Filter </a:t>
          </a:r>
          <a:r>
            <a:rPr lang="en-US" sz="1100" b="1" kern="1200" dirty="0" err="1"/>
            <a:t>Stopwords</a:t>
          </a:r>
          <a:r>
            <a:rPr lang="en-US" sz="1100" b="1" kern="1200" dirty="0"/>
            <a:t>  (English)</a:t>
          </a:r>
        </a:p>
        <a:p>
          <a:pPr marL="0" lvl="0" indent="0" algn="l" defTabSz="488950">
            <a:lnSpc>
              <a:spcPct val="100000"/>
            </a:lnSpc>
            <a:spcBef>
              <a:spcPct val="0"/>
            </a:spcBef>
            <a:spcAft>
              <a:spcPct val="35000"/>
            </a:spcAft>
            <a:buNone/>
          </a:pPr>
          <a:r>
            <a:rPr lang="en-US" sz="1100" b="1" kern="1200" dirty="0"/>
            <a:t>Transform Cases</a:t>
          </a:r>
        </a:p>
        <a:p>
          <a:pPr marL="0" lvl="0" indent="0" algn="l" defTabSz="488950">
            <a:lnSpc>
              <a:spcPct val="100000"/>
            </a:lnSpc>
            <a:spcBef>
              <a:spcPct val="0"/>
            </a:spcBef>
            <a:spcAft>
              <a:spcPct val="35000"/>
            </a:spcAft>
            <a:buNone/>
          </a:pPr>
          <a:r>
            <a:rPr lang="en-US" sz="1100" b="1" kern="1200" dirty="0"/>
            <a:t>Stem (Snowball)</a:t>
          </a:r>
        </a:p>
      </dsp:txBody>
      <dsp:txXfrm>
        <a:off x="4150788" y="2177"/>
        <a:ext cx="2240486" cy="1103648"/>
      </dsp:txXfrm>
    </dsp:sp>
    <dsp:sp modelId="{8C459205-075F-4DEA-8BCE-1B2759AE73DB}">
      <dsp:nvSpPr>
        <dsp:cNvPr id="0" name=""/>
        <dsp:cNvSpPr/>
      </dsp:nvSpPr>
      <dsp:spPr>
        <a:xfrm>
          <a:off x="0" y="1381738"/>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8B0169-0333-4AD6-9127-C1739611EA26}">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A99BCD-1172-4659-97F4-332FE2C85DF9}">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1" kern="1200" dirty="0"/>
            <a:t>Data Partition</a:t>
          </a:r>
          <a:endParaRPr lang="en-US" sz="2200" kern="1200" dirty="0"/>
        </a:p>
      </dsp:txBody>
      <dsp:txXfrm>
        <a:off x="1274714" y="1381738"/>
        <a:ext cx="5116560" cy="1103648"/>
      </dsp:txXfrm>
    </dsp:sp>
    <dsp:sp modelId="{70744E54-712E-4A3C-B199-9457BCBB7238}">
      <dsp:nvSpPr>
        <dsp:cNvPr id="0" name=""/>
        <dsp:cNvSpPr/>
      </dsp:nvSpPr>
      <dsp:spPr>
        <a:xfrm>
          <a:off x="0" y="2761299"/>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0B585-B40A-417B-B318-84D786A53923}">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A80914-FA7D-4FBD-A721-3F1DE2471B20}">
      <dsp:nvSpPr>
        <dsp:cNvPr id="0" name=""/>
        <dsp:cNvSpPr/>
      </dsp:nvSpPr>
      <dsp:spPr>
        <a:xfrm>
          <a:off x="1274714" y="2761299"/>
          <a:ext cx="2876073"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1" kern="1200" dirty="0"/>
            <a:t>Model Construction</a:t>
          </a:r>
          <a:endParaRPr lang="en-US" sz="2200" kern="1200" dirty="0"/>
        </a:p>
      </dsp:txBody>
      <dsp:txXfrm>
        <a:off x="1274714" y="2761299"/>
        <a:ext cx="2876073" cy="1103648"/>
      </dsp:txXfrm>
    </dsp:sp>
    <dsp:sp modelId="{16D40C82-B597-457E-856E-027F13C7A9DF}">
      <dsp:nvSpPr>
        <dsp:cNvPr id="0" name=""/>
        <dsp:cNvSpPr/>
      </dsp:nvSpPr>
      <dsp:spPr>
        <a:xfrm>
          <a:off x="4150788" y="2761299"/>
          <a:ext cx="2240486"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488950">
            <a:lnSpc>
              <a:spcPct val="100000"/>
            </a:lnSpc>
            <a:spcBef>
              <a:spcPct val="0"/>
            </a:spcBef>
            <a:spcAft>
              <a:spcPct val="35000"/>
            </a:spcAft>
            <a:buNone/>
          </a:pPr>
          <a:r>
            <a:rPr lang="en-US" sz="1100" b="1" kern="1200" dirty="0"/>
            <a:t>Process Document from File</a:t>
          </a:r>
          <a:endParaRPr lang="en-US" sz="1100" kern="1200" dirty="0"/>
        </a:p>
        <a:p>
          <a:pPr marL="0" lvl="0" indent="0" algn="l" defTabSz="488950">
            <a:lnSpc>
              <a:spcPct val="100000"/>
            </a:lnSpc>
            <a:spcBef>
              <a:spcPct val="0"/>
            </a:spcBef>
            <a:spcAft>
              <a:spcPct val="35000"/>
            </a:spcAft>
            <a:buNone/>
          </a:pPr>
          <a:r>
            <a:rPr lang="en-US" sz="1100" b="1" kern="1200" dirty="0"/>
            <a:t>Select Attribute</a:t>
          </a:r>
          <a:endParaRPr lang="en-US" sz="1100" kern="1200" dirty="0"/>
        </a:p>
        <a:p>
          <a:pPr marL="0" lvl="0" indent="0" algn="l" defTabSz="488950">
            <a:lnSpc>
              <a:spcPct val="100000"/>
            </a:lnSpc>
            <a:spcBef>
              <a:spcPct val="0"/>
            </a:spcBef>
            <a:spcAft>
              <a:spcPct val="35000"/>
            </a:spcAft>
            <a:buNone/>
          </a:pPr>
          <a:r>
            <a:rPr lang="en-US" sz="1100" b="1" kern="1200" dirty="0"/>
            <a:t>Set Role</a:t>
          </a:r>
          <a:endParaRPr lang="en-US" sz="1100" kern="1200" dirty="0"/>
        </a:p>
        <a:p>
          <a:pPr marL="0" lvl="0" indent="0" algn="l" defTabSz="488950">
            <a:lnSpc>
              <a:spcPct val="100000"/>
            </a:lnSpc>
            <a:spcBef>
              <a:spcPct val="0"/>
            </a:spcBef>
            <a:spcAft>
              <a:spcPct val="35000"/>
            </a:spcAft>
            <a:buNone/>
          </a:pPr>
          <a:r>
            <a:rPr lang="en-US" sz="1100" b="1" kern="1200" dirty="0"/>
            <a:t>Cross Validation</a:t>
          </a:r>
          <a:endParaRPr lang="en-US" sz="1100" kern="1200" dirty="0"/>
        </a:p>
      </dsp:txBody>
      <dsp:txXfrm>
        <a:off x="4150788" y="2761299"/>
        <a:ext cx="2240486" cy="1103648"/>
      </dsp:txXfrm>
    </dsp:sp>
    <dsp:sp modelId="{E06CF42E-3E02-4954-A051-0954F4853E70}">
      <dsp:nvSpPr>
        <dsp:cNvPr id="0" name=""/>
        <dsp:cNvSpPr/>
      </dsp:nvSpPr>
      <dsp:spPr>
        <a:xfrm>
          <a:off x="0" y="4140860"/>
          <a:ext cx="6391275"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7743B-10D5-42B4-98E9-FFB8C7342F4E}">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E7CD08-226F-4051-92C0-643C0E1F4B70}">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977900">
            <a:lnSpc>
              <a:spcPct val="100000"/>
            </a:lnSpc>
            <a:spcBef>
              <a:spcPct val="0"/>
            </a:spcBef>
            <a:spcAft>
              <a:spcPct val="35000"/>
            </a:spcAft>
            <a:buNone/>
          </a:pPr>
          <a:r>
            <a:rPr lang="en-US" sz="2200" b="1" kern="1200" dirty="0"/>
            <a:t>Model Evaluation</a:t>
          </a:r>
          <a:endParaRPr lang="en-US" sz="2200" kern="1200" dirty="0"/>
        </a:p>
      </dsp:txBody>
      <dsp:txXfrm>
        <a:off x="1274714" y="4140860"/>
        <a:ext cx="5116560" cy="110364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48450-7CC9-462E-9056-E1431CD3C0FA}"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F2037-5A39-4945-A266-C9840C74A7EB}" type="slidenum">
              <a:rPr lang="en-IN" smtClean="0"/>
              <a:t>‹#›</a:t>
            </a:fld>
            <a:endParaRPr lang="en-IN"/>
          </a:p>
        </p:txBody>
      </p:sp>
    </p:spTree>
    <p:extLst>
      <p:ext uri="{BB962C8B-B14F-4D97-AF65-F5344CB8AC3E}">
        <p14:creationId xmlns:p14="http://schemas.microsoft.com/office/powerpoint/2010/main" val="179821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EF2037-5A39-4945-A266-C9840C74A7EB}" type="slidenum">
              <a:rPr lang="en-IN" smtClean="0"/>
              <a:t>1</a:t>
            </a:fld>
            <a:endParaRPr lang="en-IN"/>
          </a:p>
        </p:txBody>
      </p:sp>
    </p:spTree>
    <p:extLst>
      <p:ext uri="{BB962C8B-B14F-4D97-AF65-F5344CB8AC3E}">
        <p14:creationId xmlns:p14="http://schemas.microsoft.com/office/powerpoint/2010/main" val="2027642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5898F52-2787-4BA2-BBBC-9395E9F86D50}" type="datetimeFigureOut">
              <a:rPr lang="en-US" smtClean="0"/>
              <a:t>4/28/2024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3436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4/28/2024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41142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585763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530303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4/28/2024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835724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898F52-2787-4BA2-BBBC-9395E9F86D50}" type="datetimeFigureOut">
              <a:rPr lang="en-US" smtClean="0"/>
              <a:pPr/>
              <a:t>4/28/2024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70025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898F52-2787-4BA2-BBBC-9395E9F86D50}" type="datetimeFigureOut">
              <a:rPr lang="en-US" smtClean="0"/>
              <a:pPr/>
              <a:t>4/28/2024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3542183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5898F52-2787-4BA2-BBBC-9395E9F86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6909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5898F52-2787-4BA2-BBBC-9395E9F86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7918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83813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9577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5052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90310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54987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98371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28344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6383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5898F52-2787-4BA2-BBBC-9395E9F86D50}" type="datetimeFigureOut">
              <a:rPr lang="en-US" smtClean="0"/>
              <a:pPr/>
              <a:t>4/28/2024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73418719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www.parquetematico.net/california/disneylandresort"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oup of people in front of a castle&#10;&#10;Description automatically generated">
            <a:extLst>
              <a:ext uri="{FF2B5EF4-FFF2-40B4-BE49-F238E27FC236}">
                <a16:creationId xmlns:a16="http://schemas.microsoft.com/office/drawing/2014/main" id="{1E085CEB-E57A-38C9-0477-C33B92056FA3}"/>
              </a:ext>
            </a:extLst>
          </p:cNvPr>
          <p:cNvPicPr>
            <a:picLocks noChangeAspect="1"/>
          </p:cNvPicPr>
          <p:nvPr/>
        </p:nvPicPr>
        <p:blipFill rotWithShape="1">
          <a:blip r:embed="rId3">
            <a:alphaModFix amt="40000"/>
            <a:extLst>
              <a:ext uri="{837473B0-CC2E-450A-ABE3-18F120FF3D39}">
                <a1611:picAttrSrcUrl xmlns:a1611="http://schemas.microsoft.com/office/drawing/2016/11/main" r:id="rId4"/>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03DB137-0F02-A08C-C0CA-3C905EF2E44D}"/>
              </a:ext>
            </a:extLst>
          </p:cNvPr>
          <p:cNvSpPr>
            <a:spLocks noGrp="1"/>
          </p:cNvSpPr>
          <p:nvPr>
            <p:ph type="ctrTitle"/>
          </p:nvPr>
        </p:nvSpPr>
        <p:spPr>
          <a:xfrm>
            <a:off x="1154955" y="2099733"/>
            <a:ext cx="8825658" cy="2677648"/>
          </a:xfrm>
        </p:spPr>
        <p:txBody>
          <a:bodyPr>
            <a:normAutofit/>
          </a:bodyPr>
          <a:lstStyle/>
          <a:p>
            <a:r>
              <a:rPr lang="en-US">
                <a:solidFill>
                  <a:schemeClr val="tx1"/>
                </a:solidFill>
              </a:rPr>
              <a:t>Sentiment analysis model for Disneyland California reviews </a:t>
            </a:r>
            <a:endParaRPr lang="en-IN">
              <a:solidFill>
                <a:schemeClr val="tx1"/>
              </a:solidFill>
            </a:endParaRPr>
          </a:p>
        </p:txBody>
      </p:sp>
      <p:sp>
        <p:nvSpPr>
          <p:cNvPr id="3" name="Subtitle 2">
            <a:extLst>
              <a:ext uri="{FF2B5EF4-FFF2-40B4-BE49-F238E27FC236}">
                <a16:creationId xmlns:a16="http://schemas.microsoft.com/office/drawing/2014/main" id="{3F12CDC8-AFA6-9CAB-74A4-800993B49AF9}"/>
              </a:ext>
            </a:extLst>
          </p:cNvPr>
          <p:cNvSpPr>
            <a:spLocks noGrp="1"/>
          </p:cNvSpPr>
          <p:nvPr>
            <p:ph type="subTitle" idx="1"/>
          </p:nvPr>
        </p:nvSpPr>
        <p:spPr>
          <a:xfrm>
            <a:off x="1154955" y="4777380"/>
            <a:ext cx="8825658" cy="861420"/>
          </a:xfrm>
        </p:spPr>
        <p:txBody>
          <a:bodyPr>
            <a:normAutofit/>
          </a:bodyPr>
          <a:lstStyle/>
          <a:p>
            <a:r>
              <a:rPr lang="en-IN" b="1">
                <a:solidFill>
                  <a:schemeClr val="tx1"/>
                </a:solidFill>
              </a:rPr>
              <a:t>QUANG NHUT LY – 11055575</a:t>
            </a:r>
          </a:p>
          <a:p>
            <a:r>
              <a:rPr lang="en-IN" b="1">
                <a:solidFill>
                  <a:schemeClr val="tx1"/>
                </a:solidFill>
              </a:rPr>
              <a:t>HEMANTH KOTHAPALLI –  11053675</a:t>
            </a:r>
          </a:p>
          <a:p>
            <a:endParaRPr lang="en-IN">
              <a:solidFill>
                <a:schemeClr val="tx1"/>
              </a:solidFill>
            </a:endParaRPr>
          </a:p>
        </p:txBody>
      </p:sp>
      <p:sp>
        <p:nvSpPr>
          <p:cNvPr id="13" name="TextBox 12">
            <a:extLst>
              <a:ext uri="{FF2B5EF4-FFF2-40B4-BE49-F238E27FC236}">
                <a16:creationId xmlns:a16="http://schemas.microsoft.com/office/drawing/2014/main" id="{DBF53BFE-E4F0-902D-90F6-55C8CE62E956}"/>
              </a:ext>
            </a:extLst>
          </p:cNvPr>
          <p:cNvSpPr txBox="1"/>
          <p:nvPr/>
        </p:nvSpPr>
        <p:spPr>
          <a:xfrm>
            <a:off x="9298259" y="6657945"/>
            <a:ext cx="28937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27388140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9309-BB37-1C5D-2C36-7901248123A2}"/>
              </a:ext>
            </a:extLst>
          </p:cNvPr>
          <p:cNvSpPr>
            <a:spLocks noGrp="1"/>
          </p:cNvSpPr>
          <p:nvPr>
            <p:ph type="title"/>
          </p:nvPr>
        </p:nvSpPr>
        <p:spPr>
          <a:xfrm>
            <a:off x="1154954" y="973668"/>
            <a:ext cx="8761413" cy="706964"/>
          </a:xfrm>
        </p:spPr>
        <p:txBody>
          <a:bodyPr>
            <a:normAutofit/>
          </a:bodyPr>
          <a:lstStyle/>
          <a:p>
            <a:r>
              <a:rPr lang="en-US">
                <a:solidFill>
                  <a:srgbClr val="EBEBEB"/>
                </a:solidFill>
              </a:rPr>
              <a:t>Marketing Idea &amp; Motivation</a:t>
            </a:r>
          </a:p>
        </p:txBody>
      </p:sp>
      <p:graphicFrame>
        <p:nvGraphicFramePr>
          <p:cNvPr id="15" name="Content Placeholder 2">
            <a:extLst>
              <a:ext uri="{FF2B5EF4-FFF2-40B4-BE49-F238E27FC236}">
                <a16:creationId xmlns:a16="http://schemas.microsoft.com/office/drawing/2014/main" id="{A57BE180-C5EE-93A0-3C03-56261922A863}"/>
              </a:ext>
            </a:extLst>
          </p:cNvPr>
          <p:cNvGraphicFramePr>
            <a:graphicFrameLocks noGrp="1"/>
          </p:cNvGraphicFramePr>
          <p:nvPr>
            <p:ph idx="1"/>
            <p:extLst>
              <p:ext uri="{D42A27DB-BD31-4B8C-83A1-F6EECF244321}">
                <p14:modId xmlns:p14="http://schemas.microsoft.com/office/powerpoint/2010/main" val="2592056246"/>
              </p:ext>
            </p:extLst>
          </p:nvPr>
        </p:nvGraphicFramePr>
        <p:xfrm>
          <a:off x="1286934" y="2340016"/>
          <a:ext cx="10015527" cy="3549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68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CBA4-0C19-182E-2109-10A7655C9CDB}"/>
              </a:ext>
            </a:extLst>
          </p:cNvPr>
          <p:cNvSpPr>
            <a:spLocks noGrp="1"/>
          </p:cNvSpPr>
          <p:nvPr>
            <p:ph type="title"/>
          </p:nvPr>
        </p:nvSpPr>
        <p:spPr/>
        <p:txBody>
          <a:bodyPr/>
          <a:lstStyle/>
          <a:p>
            <a:r>
              <a:rPr lang="en-IN" dirty="0"/>
              <a:t>Data set</a:t>
            </a:r>
          </a:p>
        </p:txBody>
      </p:sp>
      <p:graphicFrame>
        <p:nvGraphicFramePr>
          <p:cNvPr id="17" name="Content Placeholder 2">
            <a:extLst>
              <a:ext uri="{FF2B5EF4-FFF2-40B4-BE49-F238E27FC236}">
                <a16:creationId xmlns:a16="http://schemas.microsoft.com/office/drawing/2014/main" id="{D9F53730-B3FA-77AE-1B6B-1451414DF194}"/>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15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1097-E769-0B2E-85CE-B6AA57934FC2}"/>
              </a:ext>
            </a:extLst>
          </p:cNvPr>
          <p:cNvSpPr>
            <a:spLocks noGrp="1"/>
          </p:cNvSpPr>
          <p:nvPr>
            <p:ph type="title"/>
          </p:nvPr>
        </p:nvSpPr>
        <p:spPr/>
        <p:txBody>
          <a:bodyPr/>
          <a:lstStyle/>
          <a:p>
            <a:r>
              <a:rPr lang="en-US" dirty="0"/>
              <a:t>Data Preprocessing</a:t>
            </a:r>
          </a:p>
        </p:txBody>
      </p:sp>
      <p:pic>
        <p:nvPicPr>
          <p:cNvPr id="4" name="Content Placeholder 3" descr="A screenshot of a computer program&#10;&#10;Description automatically generated">
            <a:extLst>
              <a:ext uri="{FF2B5EF4-FFF2-40B4-BE49-F238E27FC236}">
                <a16:creationId xmlns:a16="http://schemas.microsoft.com/office/drawing/2014/main" id="{B380BAB5-4C32-A360-78A3-2059E98E20BF}"/>
              </a:ext>
            </a:extLst>
          </p:cNvPr>
          <p:cNvPicPr>
            <a:picLocks noGrp="1" noChangeAspect="1"/>
          </p:cNvPicPr>
          <p:nvPr>
            <p:ph idx="1"/>
          </p:nvPr>
        </p:nvPicPr>
        <p:blipFill>
          <a:blip r:embed="rId2"/>
          <a:stretch>
            <a:fillRect/>
          </a:stretch>
        </p:blipFill>
        <p:spPr>
          <a:xfrm>
            <a:off x="646969" y="2465552"/>
            <a:ext cx="4796663" cy="3416300"/>
          </a:xfrm>
        </p:spPr>
      </p:pic>
      <p:pic>
        <p:nvPicPr>
          <p:cNvPr id="5" name="Picture 4" descr="A graph with numbers and a number on it&#10;&#10;Description automatically generated">
            <a:extLst>
              <a:ext uri="{FF2B5EF4-FFF2-40B4-BE49-F238E27FC236}">
                <a16:creationId xmlns:a16="http://schemas.microsoft.com/office/drawing/2014/main" id="{E32E92C1-2011-AA05-8AA7-E06BE0E28574}"/>
              </a:ext>
            </a:extLst>
          </p:cNvPr>
          <p:cNvPicPr>
            <a:picLocks noChangeAspect="1"/>
          </p:cNvPicPr>
          <p:nvPr/>
        </p:nvPicPr>
        <p:blipFill>
          <a:blip r:embed="rId3"/>
          <a:stretch>
            <a:fillRect/>
          </a:stretch>
        </p:blipFill>
        <p:spPr>
          <a:xfrm>
            <a:off x="5715656" y="2465332"/>
            <a:ext cx="5188170" cy="3530163"/>
          </a:xfrm>
          <a:prstGeom prst="rect">
            <a:avLst/>
          </a:prstGeom>
        </p:spPr>
      </p:pic>
    </p:spTree>
    <p:extLst>
      <p:ext uri="{BB962C8B-B14F-4D97-AF65-F5344CB8AC3E}">
        <p14:creationId xmlns:p14="http://schemas.microsoft.com/office/powerpoint/2010/main" val="349325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D1D9E1E-0724-AEAF-1209-08F7F211BA41}"/>
              </a:ext>
            </a:extLst>
          </p:cNvPr>
          <p:cNvSpPr>
            <a:spLocks noGrp="1"/>
          </p:cNvSpPr>
          <p:nvPr>
            <p:ph type="title"/>
          </p:nvPr>
        </p:nvSpPr>
        <p:spPr>
          <a:xfrm>
            <a:off x="1154955" y="973667"/>
            <a:ext cx="2942210" cy="4833745"/>
          </a:xfrm>
        </p:spPr>
        <p:txBody>
          <a:bodyPr>
            <a:normAutofit/>
          </a:bodyPr>
          <a:lstStyle/>
          <a:p>
            <a:r>
              <a:rPr lang="en-IN">
                <a:solidFill>
                  <a:srgbClr val="EBEBEB"/>
                </a:solidFill>
              </a:rPr>
              <a:t>Experiment Process</a:t>
            </a:r>
          </a:p>
        </p:txBody>
      </p:sp>
      <p:sp>
        <p:nvSpPr>
          <p:cNvPr id="27" name="Rectangle 26">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D46F41BB-B7C1-35DA-7DB5-591AD01DCB92}"/>
              </a:ext>
            </a:extLst>
          </p:cNvPr>
          <p:cNvGraphicFramePr>
            <a:graphicFrameLocks noGrp="1"/>
          </p:cNvGraphicFramePr>
          <p:nvPr>
            <p:ph idx="1"/>
            <p:extLst>
              <p:ext uri="{D42A27DB-BD31-4B8C-83A1-F6EECF244321}">
                <p14:modId xmlns:p14="http://schemas.microsoft.com/office/powerpoint/2010/main" val="13790562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50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5D8DBB66-9EAE-4E15-EFE5-D31689886489}"/>
              </a:ext>
            </a:extLst>
          </p:cNvPr>
          <p:cNvSpPr>
            <a:spLocks noGrp="1"/>
          </p:cNvSpPr>
          <p:nvPr>
            <p:ph type="title"/>
          </p:nvPr>
        </p:nvSpPr>
        <p:spPr>
          <a:xfrm>
            <a:off x="1154954" y="973668"/>
            <a:ext cx="8761413" cy="1145876"/>
          </a:xfrm>
        </p:spPr>
        <p:txBody>
          <a:bodyPr vert="horz" lIns="91440" tIns="45720" rIns="91440" bIns="45720" rtlCol="0" anchor="ctr">
            <a:noAutofit/>
          </a:bodyPr>
          <a:lstStyle/>
          <a:p>
            <a:pPr marL="571500" indent="-571500">
              <a:lnSpc>
                <a:spcPct val="90000"/>
              </a:lnSpc>
            </a:pPr>
            <a:r>
              <a:rPr lang="en-US" sz="2400" dirty="0"/>
              <a:t>TEXT MINING FOR SENTIMENT ANALYSIS &amp; IMPORTANCE OF TEXT MINING IN MARKETING</a:t>
            </a:r>
            <a:br>
              <a:rPr lang="en-US" sz="2400" dirty="0"/>
            </a:br>
            <a:r>
              <a:rPr lang="en-US" sz="2400" dirty="0">
                <a:solidFill>
                  <a:srgbClr val="EBEBEB"/>
                </a:solidFill>
                <a:highlight>
                  <a:srgbClr val="FFFFFF"/>
                </a:highlight>
              </a:rPr>
              <a:t> </a:t>
            </a:r>
            <a:endParaRPr lang="en-US" sz="2400">
              <a:solidFill>
                <a:srgbClr val="EBEBEB"/>
              </a:solidFill>
            </a:endParaRPr>
          </a:p>
        </p:txBody>
      </p:sp>
      <p:sp>
        <p:nvSpPr>
          <p:cNvPr id="5" name="Content Placeholder 4">
            <a:extLst>
              <a:ext uri="{FF2B5EF4-FFF2-40B4-BE49-F238E27FC236}">
                <a16:creationId xmlns:a16="http://schemas.microsoft.com/office/drawing/2014/main" id="{34EE904E-FD89-1646-D1B6-B7D861C4B244}"/>
              </a:ext>
            </a:extLst>
          </p:cNvPr>
          <p:cNvSpPr>
            <a:spLocks/>
          </p:cNvSpPr>
          <p:nvPr/>
        </p:nvSpPr>
        <p:spPr>
          <a:xfrm>
            <a:off x="1637066" y="2925232"/>
            <a:ext cx="4359295" cy="3086461"/>
          </a:xfrm>
          <a:prstGeom prst="rect">
            <a:avLst/>
          </a:prstGeom>
        </p:spPr>
        <p:txBody>
          <a:bodyPr>
            <a:normAutofit/>
          </a:bodyPr>
          <a:lstStyle/>
          <a:p>
            <a:pPr defTabSz="411480">
              <a:spcAft>
                <a:spcPts val="600"/>
              </a:spcAft>
            </a:pPr>
            <a:r>
              <a:rPr lang="en-US" sz="1620" kern="1200">
                <a:solidFill>
                  <a:schemeClr val="tx1"/>
                </a:solidFill>
                <a:latin typeface="+mn-lt"/>
                <a:ea typeface="+mn-ea"/>
                <a:cs typeface="+mn-cs"/>
              </a:rPr>
              <a:t>Text mining for sentiment analysis involves preprocessing text data, tokenizing it, extracting features, and using k-NN algorithms to categorize it into positive, negative, or neutral sentiments, providing insights into customer opinions and market trends.</a:t>
            </a:r>
            <a:endParaRPr lang="en-IN"/>
          </a:p>
        </p:txBody>
      </p:sp>
      <p:sp>
        <p:nvSpPr>
          <p:cNvPr id="6" name="Content Placeholder 5">
            <a:extLst>
              <a:ext uri="{FF2B5EF4-FFF2-40B4-BE49-F238E27FC236}">
                <a16:creationId xmlns:a16="http://schemas.microsoft.com/office/drawing/2014/main" id="{45725EBC-5D68-301A-2F72-61A35C2EED2A}"/>
              </a:ext>
            </a:extLst>
          </p:cNvPr>
          <p:cNvSpPr>
            <a:spLocks/>
          </p:cNvSpPr>
          <p:nvPr/>
        </p:nvSpPr>
        <p:spPr>
          <a:xfrm>
            <a:off x="6202890" y="2925232"/>
            <a:ext cx="4359295" cy="3086460"/>
          </a:xfrm>
          <a:prstGeom prst="rect">
            <a:avLst/>
          </a:prstGeom>
        </p:spPr>
        <p:txBody>
          <a:bodyPr>
            <a:normAutofit/>
          </a:bodyPr>
          <a:lstStyle/>
          <a:p>
            <a:pPr defTabSz="411480">
              <a:spcAft>
                <a:spcPts val="600"/>
              </a:spcAft>
            </a:pPr>
            <a:r>
              <a:rPr lang="en-US" sz="1620" kern="1200">
                <a:solidFill>
                  <a:schemeClr val="tx1"/>
                </a:solidFill>
                <a:latin typeface="+mn-lt"/>
                <a:ea typeface="+mn-ea"/>
                <a:cs typeface="+mn-cs"/>
              </a:rPr>
              <a:t>Text mining in marketing aids in sentiment analysis, enabling businesses to gauge customer satisfaction, track campaign impact, and segment customers based on their preferences. It also uncovers emerging trends, customer pain points, and market sentiments for strategic planning.</a:t>
            </a:r>
            <a:endParaRPr lang="en-IN"/>
          </a:p>
        </p:txBody>
      </p:sp>
    </p:spTree>
    <p:extLst>
      <p:ext uri="{BB962C8B-B14F-4D97-AF65-F5344CB8AC3E}">
        <p14:creationId xmlns:p14="http://schemas.microsoft.com/office/powerpoint/2010/main" val="239620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9E1E-0724-AEAF-1209-08F7F211BA41}"/>
              </a:ext>
            </a:extLst>
          </p:cNvPr>
          <p:cNvSpPr>
            <a:spLocks noGrp="1"/>
          </p:cNvSpPr>
          <p:nvPr>
            <p:ph type="title"/>
          </p:nvPr>
        </p:nvSpPr>
        <p:spPr/>
        <p:txBody>
          <a:bodyPr/>
          <a:lstStyle/>
          <a:p>
            <a:r>
              <a:rPr lang="en-IN" dirty="0"/>
              <a:t>Model Results</a:t>
            </a:r>
          </a:p>
        </p:txBody>
      </p:sp>
      <p:pic>
        <p:nvPicPr>
          <p:cNvPr id="4" name="Content Placeholder 3" descr="A screenshot of a graph&#10;&#10;Description automatically generated">
            <a:extLst>
              <a:ext uri="{FF2B5EF4-FFF2-40B4-BE49-F238E27FC236}">
                <a16:creationId xmlns:a16="http://schemas.microsoft.com/office/drawing/2014/main" id="{7A059AEF-C990-980C-3989-92219925135B}"/>
              </a:ext>
            </a:extLst>
          </p:cNvPr>
          <p:cNvPicPr>
            <a:picLocks noGrp="1" noChangeAspect="1"/>
          </p:cNvPicPr>
          <p:nvPr>
            <p:ph idx="1"/>
          </p:nvPr>
        </p:nvPicPr>
        <p:blipFill>
          <a:blip r:embed="rId2"/>
          <a:stretch>
            <a:fillRect/>
          </a:stretch>
        </p:blipFill>
        <p:spPr>
          <a:xfrm>
            <a:off x="1154954" y="2366672"/>
            <a:ext cx="10132883" cy="1919266"/>
          </a:xfrm>
        </p:spPr>
      </p:pic>
      <p:pic>
        <p:nvPicPr>
          <p:cNvPr id="5" name="Picture 4" descr="A screenshot of a graph&#10;&#10;Description automatically generated">
            <a:extLst>
              <a:ext uri="{FF2B5EF4-FFF2-40B4-BE49-F238E27FC236}">
                <a16:creationId xmlns:a16="http://schemas.microsoft.com/office/drawing/2014/main" id="{99373438-D33A-F23A-0B64-651F6ABBC9B6}"/>
              </a:ext>
            </a:extLst>
          </p:cNvPr>
          <p:cNvPicPr>
            <a:picLocks noChangeAspect="1"/>
          </p:cNvPicPr>
          <p:nvPr/>
        </p:nvPicPr>
        <p:blipFill>
          <a:blip r:embed="rId3"/>
          <a:stretch>
            <a:fillRect/>
          </a:stretch>
        </p:blipFill>
        <p:spPr>
          <a:xfrm>
            <a:off x="1237593" y="4400878"/>
            <a:ext cx="10130658" cy="1807123"/>
          </a:xfrm>
          <a:prstGeom prst="rect">
            <a:avLst/>
          </a:prstGeom>
        </p:spPr>
      </p:pic>
    </p:spTree>
    <p:extLst>
      <p:ext uri="{BB962C8B-B14F-4D97-AF65-F5344CB8AC3E}">
        <p14:creationId xmlns:p14="http://schemas.microsoft.com/office/powerpoint/2010/main" val="3733085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7CE8-07C8-994E-AC0A-811D3BAB923D}"/>
              </a:ext>
            </a:extLst>
          </p:cNvPr>
          <p:cNvSpPr>
            <a:spLocks noGrp="1"/>
          </p:cNvSpPr>
          <p:nvPr>
            <p:ph type="title"/>
          </p:nvPr>
        </p:nvSpPr>
        <p:spPr/>
        <p:txBody>
          <a:bodyPr/>
          <a:lstStyle/>
          <a:p>
            <a:r>
              <a:rPr lang="en-US" dirty="0"/>
              <a:t>Recommendations and Conclusion</a:t>
            </a:r>
          </a:p>
        </p:txBody>
      </p:sp>
      <p:sp>
        <p:nvSpPr>
          <p:cNvPr id="3" name="Content Placeholder 2">
            <a:extLst>
              <a:ext uri="{FF2B5EF4-FFF2-40B4-BE49-F238E27FC236}">
                <a16:creationId xmlns:a16="http://schemas.microsoft.com/office/drawing/2014/main" id="{D0F39F14-F375-0BB0-2806-93C502F9B7B7}"/>
              </a:ext>
            </a:extLst>
          </p:cNvPr>
          <p:cNvSpPr>
            <a:spLocks noGrp="1"/>
          </p:cNvSpPr>
          <p:nvPr>
            <p:ph idx="1"/>
          </p:nvPr>
        </p:nvSpPr>
        <p:spPr>
          <a:xfrm>
            <a:off x="1154954" y="2353564"/>
            <a:ext cx="8770795" cy="3599180"/>
          </a:xfrm>
        </p:spPr>
        <p:txBody>
          <a:bodyPr vert="horz" lIns="91440" tIns="45720" rIns="91440" bIns="45720" rtlCol="0" anchor="t">
            <a:normAutofit/>
          </a:bodyPr>
          <a:lstStyle/>
          <a:p>
            <a:r>
              <a:rPr lang="en-US" dirty="0">
                <a:ea typeface="+mn-lt"/>
                <a:cs typeface="+mn-lt"/>
              </a:rPr>
              <a:t>Recommendations:</a:t>
            </a:r>
          </a:p>
          <a:p>
            <a:pPr lvl="1"/>
            <a:r>
              <a:rPr lang="en-US" dirty="0">
                <a:ea typeface="+mn-lt"/>
                <a:cs typeface="+mn-lt"/>
              </a:rPr>
              <a:t>Feature Engineering</a:t>
            </a:r>
          </a:p>
          <a:p>
            <a:pPr lvl="1"/>
            <a:r>
              <a:rPr lang="en-US" dirty="0">
                <a:ea typeface="+mn-lt"/>
                <a:cs typeface="+mn-lt"/>
              </a:rPr>
              <a:t>Ensemble Modeling</a:t>
            </a:r>
          </a:p>
          <a:p>
            <a:pPr lvl="1"/>
            <a:r>
              <a:rPr lang="en-US" dirty="0">
                <a:ea typeface="+mn-lt"/>
                <a:cs typeface="+mn-lt"/>
              </a:rPr>
              <a:t>Fine-tuning Neutral Sentiment Prediction</a:t>
            </a:r>
            <a:endParaRPr lang="en-US" dirty="0"/>
          </a:p>
          <a:p>
            <a:r>
              <a:rPr lang="en-US" dirty="0">
                <a:solidFill>
                  <a:srgbClr val="404040"/>
                </a:solidFill>
                <a:ea typeface="+mn-lt"/>
                <a:cs typeface="+mn-lt"/>
              </a:rPr>
              <a:t>Conclusion:</a:t>
            </a:r>
            <a:endParaRPr lang="en-US" sz="1600" dirty="0">
              <a:solidFill>
                <a:srgbClr val="404040"/>
              </a:solidFill>
              <a:latin typeface="Arial"/>
              <a:ea typeface="+mn-lt"/>
              <a:cs typeface="Arial"/>
            </a:endParaRPr>
          </a:p>
          <a:p>
            <a:pPr marL="457200" lvl="1" indent="0">
              <a:buNone/>
            </a:pPr>
            <a:r>
              <a:rPr lang="en-US" dirty="0">
                <a:solidFill>
                  <a:srgbClr val="404040"/>
                </a:solidFill>
                <a:ea typeface="+mn-lt"/>
                <a:cs typeface="+mn-lt"/>
              </a:rPr>
              <a:t>The sentiment analysis project for Disneyland California reviews offered valuable insights, despite modest overall accuracies. Better performance in predicting positive and negative sentiments compared to neutral sentiments was observed. Leveraging ensemble modeling, exploring additional features, and fine-tuning neutral sentiment prediction are recommended for enhancing model effectiveness.</a:t>
            </a:r>
            <a:endParaRPr lang="en-US" dirty="0">
              <a:solidFill>
                <a:srgbClr val="404040"/>
              </a:solidFill>
              <a:latin typeface="Century Gothic"/>
              <a:ea typeface="+mn-lt"/>
              <a:cs typeface="Arial"/>
            </a:endParaRPr>
          </a:p>
          <a:p>
            <a:pPr marL="457200" lvl="1" indent="0">
              <a:buNone/>
            </a:pPr>
            <a:endParaRPr lang="en-US" sz="1800" dirty="0">
              <a:latin typeface="Century Gothic" panose="020B0502020202020204"/>
              <a:cs typeface="Arial"/>
            </a:endParaRPr>
          </a:p>
          <a:p>
            <a:pPr lvl="1"/>
            <a:endParaRPr lang="en-US" dirty="0"/>
          </a:p>
        </p:txBody>
      </p:sp>
    </p:spTree>
    <p:extLst>
      <p:ext uri="{BB962C8B-B14F-4D97-AF65-F5344CB8AC3E}">
        <p14:creationId xmlns:p14="http://schemas.microsoft.com/office/powerpoint/2010/main" val="2682442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0204-B019-E0A3-1176-BAA0A9403DFF}"/>
              </a:ext>
            </a:extLst>
          </p:cNvPr>
          <p:cNvSpPr>
            <a:spLocks noGrp="1"/>
          </p:cNvSpPr>
          <p:nvPr>
            <p:ph type="ctrTitle"/>
          </p:nvPr>
        </p:nvSpPr>
        <p:spPr>
          <a:xfrm>
            <a:off x="891560" y="765690"/>
            <a:ext cx="4773663" cy="3306031"/>
          </a:xfrm>
        </p:spPr>
        <p:txBody>
          <a:bodyPr>
            <a:normAutofit/>
          </a:bodyPr>
          <a:lstStyle/>
          <a:p>
            <a:r>
              <a:rPr lang="en-IN" dirty="0"/>
              <a:t>Thank you</a:t>
            </a:r>
          </a:p>
        </p:txBody>
      </p:sp>
      <p:pic>
        <p:nvPicPr>
          <p:cNvPr id="7" name="Graphic 6" descr="Smiling Face with No Fill">
            <a:extLst>
              <a:ext uri="{FF2B5EF4-FFF2-40B4-BE49-F238E27FC236}">
                <a16:creationId xmlns:a16="http://schemas.microsoft.com/office/drawing/2014/main" id="{4E078CBE-3B2D-AA92-69A1-C633FF0FD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1640" y="1245842"/>
            <a:ext cx="4517695" cy="4517695"/>
          </a:xfrm>
          <a:prstGeom prst="rect">
            <a:avLst/>
          </a:prstGeom>
        </p:spPr>
      </p:pic>
    </p:spTree>
    <p:extLst>
      <p:ext uri="{BB962C8B-B14F-4D97-AF65-F5344CB8AC3E}">
        <p14:creationId xmlns:p14="http://schemas.microsoft.com/office/powerpoint/2010/main" val="3029574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342</Words>
  <Application>Microsoft Office PowerPoint</Application>
  <PresentationFormat>Widescreen</PresentationFormat>
  <Paragraphs>29</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Sentiment analysis model for Disneyland California reviews </vt:lpstr>
      <vt:lpstr>Marketing Idea &amp; Motivation</vt:lpstr>
      <vt:lpstr>Data set</vt:lpstr>
      <vt:lpstr>Data Preprocessing</vt:lpstr>
      <vt:lpstr>Experiment Process</vt:lpstr>
      <vt:lpstr>TEXT MINING FOR SENTIMENT ANALYSIS &amp; IMPORTANCE OF TEXT MINING IN MARKETING  </vt:lpstr>
      <vt:lpstr>Model Results</vt:lpstr>
      <vt:lpstr>Recommendations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model for Disneyland California reviews </dc:title>
  <dc:creator>Manikanta Swamy Pothurajula</dc:creator>
  <cp:lastModifiedBy>Manikanta Swamy Pothurajula</cp:lastModifiedBy>
  <cp:revision>161</cp:revision>
  <dcterms:created xsi:type="dcterms:W3CDTF">2024-04-28T16:50:59Z</dcterms:created>
  <dcterms:modified xsi:type="dcterms:W3CDTF">2024-04-28T22:25:17Z</dcterms:modified>
</cp:coreProperties>
</file>