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3"/>
  </p:sldMasterIdLst>
  <p:notesMasterIdLst>
    <p:notesMasterId r:id="rId22"/>
  </p:notesMasterIdLst>
  <p:handoutMasterIdLst>
    <p:handoutMasterId r:id="rId23"/>
  </p:handoutMasterIdLst>
  <p:sldIdLst>
    <p:sldId id="291" r:id="rId4"/>
    <p:sldId id="293" r:id="rId5"/>
    <p:sldId id="302" r:id="rId6"/>
    <p:sldId id="297" r:id="rId7"/>
    <p:sldId id="298" r:id="rId8"/>
    <p:sldId id="284" r:id="rId9"/>
    <p:sldId id="285" r:id="rId10"/>
    <p:sldId id="286" r:id="rId11"/>
    <p:sldId id="289" r:id="rId12"/>
    <p:sldId id="287" r:id="rId13"/>
    <p:sldId id="294" r:id="rId14"/>
    <p:sldId id="299" r:id="rId15"/>
    <p:sldId id="300" r:id="rId16"/>
    <p:sldId id="301" r:id="rId17"/>
    <p:sldId id="290" r:id="rId18"/>
    <p:sldId id="303" r:id="rId19"/>
    <p:sldId id="268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4626" autoAdjust="0"/>
  </p:normalViewPr>
  <p:slideViewPr>
    <p:cSldViewPr snapToGrid="0" snapToObjects="1">
      <p:cViewPr varScale="1">
        <p:scale>
          <a:sx n="70" d="100"/>
          <a:sy n="70" d="100"/>
        </p:scale>
        <p:origin x="54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4" d="100"/>
        <a:sy n="114" d="100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31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6EBF55-389D-597A-806B-EC4E97AB24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151A3-FA5A-E280-9631-F3A1E0C150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F18D9-DDEE-4E59-8E3F-29C8A57D852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41439-3B5B-29BF-8D31-D3F543B652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B5CAF-07A1-2B8C-BE3A-EE16134C06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A715E-C798-4DAF-B46B-4D404B8C2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08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DB715-BF16-A346-B382-2140B9E6B749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3ABBB-FAAE-1F49-A076-3F43AB6B0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07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3ABBB-FAAE-1F49-A076-3F43AB6B07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23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515" y="1847088"/>
            <a:ext cx="11005118" cy="429768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21AFE-997D-CD4C-B4E4-B031DEAFAE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A240F-EAFE-E84F-B44C-6D7A08E0E4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D07094-7AEC-EC42-A494-EC2FD0C1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47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8E0B5-829F-DA4D-A88F-F79010E861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23A240F-EAFE-E84F-B44C-6D7A08E0E40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BED82A-A27A-5470-E98A-EC34FDA3707E}"/>
              </a:ext>
            </a:extLst>
          </p:cNvPr>
          <p:cNvSpPr txBox="1"/>
          <p:nvPr userDrawn="1"/>
        </p:nvSpPr>
        <p:spPr>
          <a:xfrm>
            <a:off x="1058788" y="6590620"/>
            <a:ext cx="3291269" cy="267380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algn="r">
              <a:defRPr sz="900"/>
            </a:lvl1pPr>
          </a:lstStyle>
          <a:p>
            <a:pPr lvl="0" algn="l"/>
            <a:r>
              <a:rPr lang="en-US" sz="800" dirty="0">
                <a:solidFill>
                  <a:schemeClr val="bg1"/>
                </a:solidFill>
              </a:rPr>
              <a:t>Copyright © 2024 Blue Yonder, Inc. All rights reserved. Confidential</a:t>
            </a:r>
          </a:p>
        </p:txBody>
      </p:sp>
    </p:spTree>
    <p:extLst>
      <p:ext uri="{BB962C8B-B14F-4D97-AF65-F5344CB8AC3E}">
        <p14:creationId xmlns:p14="http://schemas.microsoft.com/office/powerpoint/2010/main" val="61752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Blue D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omputer, large, table, laptop&#10;&#10;Description automatically generated">
            <a:extLst>
              <a:ext uri="{FF2B5EF4-FFF2-40B4-BE49-F238E27FC236}">
                <a16:creationId xmlns:a16="http://schemas.microsoft.com/office/drawing/2014/main" id="{B7486139-07EA-3240-855D-576BAACEB66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893"/>
            <a:ext cx="12192000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129" y="2442491"/>
            <a:ext cx="5948218" cy="1554480"/>
          </a:xfrm>
        </p:spPr>
        <p:txBody>
          <a:bodyPr anchor="t"/>
          <a:lstStyle>
            <a:lvl1pPr algn="l">
              <a:lnSpc>
                <a:spcPct val="90000"/>
              </a:lnSpc>
              <a:defRPr sz="50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divider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6129" y="4155711"/>
            <a:ext cx="5948218" cy="1092936"/>
          </a:xfrm>
          <a:prstGeom prst="rect">
            <a:avLst/>
          </a:prstGeom>
        </p:spPr>
        <p:txBody>
          <a:bodyPr tIns="0" bIns="0" anchor="t"/>
          <a:lstStyle>
            <a:lvl1pPr marL="0" indent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67829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Dark Blue D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8DF0B7C2-15AA-5740-AB3B-BB7CF644B79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893"/>
            <a:ext cx="12192000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129" y="2442491"/>
            <a:ext cx="5948218" cy="1554480"/>
          </a:xfrm>
        </p:spPr>
        <p:txBody>
          <a:bodyPr anchor="t"/>
          <a:lstStyle>
            <a:lvl1pPr algn="l">
              <a:lnSpc>
                <a:spcPct val="90000"/>
              </a:lnSpc>
              <a:defRPr sz="50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divider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6129" y="4155711"/>
            <a:ext cx="5948218" cy="1092936"/>
          </a:xfrm>
          <a:prstGeom prst="rect">
            <a:avLst/>
          </a:prstGeom>
        </p:spPr>
        <p:txBody>
          <a:bodyPr tIns="0" bIns="0" anchor="t"/>
          <a:lstStyle>
            <a:lvl1pPr marL="0" indent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70300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Green D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hite, large, door, light&#10;&#10;Description automatically generated">
            <a:extLst>
              <a:ext uri="{FF2B5EF4-FFF2-40B4-BE49-F238E27FC236}">
                <a16:creationId xmlns:a16="http://schemas.microsoft.com/office/drawing/2014/main" id="{3569A233-FBD0-2641-AFC7-B51A3CF1943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893"/>
            <a:ext cx="12192000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129" y="2442491"/>
            <a:ext cx="5948218" cy="1554480"/>
          </a:xfrm>
        </p:spPr>
        <p:txBody>
          <a:bodyPr anchor="t"/>
          <a:lstStyle>
            <a:lvl1pPr algn="l">
              <a:lnSpc>
                <a:spcPct val="90000"/>
              </a:lnSpc>
              <a:defRPr sz="50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divider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6129" y="4155711"/>
            <a:ext cx="5948218" cy="1092936"/>
          </a:xfrm>
          <a:prstGeom prst="rect">
            <a:avLst/>
          </a:prstGeom>
        </p:spPr>
        <p:txBody>
          <a:bodyPr tIns="0" bIns="0" anchor="t"/>
          <a:lstStyle>
            <a:lvl1pPr marL="0" indent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49888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129" y="2442491"/>
            <a:ext cx="5948218" cy="1554480"/>
          </a:xfrm>
        </p:spPr>
        <p:txBody>
          <a:bodyPr anchor="t"/>
          <a:lstStyle>
            <a:lvl1pPr algn="l">
              <a:lnSpc>
                <a:spcPct val="90000"/>
              </a:lnSpc>
              <a:defRPr sz="50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divider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6129" y="4155711"/>
            <a:ext cx="5948218" cy="1092936"/>
          </a:xfrm>
          <a:prstGeom prst="rect">
            <a:avLst/>
          </a:prstGeom>
        </p:spPr>
        <p:txBody>
          <a:bodyPr tIns="0" bIns="0" anchor="t"/>
          <a:lstStyle>
            <a:lvl1pPr marL="0" indent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311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129" y="2442491"/>
            <a:ext cx="5948218" cy="1554480"/>
          </a:xfrm>
        </p:spPr>
        <p:txBody>
          <a:bodyPr anchor="t"/>
          <a:lstStyle>
            <a:lvl1pPr algn="l">
              <a:lnSpc>
                <a:spcPct val="90000"/>
              </a:lnSpc>
              <a:defRPr sz="5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6129" y="4155711"/>
            <a:ext cx="5948218" cy="1092936"/>
          </a:xfrm>
          <a:prstGeom prst="rect">
            <a:avLst/>
          </a:prstGeom>
        </p:spPr>
        <p:txBody>
          <a:bodyPr tIns="0" bIns="0" anchor="t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9639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A9383D3-14F5-E845-A85C-02CABD2A4C8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4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Select picture placeholder and bring to front. Click on icon to add picture. Once picture is formatted send to back.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129" y="2442491"/>
            <a:ext cx="5948218" cy="1554480"/>
          </a:xfrm>
        </p:spPr>
        <p:txBody>
          <a:bodyPr anchor="t"/>
          <a:lstStyle>
            <a:lvl1pPr algn="l">
              <a:lnSpc>
                <a:spcPct val="90000"/>
              </a:lnSpc>
              <a:defRPr sz="5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6129" y="4155711"/>
            <a:ext cx="5948218" cy="1092936"/>
          </a:xfrm>
          <a:prstGeom prst="rect">
            <a:avLst/>
          </a:prstGeom>
        </p:spPr>
        <p:txBody>
          <a:bodyPr tIns="0" bIns="0" anchor="t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85078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19361" y="1882090"/>
            <a:ext cx="6402467" cy="2211358"/>
          </a:xfrm>
        </p:spPr>
        <p:txBody>
          <a:bodyPr anchor="t"/>
          <a:lstStyle>
            <a:lvl1pPr algn="l">
              <a:lnSpc>
                <a:spcPct val="100000"/>
              </a:lnSpc>
              <a:defRPr sz="4400" b="1" cap="none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divider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719361" y="4326523"/>
            <a:ext cx="6402467" cy="922124"/>
          </a:xfrm>
          <a:prstGeom prst="rect">
            <a:avLst/>
          </a:prstGeom>
        </p:spPr>
        <p:txBody>
          <a:bodyPr tIns="0" bIns="0" anchor="t"/>
          <a:lstStyle>
            <a:lvl1pPr marL="171450" indent="-171450">
              <a:buClrTx/>
              <a:buFont typeface="System Font Regular"/>
              <a:buChar char="–"/>
              <a:tabLst/>
              <a:defRPr sz="2000" b="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quote source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840A2-84A7-604C-9296-20A7C350D7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A240F-EAFE-E84F-B44C-6D7A08E0E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0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 Cya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19361" y="1882090"/>
            <a:ext cx="6402467" cy="2211358"/>
          </a:xfrm>
        </p:spPr>
        <p:txBody>
          <a:bodyPr anchor="t"/>
          <a:lstStyle>
            <a:lvl1pPr algn="l">
              <a:lnSpc>
                <a:spcPct val="100000"/>
              </a:lnSpc>
              <a:defRPr sz="4400" b="1" cap="none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divider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719361" y="4326523"/>
            <a:ext cx="6402467" cy="922124"/>
          </a:xfrm>
          <a:prstGeom prst="rect">
            <a:avLst/>
          </a:prstGeom>
        </p:spPr>
        <p:txBody>
          <a:bodyPr tIns="0" bIns="0" anchor="t"/>
          <a:lstStyle>
            <a:lvl1pPr marL="171450" indent="-171450">
              <a:buClrTx/>
              <a:buFont typeface="System Font Regular"/>
              <a:buChar char="–"/>
              <a:tabLst/>
              <a:defRPr sz="2000" b="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quote source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840A2-84A7-604C-9296-20A7C350D7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23A240F-EAFE-E84F-B44C-6D7A08E0E4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3FE2378-500F-409D-984A-EF61A67FCCE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56072" y="6349220"/>
            <a:ext cx="419302" cy="420625"/>
          </a:xfrm>
          <a:custGeom>
            <a:avLst/>
            <a:gdLst>
              <a:gd name="T0" fmla="*/ 196 w 391"/>
              <a:gd name="T1" fmla="*/ 0 h 392"/>
              <a:gd name="T2" fmla="*/ 135 w 391"/>
              <a:gd name="T3" fmla="*/ 61 h 392"/>
              <a:gd name="T4" fmla="*/ 196 w 391"/>
              <a:gd name="T5" fmla="*/ 122 h 392"/>
              <a:gd name="T6" fmla="*/ 256 w 391"/>
              <a:gd name="T7" fmla="*/ 61 h 392"/>
              <a:gd name="T8" fmla="*/ 196 w 391"/>
              <a:gd name="T9" fmla="*/ 0 h 392"/>
              <a:gd name="T10" fmla="*/ 196 w 391"/>
              <a:gd name="T11" fmla="*/ 392 h 392"/>
              <a:gd name="T12" fmla="*/ 256 w 391"/>
              <a:gd name="T13" fmla="*/ 331 h 392"/>
              <a:gd name="T14" fmla="*/ 196 w 391"/>
              <a:gd name="T15" fmla="*/ 270 h 392"/>
              <a:gd name="T16" fmla="*/ 135 w 391"/>
              <a:gd name="T17" fmla="*/ 331 h 392"/>
              <a:gd name="T18" fmla="*/ 196 w 391"/>
              <a:gd name="T19" fmla="*/ 392 h 392"/>
              <a:gd name="T20" fmla="*/ 208 w 391"/>
              <a:gd name="T21" fmla="*/ 196 h 392"/>
              <a:gd name="T22" fmla="*/ 217 w 391"/>
              <a:gd name="T23" fmla="*/ 209 h 392"/>
              <a:gd name="T24" fmla="*/ 217 w 391"/>
              <a:gd name="T25" fmla="*/ 209 h 392"/>
              <a:gd name="T26" fmla="*/ 305 w 391"/>
              <a:gd name="T27" fmla="*/ 251 h 392"/>
              <a:gd name="T28" fmla="*/ 305 w 391"/>
              <a:gd name="T29" fmla="*/ 251 h 392"/>
              <a:gd name="T30" fmla="*/ 331 w 391"/>
              <a:gd name="T31" fmla="*/ 257 h 392"/>
              <a:gd name="T32" fmla="*/ 391 w 391"/>
              <a:gd name="T33" fmla="*/ 196 h 392"/>
              <a:gd name="T34" fmla="*/ 331 w 391"/>
              <a:gd name="T35" fmla="*/ 135 h 392"/>
              <a:gd name="T36" fmla="*/ 305 w 391"/>
              <a:gd name="T37" fmla="*/ 141 h 392"/>
              <a:gd name="T38" fmla="*/ 305 w 391"/>
              <a:gd name="T39" fmla="*/ 141 h 392"/>
              <a:gd name="T40" fmla="*/ 217 w 391"/>
              <a:gd name="T41" fmla="*/ 182 h 392"/>
              <a:gd name="T42" fmla="*/ 217 w 391"/>
              <a:gd name="T43" fmla="*/ 183 h 392"/>
              <a:gd name="T44" fmla="*/ 208 w 391"/>
              <a:gd name="T45" fmla="*/ 196 h 392"/>
              <a:gd name="T46" fmla="*/ 183 w 391"/>
              <a:gd name="T47" fmla="*/ 196 h 392"/>
              <a:gd name="T48" fmla="*/ 174 w 391"/>
              <a:gd name="T49" fmla="*/ 183 h 392"/>
              <a:gd name="T50" fmla="*/ 174 w 391"/>
              <a:gd name="T51" fmla="*/ 183 h 392"/>
              <a:gd name="T52" fmla="*/ 86 w 391"/>
              <a:gd name="T53" fmla="*/ 141 h 392"/>
              <a:gd name="T54" fmla="*/ 86 w 391"/>
              <a:gd name="T55" fmla="*/ 141 h 392"/>
              <a:gd name="T56" fmla="*/ 61 w 391"/>
              <a:gd name="T57" fmla="*/ 135 h 392"/>
              <a:gd name="T58" fmla="*/ 0 w 391"/>
              <a:gd name="T59" fmla="*/ 196 h 392"/>
              <a:gd name="T60" fmla="*/ 61 w 391"/>
              <a:gd name="T61" fmla="*/ 257 h 392"/>
              <a:gd name="T62" fmla="*/ 86 w 391"/>
              <a:gd name="T63" fmla="*/ 251 h 392"/>
              <a:gd name="T64" fmla="*/ 86 w 391"/>
              <a:gd name="T65" fmla="*/ 251 h 392"/>
              <a:gd name="T66" fmla="*/ 174 w 391"/>
              <a:gd name="T67" fmla="*/ 209 h 392"/>
              <a:gd name="T68" fmla="*/ 174 w 391"/>
              <a:gd name="T69" fmla="*/ 209 h 392"/>
              <a:gd name="T70" fmla="*/ 183 w 391"/>
              <a:gd name="T71" fmla="*/ 196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1" h="392">
                <a:moveTo>
                  <a:pt x="196" y="0"/>
                </a:moveTo>
                <a:cubicBezTo>
                  <a:pt x="162" y="0"/>
                  <a:pt x="135" y="27"/>
                  <a:pt x="135" y="61"/>
                </a:cubicBezTo>
                <a:cubicBezTo>
                  <a:pt x="135" y="94"/>
                  <a:pt x="162" y="122"/>
                  <a:pt x="196" y="122"/>
                </a:cubicBezTo>
                <a:cubicBezTo>
                  <a:pt x="229" y="122"/>
                  <a:pt x="256" y="94"/>
                  <a:pt x="256" y="61"/>
                </a:cubicBezTo>
                <a:cubicBezTo>
                  <a:pt x="256" y="27"/>
                  <a:pt x="229" y="0"/>
                  <a:pt x="196" y="0"/>
                </a:cubicBezTo>
                <a:close/>
                <a:moveTo>
                  <a:pt x="196" y="392"/>
                </a:moveTo>
                <a:cubicBezTo>
                  <a:pt x="229" y="392"/>
                  <a:pt x="256" y="364"/>
                  <a:pt x="256" y="331"/>
                </a:cubicBezTo>
                <a:cubicBezTo>
                  <a:pt x="256" y="297"/>
                  <a:pt x="229" y="270"/>
                  <a:pt x="196" y="270"/>
                </a:cubicBezTo>
                <a:cubicBezTo>
                  <a:pt x="162" y="270"/>
                  <a:pt x="135" y="297"/>
                  <a:pt x="135" y="331"/>
                </a:cubicBezTo>
                <a:cubicBezTo>
                  <a:pt x="135" y="364"/>
                  <a:pt x="162" y="392"/>
                  <a:pt x="196" y="392"/>
                </a:cubicBezTo>
                <a:close/>
                <a:moveTo>
                  <a:pt x="208" y="196"/>
                </a:moveTo>
                <a:cubicBezTo>
                  <a:pt x="208" y="202"/>
                  <a:pt x="212" y="207"/>
                  <a:pt x="217" y="209"/>
                </a:cubicBezTo>
                <a:cubicBezTo>
                  <a:pt x="217" y="209"/>
                  <a:pt x="217" y="209"/>
                  <a:pt x="217" y="209"/>
                </a:cubicBezTo>
                <a:cubicBezTo>
                  <a:pt x="305" y="251"/>
                  <a:pt x="305" y="251"/>
                  <a:pt x="305" y="251"/>
                </a:cubicBezTo>
                <a:cubicBezTo>
                  <a:pt x="305" y="251"/>
                  <a:pt x="305" y="251"/>
                  <a:pt x="305" y="251"/>
                </a:cubicBezTo>
                <a:cubicBezTo>
                  <a:pt x="313" y="254"/>
                  <a:pt x="321" y="257"/>
                  <a:pt x="331" y="257"/>
                </a:cubicBezTo>
                <a:cubicBezTo>
                  <a:pt x="364" y="257"/>
                  <a:pt x="391" y="229"/>
                  <a:pt x="391" y="196"/>
                </a:cubicBezTo>
                <a:cubicBezTo>
                  <a:pt x="391" y="162"/>
                  <a:pt x="364" y="135"/>
                  <a:pt x="331" y="135"/>
                </a:cubicBezTo>
                <a:cubicBezTo>
                  <a:pt x="321" y="135"/>
                  <a:pt x="313" y="137"/>
                  <a:pt x="305" y="141"/>
                </a:cubicBezTo>
                <a:cubicBezTo>
                  <a:pt x="305" y="141"/>
                  <a:pt x="305" y="141"/>
                  <a:pt x="305" y="141"/>
                </a:cubicBezTo>
                <a:cubicBezTo>
                  <a:pt x="217" y="182"/>
                  <a:pt x="217" y="182"/>
                  <a:pt x="217" y="182"/>
                </a:cubicBezTo>
                <a:cubicBezTo>
                  <a:pt x="217" y="183"/>
                  <a:pt x="217" y="183"/>
                  <a:pt x="217" y="183"/>
                </a:cubicBezTo>
                <a:cubicBezTo>
                  <a:pt x="212" y="185"/>
                  <a:pt x="208" y="190"/>
                  <a:pt x="208" y="196"/>
                </a:cubicBezTo>
                <a:close/>
                <a:moveTo>
                  <a:pt x="183" y="196"/>
                </a:moveTo>
                <a:cubicBezTo>
                  <a:pt x="183" y="190"/>
                  <a:pt x="179" y="185"/>
                  <a:pt x="174" y="183"/>
                </a:cubicBezTo>
                <a:cubicBezTo>
                  <a:pt x="174" y="183"/>
                  <a:pt x="174" y="183"/>
                  <a:pt x="174" y="183"/>
                </a:cubicBezTo>
                <a:cubicBezTo>
                  <a:pt x="86" y="141"/>
                  <a:pt x="86" y="141"/>
                  <a:pt x="86" y="141"/>
                </a:cubicBezTo>
                <a:cubicBezTo>
                  <a:pt x="86" y="141"/>
                  <a:pt x="86" y="141"/>
                  <a:pt x="86" y="141"/>
                </a:cubicBezTo>
                <a:cubicBezTo>
                  <a:pt x="79" y="137"/>
                  <a:pt x="70" y="135"/>
                  <a:pt x="61" y="135"/>
                </a:cubicBezTo>
                <a:cubicBezTo>
                  <a:pt x="27" y="135"/>
                  <a:pt x="0" y="162"/>
                  <a:pt x="0" y="196"/>
                </a:cubicBezTo>
                <a:cubicBezTo>
                  <a:pt x="0" y="229"/>
                  <a:pt x="27" y="257"/>
                  <a:pt x="61" y="257"/>
                </a:cubicBezTo>
                <a:cubicBezTo>
                  <a:pt x="70" y="257"/>
                  <a:pt x="79" y="254"/>
                  <a:pt x="86" y="251"/>
                </a:cubicBezTo>
                <a:cubicBezTo>
                  <a:pt x="86" y="251"/>
                  <a:pt x="86" y="251"/>
                  <a:pt x="86" y="251"/>
                </a:cubicBezTo>
                <a:cubicBezTo>
                  <a:pt x="174" y="209"/>
                  <a:pt x="174" y="209"/>
                  <a:pt x="174" y="209"/>
                </a:cubicBezTo>
                <a:cubicBezTo>
                  <a:pt x="174" y="209"/>
                  <a:pt x="174" y="209"/>
                  <a:pt x="174" y="209"/>
                </a:cubicBezTo>
                <a:cubicBezTo>
                  <a:pt x="179" y="207"/>
                  <a:pt x="183" y="202"/>
                  <a:pt x="183" y="1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3D532-5F7F-DBBC-F830-461A7A1A8A6D}"/>
              </a:ext>
            </a:extLst>
          </p:cNvPr>
          <p:cNvSpPr txBox="1"/>
          <p:nvPr userDrawn="1"/>
        </p:nvSpPr>
        <p:spPr>
          <a:xfrm>
            <a:off x="1058788" y="6590620"/>
            <a:ext cx="3291269" cy="267380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algn="r">
              <a:defRPr sz="900"/>
            </a:lvl1pPr>
          </a:lstStyle>
          <a:p>
            <a:pPr lvl="0" algn="l"/>
            <a:r>
              <a:rPr lang="en-US" sz="800" dirty="0">
                <a:solidFill>
                  <a:schemeClr val="bg1"/>
                </a:solidFill>
              </a:rPr>
              <a:t>Copyright © 2024 Blue Yonder, Inc. All rights reserved.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5982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19361" y="1882090"/>
            <a:ext cx="6402467" cy="2211358"/>
          </a:xfrm>
        </p:spPr>
        <p:txBody>
          <a:bodyPr anchor="t"/>
          <a:lstStyle>
            <a:lvl1pPr algn="l">
              <a:lnSpc>
                <a:spcPct val="100000"/>
              </a:lnSpc>
              <a:defRPr sz="44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719361" y="4326523"/>
            <a:ext cx="6402467" cy="922124"/>
          </a:xfrm>
          <a:prstGeom prst="rect">
            <a:avLst/>
          </a:prstGeom>
        </p:spPr>
        <p:txBody>
          <a:bodyPr tIns="0" bIns="0" anchor="t"/>
          <a:lstStyle>
            <a:lvl1pPr marL="171450" indent="-171450">
              <a:buClrTx/>
              <a:buFont typeface="System Font Regular"/>
              <a:buChar char="–"/>
              <a:tabLst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quote source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840A2-84A7-604C-9296-20A7C350D7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23A240F-EAFE-E84F-B44C-6D7A08E0E4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684D90C-685D-4B5A-B323-B0FD28312BB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56072" y="6349220"/>
            <a:ext cx="419302" cy="420625"/>
          </a:xfrm>
          <a:custGeom>
            <a:avLst/>
            <a:gdLst>
              <a:gd name="T0" fmla="*/ 196 w 391"/>
              <a:gd name="T1" fmla="*/ 0 h 392"/>
              <a:gd name="T2" fmla="*/ 135 w 391"/>
              <a:gd name="T3" fmla="*/ 61 h 392"/>
              <a:gd name="T4" fmla="*/ 196 w 391"/>
              <a:gd name="T5" fmla="*/ 122 h 392"/>
              <a:gd name="T6" fmla="*/ 256 w 391"/>
              <a:gd name="T7" fmla="*/ 61 h 392"/>
              <a:gd name="T8" fmla="*/ 196 w 391"/>
              <a:gd name="T9" fmla="*/ 0 h 392"/>
              <a:gd name="T10" fmla="*/ 196 w 391"/>
              <a:gd name="T11" fmla="*/ 392 h 392"/>
              <a:gd name="T12" fmla="*/ 256 w 391"/>
              <a:gd name="T13" fmla="*/ 331 h 392"/>
              <a:gd name="T14" fmla="*/ 196 w 391"/>
              <a:gd name="T15" fmla="*/ 270 h 392"/>
              <a:gd name="T16" fmla="*/ 135 w 391"/>
              <a:gd name="T17" fmla="*/ 331 h 392"/>
              <a:gd name="T18" fmla="*/ 196 w 391"/>
              <a:gd name="T19" fmla="*/ 392 h 392"/>
              <a:gd name="T20" fmla="*/ 208 w 391"/>
              <a:gd name="T21" fmla="*/ 196 h 392"/>
              <a:gd name="T22" fmla="*/ 217 w 391"/>
              <a:gd name="T23" fmla="*/ 209 h 392"/>
              <a:gd name="T24" fmla="*/ 217 w 391"/>
              <a:gd name="T25" fmla="*/ 209 h 392"/>
              <a:gd name="T26" fmla="*/ 305 w 391"/>
              <a:gd name="T27" fmla="*/ 251 h 392"/>
              <a:gd name="T28" fmla="*/ 305 w 391"/>
              <a:gd name="T29" fmla="*/ 251 h 392"/>
              <a:gd name="T30" fmla="*/ 331 w 391"/>
              <a:gd name="T31" fmla="*/ 257 h 392"/>
              <a:gd name="T32" fmla="*/ 391 w 391"/>
              <a:gd name="T33" fmla="*/ 196 h 392"/>
              <a:gd name="T34" fmla="*/ 331 w 391"/>
              <a:gd name="T35" fmla="*/ 135 h 392"/>
              <a:gd name="T36" fmla="*/ 305 w 391"/>
              <a:gd name="T37" fmla="*/ 141 h 392"/>
              <a:gd name="T38" fmla="*/ 305 w 391"/>
              <a:gd name="T39" fmla="*/ 141 h 392"/>
              <a:gd name="T40" fmla="*/ 217 w 391"/>
              <a:gd name="T41" fmla="*/ 182 h 392"/>
              <a:gd name="T42" fmla="*/ 217 w 391"/>
              <a:gd name="T43" fmla="*/ 183 h 392"/>
              <a:gd name="T44" fmla="*/ 208 w 391"/>
              <a:gd name="T45" fmla="*/ 196 h 392"/>
              <a:gd name="T46" fmla="*/ 183 w 391"/>
              <a:gd name="T47" fmla="*/ 196 h 392"/>
              <a:gd name="T48" fmla="*/ 174 w 391"/>
              <a:gd name="T49" fmla="*/ 183 h 392"/>
              <a:gd name="T50" fmla="*/ 174 w 391"/>
              <a:gd name="T51" fmla="*/ 183 h 392"/>
              <a:gd name="T52" fmla="*/ 86 w 391"/>
              <a:gd name="T53" fmla="*/ 141 h 392"/>
              <a:gd name="T54" fmla="*/ 86 w 391"/>
              <a:gd name="T55" fmla="*/ 141 h 392"/>
              <a:gd name="T56" fmla="*/ 61 w 391"/>
              <a:gd name="T57" fmla="*/ 135 h 392"/>
              <a:gd name="T58" fmla="*/ 0 w 391"/>
              <a:gd name="T59" fmla="*/ 196 h 392"/>
              <a:gd name="T60" fmla="*/ 61 w 391"/>
              <a:gd name="T61" fmla="*/ 257 h 392"/>
              <a:gd name="T62" fmla="*/ 86 w 391"/>
              <a:gd name="T63" fmla="*/ 251 h 392"/>
              <a:gd name="T64" fmla="*/ 86 w 391"/>
              <a:gd name="T65" fmla="*/ 251 h 392"/>
              <a:gd name="T66" fmla="*/ 174 w 391"/>
              <a:gd name="T67" fmla="*/ 209 h 392"/>
              <a:gd name="T68" fmla="*/ 174 w 391"/>
              <a:gd name="T69" fmla="*/ 209 h 392"/>
              <a:gd name="T70" fmla="*/ 183 w 391"/>
              <a:gd name="T71" fmla="*/ 196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1" h="392">
                <a:moveTo>
                  <a:pt x="196" y="0"/>
                </a:moveTo>
                <a:cubicBezTo>
                  <a:pt x="162" y="0"/>
                  <a:pt x="135" y="27"/>
                  <a:pt x="135" y="61"/>
                </a:cubicBezTo>
                <a:cubicBezTo>
                  <a:pt x="135" y="94"/>
                  <a:pt x="162" y="122"/>
                  <a:pt x="196" y="122"/>
                </a:cubicBezTo>
                <a:cubicBezTo>
                  <a:pt x="229" y="122"/>
                  <a:pt x="256" y="94"/>
                  <a:pt x="256" y="61"/>
                </a:cubicBezTo>
                <a:cubicBezTo>
                  <a:pt x="256" y="27"/>
                  <a:pt x="229" y="0"/>
                  <a:pt x="196" y="0"/>
                </a:cubicBezTo>
                <a:close/>
                <a:moveTo>
                  <a:pt x="196" y="392"/>
                </a:moveTo>
                <a:cubicBezTo>
                  <a:pt x="229" y="392"/>
                  <a:pt x="256" y="364"/>
                  <a:pt x="256" y="331"/>
                </a:cubicBezTo>
                <a:cubicBezTo>
                  <a:pt x="256" y="297"/>
                  <a:pt x="229" y="270"/>
                  <a:pt x="196" y="270"/>
                </a:cubicBezTo>
                <a:cubicBezTo>
                  <a:pt x="162" y="270"/>
                  <a:pt x="135" y="297"/>
                  <a:pt x="135" y="331"/>
                </a:cubicBezTo>
                <a:cubicBezTo>
                  <a:pt x="135" y="364"/>
                  <a:pt x="162" y="392"/>
                  <a:pt x="196" y="392"/>
                </a:cubicBezTo>
                <a:close/>
                <a:moveTo>
                  <a:pt x="208" y="196"/>
                </a:moveTo>
                <a:cubicBezTo>
                  <a:pt x="208" y="202"/>
                  <a:pt x="212" y="207"/>
                  <a:pt x="217" y="209"/>
                </a:cubicBezTo>
                <a:cubicBezTo>
                  <a:pt x="217" y="209"/>
                  <a:pt x="217" y="209"/>
                  <a:pt x="217" y="209"/>
                </a:cubicBezTo>
                <a:cubicBezTo>
                  <a:pt x="305" y="251"/>
                  <a:pt x="305" y="251"/>
                  <a:pt x="305" y="251"/>
                </a:cubicBezTo>
                <a:cubicBezTo>
                  <a:pt x="305" y="251"/>
                  <a:pt x="305" y="251"/>
                  <a:pt x="305" y="251"/>
                </a:cubicBezTo>
                <a:cubicBezTo>
                  <a:pt x="313" y="254"/>
                  <a:pt x="321" y="257"/>
                  <a:pt x="331" y="257"/>
                </a:cubicBezTo>
                <a:cubicBezTo>
                  <a:pt x="364" y="257"/>
                  <a:pt x="391" y="229"/>
                  <a:pt x="391" y="196"/>
                </a:cubicBezTo>
                <a:cubicBezTo>
                  <a:pt x="391" y="162"/>
                  <a:pt x="364" y="135"/>
                  <a:pt x="331" y="135"/>
                </a:cubicBezTo>
                <a:cubicBezTo>
                  <a:pt x="321" y="135"/>
                  <a:pt x="313" y="137"/>
                  <a:pt x="305" y="141"/>
                </a:cubicBezTo>
                <a:cubicBezTo>
                  <a:pt x="305" y="141"/>
                  <a:pt x="305" y="141"/>
                  <a:pt x="305" y="141"/>
                </a:cubicBezTo>
                <a:cubicBezTo>
                  <a:pt x="217" y="182"/>
                  <a:pt x="217" y="182"/>
                  <a:pt x="217" y="182"/>
                </a:cubicBezTo>
                <a:cubicBezTo>
                  <a:pt x="217" y="183"/>
                  <a:pt x="217" y="183"/>
                  <a:pt x="217" y="183"/>
                </a:cubicBezTo>
                <a:cubicBezTo>
                  <a:pt x="212" y="185"/>
                  <a:pt x="208" y="190"/>
                  <a:pt x="208" y="196"/>
                </a:cubicBezTo>
                <a:close/>
                <a:moveTo>
                  <a:pt x="183" y="196"/>
                </a:moveTo>
                <a:cubicBezTo>
                  <a:pt x="183" y="190"/>
                  <a:pt x="179" y="185"/>
                  <a:pt x="174" y="183"/>
                </a:cubicBezTo>
                <a:cubicBezTo>
                  <a:pt x="174" y="183"/>
                  <a:pt x="174" y="183"/>
                  <a:pt x="174" y="183"/>
                </a:cubicBezTo>
                <a:cubicBezTo>
                  <a:pt x="86" y="141"/>
                  <a:pt x="86" y="141"/>
                  <a:pt x="86" y="141"/>
                </a:cubicBezTo>
                <a:cubicBezTo>
                  <a:pt x="86" y="141"/>
                  <a:pt x="86" y="141"/>
                  <a:pt x="86" y="141"/>
                </a:cubicBezTo>
                <a:cubicBezTo>
                  <a:pt x="79" y="137"/>
                  <a:pt x="70" y="135"/>
                  <a:pt x="61" y="135"/>
                </a:cubicBezTo>
                <a:cubicBezTo>
                  <a:pt x="27" y="135"/>
                  <a:pt x="0" y="162"/>
                  <a:pt x="0" y="196"/>
                </a:cubicBezTo>
                <a:cubicBezTo>
                  <a:pt x="0" y="229"/>
                  <a:pt x="27" y="257"/>
                  <a:pt x="61" y="257"/>
                </a:cubicBezTo>
                <a:cubicBezTo>
                  <a:pt x="70" y="257"/>
                  <a:pt x="79" y="254"/>
                  <a:pt x="86" y="251"/>
                </a:cubicBezTo>
                <a:cubicBezTo>
                  <a:pt x="86" y="251"/>
                  <a:pt x="86" y="251"/>
                  <a:pt x="86" y="251"/>
                </a:cubicBezTo>
                <a:cubicBezTo>
                  <a:pt x="174" y="209"/>
                  <a:pt x="174" y="209"/>
                  <a:pt x="174" y="209"/>
                </a:cubicBezTo>
                <a:cubicBezTo>
                  <a:pt x="174" y="209"/>
                  <a:pt x="174" y="209"/>
                  <a:pt x="174" y="209"/>
                </a:cubicBezTo>
                <a:cubicBezTo>
                  <a:pt x="179" y="207"/>
                  <a:pt x="183" y="202"/>
                  <a:pt x="183" y="19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0FE61-0AD5-6D7F-029C-C17B957B5311}"/>
              </a:ext>
            </a:extLst>
          </p:cNvPr>
          <p:cNvSpPr txBox="1"/>
          <p:nvPr userDrawn="1"/>
        </p:nvSpPr>
        <p:spPr>
          <a:xfrm>
            <a:off x="1058788" y="6590620"/>
            <a:ext cx="3291269" cy="267380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algn="r">
              <a:defRPr sz="900"/>
            </a:lvl1pPr>
          </a:lstStyle>
          <a:p>
            <a:pPr lvl="0" algn="l"/>
            <a:r>
              <a:rPr lang="en-US" sz="800" dirty="0">
                <a:solidFill>
                  <a:schemeClr val="bg1"/>
                </a:solidFill>
              </a:rPr>
              <a:t>Copyright © 2024 Blue Yonder, Inc. All rights reserved.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9312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E2B2C88A-B3AB-6642-B681-5D6870C706C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" y="0"/>
            <a:ext cx="12191998" cy="5354856"/>
          </a:xfrm>
          <a:custGeom>
            <a:avLst/>
            <a:gdLst>
              <a:gd name="connsiteX0" fmla="*/ 0 w 12188823"/>
              <a:gd name="connsiteY0" fmla="*/ 0 h 5354856"/>
              <a:gd name="connsiteX1" fmla="*/ 12188823 w 12188823"/>
              <a:gd name="connsiteY1" fmla="*/ 0 h 5354856"/>
              <a:gd name="connsiteX2" fmla="*/ 12188823 w 12188823"/>
              <a:gd name="connsiteY2" fmla="*/ 2883325 h 5354856"/>
              <a:gd name="connsiteX3" fmla="*/ 11670890 w 12188823"/>
              <a:gd name="connsiteY3" fmla="*/ 3144472 h 5354856"/>
              <a:gd name="connsiteX4" fmla="*/ 9422296 w 12188823"/>
              <a:gd name="connsiteY4" fmla="*/ 4104861 h 5354856"/>
              <a:gd name="connsiteX5" fmla="*/ 2623930 w 12188823"/>
              <a:gd name="connsiteY5" fmla="*/ 5354856 h 5354856"/>
              <a:gd name="connsiteX6" fmla="*/ 63066 w 12188823"/>
              <a:gd name="connsiteY6" fmla="*/ 5249182 h 5354856"/>
              <a:gd name="connsiteX7" fmla="*/ 0 w 12188823"/>
              <a:gd name="connsiteY7" fmla="*/ 5242429 h 535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823" h="5354856">
                <a:moveTo>
                  <a:pt x="0" y="0"/>
                </a:moveTo>
                <a:lnTo>
                  <a:pt x="12188823" y="0"/>
                </a:lnTo>
                <a:lnTo>
                  <a:pt x="12188823" y="2883325"/>
                </a:lnTo>
                <a:lnTo>
                  <a:pt x="11670890" y="3144472"/>
                </a:lnTo>
                <a:cubicBezTo>
                  <a:pt x="10971293" y="3489839"/>
                  <a:pt x="10223811" y="3830144"/>
                  <a:pt x="9422296" y="4104861"/>
                </a:cubicBezTo>
                <a:cubicBezTo>
                  <a:pt x="7705961" y="4707828"/>
                  <a:pt x="5678539" y="5268029"/>
                  <a:pt x="2623930" y="5354856"/>
                </a:cubicBezTo>
                <a:cubicBezTo>
                  <a:pt x="1228210" y="5349389"/>
                  <a:pt x="485594" y="5292237"/>
                  <a:pt x="63066" y="5249182"/>
                </a:cubicBezTo>
                <a:lnTo>
                  <a:pt x="0" y="524242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Select picture placeholder and bring to front. Click on icon to add picture. Once picture is formatted send to back.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2267" y="607553"/>
            <a:ext cx="7473891" cy="2104232"/>
          </a:xfrm>
        </p:spPr>
        <p:txBody>
          <a:bodyPr anchor="b"/>
          <a:lstStyle>
            <a:lvl1pPr>
              <a:lnSpc>
                <a:spcPct val="90000"/>
              </a:lnSpc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9990" y="3000467"/>
            <a:ext cx="7473891" cy="4230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9990" y="3434473"/>
            <a:ext cx="4343829" cy="78158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169863" indent="-169863">
              <a:spcBef>
                <a:spcPts val="0"/>
              </a:spcBef>
              <a:buNone/>
              <a:defRPr lang="en-US" sz="1400" b="0" smtClean="0">
                <a:solidFill>
                  <a:schemeClr val="bg1"/>
                </a:solidFill>
              </a:defRPr>
            </a:lvl1pPr>
            <a:lvl2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en-US" dirty="0"/>
              <a:t>Name, Title, Date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D53DD1-F091-461F-B294-40E3CB7350F6}"/>
              </a:ext>
            </a:extLst>
          </p:cNvPr>
          <p:cNvGrpSpPr/>
          <p:nvPr userDrawn="1"/>
        </p:nvGrpSpPr>
        <p:grpSpPr>
          <a:xfrm>
            <a:off x="9097298" y="5848510"/>
            <a:ext cx="2727495" cy="662722"/>
            <a:chOff x="4721225" y="3724275"/>
            <a:chExt cx="7121525" cy="1730375"/>
          </a:xfrm>
          <a:solidFill>
            <a:schemeClr val="accent1"/>
          </a:solidFill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4FBDAB62-BCD6-49CC-B57B-AA2D8A331E3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864725" y="4995863"/>
              <a:ext cx="228600" cy="114300"/>
            </a:xfrm>
            <a:custGeom>
              <a:avLst/>
              <a:gdLst>
                <a:gd name="T0" fmla="*/ 56 w 144"/>
                <a:gd name="T1" fmla="*/ 12 h 72"/>
                <a:gd name="T2" fmla="*/ 34 w 144"/>
                <a:gd name="T3" fmla="*/ 12 h 72"/>
                <a:gd name="T4" fmla="*/ 34 w 144"/>
                <a:gd name="T5" fmla="*/ 72 h 72"/>
                <a:gd name="T6" fmla="*/ 22 w 144"/>
                <a:gd name="T7" fmla="*/ 72 h 72"/>
                <a:gd name="T8" fmla="*/ 22 w 144"/>
                <a:gd name="T9" fmla="*/ 12 h 72"/>
                <a:gd name="T10" fmla="*/ 0 w 144"/>
                <a:gd name="T11" fmla="*/ 12 h 72"/>
                <a:gd name="T12" fmla="*/ 0 w 144"/>
                <a:gd name="T13" fmla="*/ 0 h 72"/>
                <a:gd name="T14" fmla="*/ 56 w 144"/>
                <a:gd name="T15" fmla="*/ 0 h 72"/>
                <a:gd name="T16" fmla="*/ 56 w 144"/>
                <a:gd name="T17" fmla="*/ 12 h 72"/>
                <a:gd name="T18" fmla="*/ 144 w 144"/>
                <a:gd name="T19" fmla="*/ 72 h 72"/>
                <a:gd name="T20" fmla="*/ 133 w 144"/>
                <a:gd name="T21" fmla="*/ 72 h 72"/>
                <a:gd name="T22" fmla="*/ 133 w 144"/>
                <a:gd name="T23" fmla="*/ 12 h 72"/>
                <a:gd name="T24" fmla="*/ 113 w 144"/>
                <a:gd name="T25" fmla="*/ 72 h 72"/>
                <a:gd name="T26" fmla="*/ 103 w 144"/>
                <a:gd name="T27" fmla="*/ 72 h 72"/>
                <a:gd name="T28" fmla="*/ 82 w 144"/>
                <a:gd name="T29" fmla="*/ 12 h 72"/>
                <a:gd name="T30" fmla="*/ 82 w 144"/>
                <a:gd name="T31" fmla="*/ 72 h 72"/>
                <a:gd name="T32" fmla="*/ 71 w 144"/>
                <a:gd name="T33" fmla="*/ 72 h 72"/>
                <a:gd name="T34" fmla="*/ 71 w 144"/>
                <a:gd name="T35" fmla="*/ 0 h 72"/>
                <a:gd name="T36" fmla="*/ 90 w 144"/>
                <a:gd name="T37" fmla="*/ 0 h 72"/>
                <a:gd name="T38" fmla="*/ 108 w 144"/>
                <a:gd name="T39" fmla="*/ 55 h 72"/>
                <a:gd name="T40" fmla="*/ 126 w 144"/>
                <a:gd name="T41" fmla="*/ 0 h 72"/>
                <a:gd name="T42" fmla="*/ 144 w 144"/>
                <a:gd name="T43" fmla="*/ 0 h 72"/>
                <a:gd name="T44" fmla="*/ 144 w 144"/>
                <a:gd name="T4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4" h="72">
                  <a:moveTo>
                    <a:pt x="56" y="12"/>
                  </a:moveTo>
                  <a:lnTo>
                    <a:pt x="34" y="12"/>
                  </a:lnTo>
                  <a:lnTo>
                    <a:pt x="34" y="72"/>
                  </a:lnTo>
                  <a:lnTo>
                    <a:pt x="22" y="72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2"/>
                  </a:lnTo>
                  <a:close/>
                  <a:moveTo>
                    <a:pt x="144" y="72"/>
                  </a:moveTo>
                  <a:lnTo>
                    <a:pt x="133" y="72"/>
                  </a:lnTo>
                  <a:lnTo>
                    <a:pt x="133" y="12"/>
                  </a:lnTo>
                  <a:lnTo>
                    <a:pt x="113" y="72"/>
                  </a:lnTo>
                  <a:lnTo>
                    <a:pt x="103" y="72"/>
                  </a:lnTo>
                  <a:lnTo>
                    <a:pt x="82" y="12"/>
                  </a:lnTo>
                  <a:lnTo>
                    <a:pt x="82" y="72"/>
                  </a:lnTo>
                  <a:lnTo>
                    <a:pt x="71" y="72"/>
                  </a:lnTo>
                  <a:lnTo>
                    <a:pt x="71" y="0"/>
                  </a:lnTo>
                  <a:lnTo>
                    <a:pt x="90" y="0"/>
                  </a:lnTo>
                  <a:lnTo>
                    <a:pt x="108" y="55"/>
                  </a:lnTo>
                  <a:lnTo>
                    <a:pt x="126" y="0"/>
                  </a:lnTo>
                  <a:lnTo>
                    <a:pt x="144" y="0"/>
                  </a:lnTo>
                  <a:lnTo>
                    <a:pt x="144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E1E56E4-3DB4-4966-BFE6-6D7903AEA6E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38850" y="4994275"/>
              <a:ext cx="3835400" cy="460375"/>
            </a:xfrm>
            <a:custGeom>
              <a:avLst/>
              <a:gdLst>
                <a:gd name="T0" fmla="*/ 80 w 1491"/>
                <a:gd name="T1" fmla="*/ 11 h 179"/>
                <a:gd name="T2" fmla="*/ 72 w 1491"/>
                <a:gd name="T3" fmla="*/ 61 h 179"/>
                <a:gd name="T4" fmla="*/ 163 w 1491"/>
                <a:gd name="T5" fmla="*/ 129 h 179"/>
                <a:gd name="T6" fmla="*/ 102 w 1491"/>
                <a:gd name="T7" fmla="*/ 39 h 179"/>
                <a:gd name="T8" fmla="*/ 147 w 1491"/>
                <a:gd name="T9" fmla="*/ 39 h 179"/>
                <a:gd name="T10" fmla="*/ 197 w 1491"/>
                <a:gd name="T11" fmla="*/ 1 h 179"/>
                <a:gd name="T12" fmla="*/ 218 w 1491"/>
                <a:gd name="T13" fmla="*/ 131 h 179"/>
                <a:gd name="T14" fmla="*/ 228 w 1491"/>
                <a:gd name="T15" fmla="*/ 33 h 179"/>
                <a:gd name="T16" fmla="*/ 260 w 1491"/>
                <a:gd name="T17" fmla="*/ 14 h 179"/>
                <a:gd name="T18" fmla="*/ 278 w 1491"/>
                <a:gd name="T19" fmla="*/ 53 h 179"/>
                <a:gd name="T20" fmla="*/ 228 w 1491"/>
                <a:gd name="T21" fmla="*/ 33 h 179"/>
                <a:gd name="T22" fmla="*/ 291 w 1491"/>
                <a:gd name="T23" fmla="*/ 10 h 179"/>
                <a:gd name="T24" fmla="*/ 308 w 1491"/>
                <a:gd name="T25" fmla="*/ 125 h 179"/>
                <a:gd name="T26" fmla="*/ 327 w 1491"/>
                <a:gd name="T27" fmla="*/ 1 h 179"/>
                <a:gd name="T28" fmla="*/ 359 w 1491"/>
                <a:gd name="T29" fmla="*/ 117 h 179"/>
                <a:gd name="T30" fmla="*/ 327 w 1491"/>
                <a:gd name="T31" fmla="*/ 1 h 179"/>
                <a:gd name="T32" fmla="*/ 395 w 1491"/>
                <a:gd name="T33" fmla="*/ 119 h 179"/>
                <a:gd name="T34" fmla="*/ 371 w 1491"/>
                <a:gd name="T35" fmla="*/ 103 h 179"/>
                <a:gd name="T36" fmla="*/ 455 w 1491"/>
                <a:gd name="T37" fmla="*/ 171 h 179"/>
                <a:gd name="T38" fmla="*/ 513 w 1491"/>
                <a:gd name="T39" fmla="*/ 132 h 179"/>
                <a:gd name="T40" fmla="*/ 468 w 1491"/>
                <a:gd name="T41" fmla="*/ 39 h 179"/>
                <a:gd name="T42" fmla="*/ 513 w 1491"/>
                <a:gd name="T43" fmla="*/ 39 h 179"/>
                <a:gd name="T44" fmla="*/ 583 w 1491"/>
                <a:gd name="T45" fmla="*/ 37 h 179"/>
                <a:gd name="T46" fmla="*/ 543 w 1491"/>
                <a:gd name="T47" fmla="*/ 88 h 179"/>
                <a:gd name="T48" fmla="*/ 558 w 1491"/>
                <a:gd name="T49" fmla="*/ 84 h 179"/>
                <a:gd name="T50" fmla="*/ 608 w 1491"/>
                <a:gd name="T51" fmla="*/ 84 h 179"/>
                <a:gd name="T52" fmla="*/ 638 w 1491"/>
                <a:gd name="T53" fmla="*/ 39 h 179"/>
                <a:gd name="T54" fmla="*/ 699 w 1491"/>
                <a:gd name="T55" fmla="*/ 117 h 179"/>
                <a:gd name="T56" fmla="*/ 734 w 1491"/>
                <a:gd name="T57" fmla="*/ 42 h 179"/>
                <a:gd name="T58" fmla="*/ 764 w 1491"/>
                <a:gd name="T59" fmla="*/ 52 h 179"/>
                <a:gd name="T60" fmla="*/ 734 w 1491"/>
                <a:gd name="T61" fmla="*/ 42 h 179"/>
                <a:gd name="T62" fmla="*/ 909 w 1491"/>
                <a:gd name="T63" fmla="*/ 88 h 179"/>
                <a:gd name="T64" fmla="*/ 832 w 1491"/>
                <a:gd name="T65" fmla="*/ 179 h 179"/>
                <a:gd name="T66" fmla="*/ 848 w 1491"/>
                <a:gd name="T67" fmla="*/ 54 h 179"/>
                <a:gd name="T68" fmla="*/ 893 w 1491"/>
                <a:gd name="T69" fmla="*/ 83 h 179"/>
                <a:gd name="T70" fmla="*/ 1001 w 1491"/>
                <a:gd name="T71" fmla="*/ 88 h 179"/>
                <a:gd name="T72" fmla="*/ 986 w 1491"/>
                <a:gd name="T73" fmla="*/ 84 h 179"/>
                <a:gd name="T74" fmla="*/ 961 w 1491"/>
                <a:gd name="T75" fmla="*/ 120 h 179"/>
                <a:gd name="T76" fmla="*/ 1030 w 1491"/>
                <a:gd name="T77" fmla="*/ 11 h 179"/>
                <a:gd name="T78" fmla="*/ 1030 w 1491"/>
                <a:gd name="T79" fmla="*/ 53 h 179"/>
                <a:gd name="T80" fmla="*/ 1071 w 1491"/>
                <a:gd name="T81" fmla="*/ 128 h 179"/>
                <a:gd name="T82" fmla="*/ 1156 w 1491"/>
                <a:gd name="T83" fmla="*/ 92 h 179"/>
                <a:gd name="T84" fmla="*/ 1150 w 1491"/>
                <a:gd name="T85" fmla="*/ 115 h 179"/>
                <a:gd name="T86" fmla="*/ 1076 w 1491"/>
                <a:gd name="T87" fmla="*/ 83 h 179"/>
                <a:gd name="T88" fmla="*/ 1092 w 1491"/>
                <a:gd name="T89" fmla="*/ 80 h 179"/>
                <a:gd name="T90" fmla="*/ 1092 w 1491"/>
                <a:gd name="T91" fmla="*/ 79 h 179"/>
                <a:gd name="T92" fmla="*/ 1248 w 1491"/>
                <a:gd name="T93" fmla="*/ 77 h 179"/>
                <a:gd name="T94" fmla="*/ 1208 w 1491"/>
                <a:gd name="T95" fmla="*/ 52 h 179"/>
                <a:gd name="T96" fmla="*/ 1172 w 1491"/>
                <a:gd name="T97" fmla="*/ 42 h 179"/>
                <a:gd name="T98" fmla="*/ 1314 w 1491"/>
                <a:gd name="T99" fmla="*/ 39 h 179"/>
                <a:gd name="T100" fmla="*/ 1295 w 1491"/>
                <a:gd name="T101" fmla="*/ 120 h 179"/>
                <a:gd name="T102" fmla="*/ 1263 w 1491"/>
                <a:gd name="T103" fmla="*/ 100 h 179"/>
                <a:gd name="T104" fmla="*/ 1340 w 1491"/>
                <a:gd name="T105" fmla="*/ 20 h 179"/>
                <a:gd name="T106" fmla="*/ 1348 w 1491"/>
                <a:gd name="T107" fmla="*/ 39 h 179"/>
                <a:gd name="T108" fmla="*/ 1333 w 1491"/>
                <a:gd name="T109" fmla="*/ 39 h 179"/>
                <a:gd name="T110" fmla="*/ 1361 w 1491"/>
                <a:gd name="T111" fmla="*/ 103 h 179"/>
                <a:gd name="T112" fmla="*/ 1398 w 1491"/>
                <a:gd name="T113" fmla="*/ 52 h 179"/>
                <a:gd name="T114" fmla="*/ 1437 w 1491"/>
                <a:gd name="T115" fmla="*/ 71 h 179"/>
                <a:gd name="T116" fmla="*/ 1376 w 1491"/>
                <a:gd name="T117" fmla="*/ 104 h 179"/>
                <a:gd name="T118" fmla="*/ 1454 w 1491"/>
                <a:gd name="T119" fmla="*/ 1 h 179"/>
                <a:gd name="T120" fmla="*/ 1487 w 1491"/>
                <a:gd name="T121" fmla="*/ 117 h 179"/>
                <a:gd name="T122" fmla="*/ 1454 w 1491"/>
                <a:gd name="T123" fmla="*/ 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91" h="179">
                  <a:moveTo>
                    <a:pt x="17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72" y="76"/>
                    <a:pt x="72" y="76"/>
                    <a:pt x="72" y="76"/>
                  </a:cubicBezTo>
                  <a:cubicBezTo>
                    <a:pt x="17" y="76"/>
                    <a:pt x="17" y="76"/>
                    <a:pt x="17" y="76"/>
                  </a:cubicBezTo>
                  <a:lnTo>
                    <a:pt x="17" y="132"/>
                  </a:lnTo>
                  <a:close/>
                  <a:moveTo>
                    <a:pt x="163" y="129"/>
                  </a:moveTo>
                  <a:cubicBezTo>
                    <a:pt x="153" y="132"/>
                    <a:pt x="142" y="134"/>
                    <a:pt x="126" y="134"/>
                  </a:cubicBezTo>
                  <a:cubicBezTo>
                    <a:pt x="103" y="134"/>
                    <a:pt x="86" y="124"/>
                    <a:pt x="86" y="94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102" y="115"/>
                    <a:pt x="112" y="120"/>
                    <a:pt x="126" y="120"/>
                  </a:cubicBezTo>
                  <a:cubicBezTo>
                    <a:pt x="136" y="120"/>
                    <a:pt x="141" y="119"/>
                    <a:pt x="147" y="117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63" y="39"/>
                    <a:pt x="163" y="39"/>
                    <a:pt x="163" y="39"/>
                  </a:cubicBezTo>
                  <a:lnTo>
                    <a:pt x="163" y="129"/>
                  </a:lnTo>
                  <a:close/>
                  <a:moveTo>
                    <a:pt x="182" y="1"/>
                  </a:moveTo>
                  <a:cubicBezTo>
                    <a:pt x="197" y="1"/>
                    <a:pt x="197" y="1"/>
                    <a:pt x="197" y="1"/>
                  </a:cubicBezTo>
                  <a:cubicBezTo>
                    <a:pt x="197" y="103"/>
                    <a:pt x="197" y="103"/>
                    <a:pt x="197" y="103"/>
                  </a:cubicBezTo>
                  <a:cubicBezTo>
                    <a:pt x="197" y="116"/>
                    <a:pt x="201" y="119"/>
                    <a:pt x="206" y="119"/>
                  </a:cubicBezTo>
                  <a:cubicBezTo>
                    <a:pt x="210" y="119"/>
                    <a:pt x="212" y="118"/>
                    <a:pt x="214" y="117"/>
                  </a:cubicBezTo>
                  <a:cubicBezTo>
                    <a:pt x="218" y="131"/>
                    <a:pt x="218" y="131"/>
                    <a:pt x="218" y="131"/>
                  </a:cubicBezTo>
                  <a:cubicBezTo>
                    <a:pt x="214" y="133"/>
                    <a:pt x="211" y="134"/>
                    <a:pt x="204" y="134"/>
                  </a:cubicBezTo>
                  <a:cubicBezTo>
                    <a:pt x="192" y="134"/>
                    <a:pt x="182" y="126"/>
                    <a:pt x="182" y="103"/>
                  </a:cubicBezTo>
                  <a:lnTo>
                    <a:pt x="182" y="1"/>
                  </a:lnTo>
                  <a:close/>
                  <a:moveTo>
                    <a:pt x="228" y="33"/>
                  </a:moveTo>
                  <a:cubicBezTo>
                    <a:pt x="228" y="8"/>
                    <a:pt x="242" y="0"/>
                    <a:pt x="260" y="0"/>
                  </a:cubicBezTo>
                  <a:cubicBezTo>
                    <a:pt x="270" y="0"/>
                    <a:pt x="278" y="2"/>
                    <a:pt x="284" y="5"/>
                  </a:cubicBezTo>
                  <a:cubicBezTo>
                    <a:pt x="279" y="19"/>
                    <a:pt x="279" y="19"/>
                    <a:pt x="279" y="19"/>
                  </a:cubicBezTo>
                  <a:cubicBezTo>
                    <a:pt x="274" y="16"/>
                    <a:pt x="268" y="14"/>
                    <a:pt x="260" y="14"/>
                  </a:cubicBezTo>
                  <a:cubicBezTo>
                    <a:pt x="250" y="14"/>
                    <a:pt x="244" y="19"/>
                    <a:pt x="244" y="33"/>
                  </a:cubicBezTo>
                  <a:cubicBezTo>
                    <a:pt x="244" y="39"/>
                    <a:pt x="244" y="39"/>
                    <a:pt x="244" y="39"/>
                  </a:cubicBezTo>
                  <a:cubicBezTo>
                    <a:pt x="278" y="39"/>
                    <a:pt x="278" y="39"/>
                    <a:pt x="278" y="39"/>
                  </a:cubicBezTo>
                  <a:cubicBezTo>
                    <a:pt x="278" y="53"/>
                    <a:pt x="278" y="53"/>
                    <a:pt x="278" y="53"/>
                  </a:cubicBezTo>
                  <a:cubicBezTo>
                    <a:pt x="244" y="53"/>
                    <a:pt x="244" y="53"/>
                    <a:pt x="244" y="53"/>
                  </a:cubicBezTo>
                  <a:cubicBezTo>
                    <a:pt x="244" y="132"/>
                    <a:pt x="244" y="132"/>
                    <a:pt x="244" y="132"/>
                  </a:cubicBezTo>
                  <a:cubicBezTo>
                    <a:pt x="228" y="132"/>
                    <a:pt x="228" y="132"/>
                    <a:pt x="228" y="132"/>
                  </a:cubicBezTo>
                  <a:lnTo>
                    <a:pt x="228" y="33"/>
                  </a:lnTo>
                  <a:close/>
                  <a:moveTo>
                    <a:pt x="301" y="0"/>
                  </a:moveTo>
                  <a:cubicBezTo>
                    <a:pt x="306" y="0"/>
                    <a:pt x="311" y="5"/>
                    <a:pt x="311" y="10"/>
                  </a:cubicBezTo>
                  <a:cubicBezTo>
                    <a:pt x="311" y="16"/>
                    <a:pt x="306" y="20"/>
                    <a:pt x="301" y="20"/>
                  </a:cubicBezTo>
                  <a:cubicBezTo>
                    <a:pt x="295" y="20"/>
                    <a:pt x="291" y="16"/>
                    <a:pt x="291" y="10"/>
                  </a:cubicBezTo>
                  <a:cubicBezTo>
                    <a:pt x="291" y="5"/>
                    <a:pt x="295" y="0"/>
                    <a:pt x="301" y="0"/>
                  </a:cubicBezTo>
                  <a:close/>
                  <a:moveTo>
                    <a:pt x="293" y="39"/>
                  </a:moveTo>
                  <a:cubicBezTo>
                    <a:pt x="308" y="39"/>
                    <a:pt x="308" y="39"/>
                    <a:pt x="308" y="39"/>
                  </a:cubicBezTo>
                  <a:cubicBezTo>
                    <a:pt x="308" y="125"/>
                    <a:pt x="308" y="125"/>
                    <a:pt x="308" y="125"/>
                  </a:cubicBezTo>
                  <a:cubicBezTo>
                    <a:pt x="308" y="132"/>
                    <a:pt x="308" y="132"/>
                    <a:pt x="308" y="132"/>
                  </a:cubicBezTo>
                  <a:cubicBezTo>
                    <a:pt x="293" y="132"/>
                    <a:pt x="293" y="132"/>
                    <a:pt x="293" y="132"/>
                  </a:cubicBezTo>
                  <a:lnTo>
                    <a:pt x="293" y="39"/>
                  </a:lnTo>
                  <a:close/>
                  <a:moveTo>
                    <a:pt x="327" y="1"/>
                  </a:moveTo>
                  <a:cubicBezTo>
                    <a:pt x="342" y="1"/>
                    <a:pt x="342" y="1"/>
                    <a:pt x="342" y="1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342" y="116"/>
                    <a:pt x="346" y="119"/>
                    <a:pt x="351" y="119"/>
                  </a:cubicBezTo>
                  <a:cubicBezTo>
                    <a:pt x="355" y="119"/>
                    <a:pt x="357" y="118"/>
                    <a:pt x="359" y="117"/>
                  </a:cubicBezTo>
                  <a:cubicBezTo>
                    <a:pt x="363" y="131"/>
                    <a:pt x="363" y="131"/>
                    <a:pt x="363" y="131"/>
                  </a:cubicBezTo>
                  <a:cubicBezTo>
                    <a:pt x="360" y="133"/>
                    <a:pt x="356" y="134"/>
                    <a:pt x="350" y="134"/>
                  </a:cubicBezTo>
                  <a:cubicBezTo>
                    <a:pt x="337" y="134"/>
                    <a:pt x="327" y="126"/>
                    <a:pt x="327" y="103"/>
                  </a:cubicBezTo>
                  <a:lnTo>
                    <a:pt x="327" y="1"/>
                  </a:lnTo>
                  <a:close/>
                  <a:moveTo>
                    <a:pt x="371" y="1"/>
                  </a:moveTo>
                  <a:cubicBezTo>
                    <a:pt x="386" y="1"/>
                    <a:pt x="386" y="1"/>
                    <a:pt x="386" y="1"/>
                  </a:cubicBezTo>
                  <a:cubicBezTo>
                    <a:pt x="386" y="103"/>
                    <a:pt x="386" y="103"/>
                    <a:pt x="386" y="103"/>
                  </a:cubicBezTo>
                  <a:cubicBezTo>
                    <a:pt x="386" y="116"/>
                    <a:pt x="390" y="119"/>
                    <a:pt x="395" y="119"/>
                  </a:cubicBezTo>
                  <a:cubicBezTo>
                    <a:pt x="399" y="119"/>
                    <a:pt x="401" y="118"/>
                    <a:pt x="403" y="117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403" y="133"/>
                    <a:pt x="400" y="134"/>
                    <a:pt x="394" y="134"/>
                  </a:cubicBezTo>
                  <a:cubicBezTo>
                    <a:pt x="381" y="134"/>
                    <a:pt x="371" y="126"/>
                    <a:pt x="371" y="103"/>
                  </a:cubicBezTo>
                  <a:lnTo>
                    <a:pt x="371" y="1"/>
                  </a:lnTo>
                  <a:close/>
                  <a:moveTo>
                    <a:pt x="529" y="139"/>
                  </a:moveTo>
                  <a:cubicBezTo>
                    <a:pt x="529" y="168"/>
                    <a:pt x="512" y="179"/>
                    <a:pt x="489" y="179"/>
                  </a:cubicBezTo>
                  <a:cubicBezTo>
                    <a:pt x="475" y="179"/>
                    <a:pt x="465" y="176"/>
                    <a:pt x="455" y="171"/>
                  </a:cubicBezTo>
                  <a:cubicBezTo>
                    <a:pt x="459" y="158"/>
                    <a:pt x="459" y="158"/>
                    <a:pt x="459" y="158"/>
                  </a:cubicBezTo>
                  <a:cubicBezTo>
                    <a:pt x="467" y="162"/>
                    <a:pt x="477" y="165"/>
                    <a:pt x="489" y="165"/>
                  </a:cubicBezTo>
                  <a:cubicBezTo>
                    <a:pt x="504" y="165"/>
                    <a:pt x="513" y="159"/>
                    <a:pt x="513" y="139"/>
                  </a:cubicBezTo>
                  <a:cubicBezTo>
                    <a:pt x="513" y="132"/>
                    <a:pt x="513" y="132"/>
                    <a:pt x="513" y="132"/>
                  </a:cubicBezTo>
                  <a:cubicBezTo>
                    <a:pt x="508" y="133"/>
                    <a:pt x="500" y="134"/>
                    <a:pt x="491" y="134"/>
                  </a:cubicBezTo>
                  <a:cubicBezTo>
                    <a:pt x="470" y="134"/>
                    <a:pt x="452" y="125"/>
                    <a:pt x="452" y="94"/>
                  </a:cubicBezTo>
                  <a:cubicBezTo>
                    <a:pt x="452" y="39"/>
                    <a:pt x="452" y="39"/>
                    <a:pt x="452" y="39"/>
                  </a:cubicBezTo>
                  <a:cubicBezTo>
                    <a:pt x="468" y="39"/>
                    <a:pt x="468" y="39"/>
                    <a:pt x="468" y="39"/>
                  </a:cubicBezTo>
                  <a:cubicBezTo>
                    <a:pt x="468" y="95"/>
                    <a:pt x="468" y="95"/>
                    <a:pt x="468" y="95"/>
                  </a:cubicBezTo>
                  <a:cubicBezTo>
                    <a:pt x="468" y="115"/>
                    <a:pt x="477" y="120"/>
                    <a:pt x="492" y="120"/>
                  </a:cubicBezTo>
                  <a:cubicBezTo>
                    <a:pt x="502" y="120"/>
                    <a:pt x="507" y="119"/>
                    <a:pt x="513" y="117"/>
                  </a:cubicBezTo>
                  <a:cubicBezTo>
                    <a:pt x="513" y="39"/>
                    <a:pt x="513" y="39"/>
                    <a:pt x="513" y="39"/>
                  </a:cubicBezTo>
                  <a:cubicBezTo>
                    <a:pt x="529" y="39"/>
                    <a:pt x="529" y="39"/>
                    <a:pt x="529" y="39"/>
                  </a:cubicBezTo>
                  <a:lnTo>
                    <a:pt x="529" y="139"/>
                  </a:lnTo>
                  <a:close/>
                  <a:moveTo>
                    <a:pt x="543" y="84"/>
                  </a:moveTo>
                  <a:cubicBezTo>
                    <a:pt x="543" y="50"/>
                    <a:pt x="560" y="37"/>
                    <a:pt x="583" y="37"/>
                  </a:cubicBezTo>
                  <a:cubicBezTo>
                    <a:pt x="607" y="37"/>
                    <a:pt x="624" y="50"/>
                    <a:pt x="624" y="84"/>
                  </a:cubicBezTo>
                  <a:cubicBezTo>
                    <a:pt x="624" y="88"/>
                    <a:pt x="624" y="88"/>
                    <a:pt x="624" y="88"/>
                  </a:cubicBezTo>
                  <a:cubicBezTo>
                    <a:pt x="624" y="121"/>
                    <a:pt x="607" y="134"/>
                    <a:pt x="583" y="134"/>
                  </a:cubicBezTo>
                  <a:cubicBezTo>
                    <a:pt x="560" y="134"/>
                    <a:pt x="543" y="121"/>
                    <a:pt x="543" y="88"/>
                  </a:cubicBezTo>
                  <a:lnTo>
                    <a:pt x="543" y="84"/>
                  </a:lnTo>
                  <a:close/>
                  <a:moveTo>
                    <a:pt x="608" y="84"/>
                  </a:moveTo>
                  <a:cubicBezTo>
                    <a:pt x="608" y="60"/>
                    <a:pt x="599" y="52"/>
                    <a:pt x="583" y="52"/>
                  </a:cubicBezTo>
                  <a:cubicBezTo>
                    <a:pt x="568" y="52"/>
                    <a:pt x="558" y="60"/>
                    <a:pt x="558" y="84"/>
                  </a:cubicBezTo>
                  <a:cubicBezTo>
                    <a:pt x="558" y="88"/>
                    <a:pt x="558" y="88"/>
                    <a:pt x="558" y="88"/>
                  </a:cubicBezTo>
                  <a:cubicBezTo>
                    <a:pt x="558" y="112"/>
                    <a:pt x="568" y="120"/>
                    <a:pt x="583" y="120"/>
                  </a:cubicBezTo>
                  <a:cubicBezTo>
                    <a:pt x="599" y="120"/>
                    <a:pt x="608" y="112"/>
                    <a:pt x="608" y="88"/>
                  </a:cubicBezTo>
                  <a:lnTo>
                    <a:pt x="608" y="84"/>
                  </a:lnTo>
                  <a:close/>
                  <a:moveTo>
                    <a:pt x="715" y="129"/>
                  </a:moveTo>
                  <a:cubicBezTo>
                    <a:pt x="705" y="132"/>
                    <a:pt x="694" y="134"/>
                    <a:pt x="678" y="134"/>
                  </a:cubicBezTo>
                  <a:cubicBezTo>
                    <a:pt x="655" y="134"/>
                    <a:pt x="638" y="124"/>
                    <a:pt x="638" y="94"/>
                  </a:cubicBezTo>
                  <a:cubicBezTo>
                    <a:pt x="638" y="39"/>
                    <a:pt x="638" y="39"/>
                    <a:pt x="638" y="39"/>
                  </a:cubicBezTo>
                  <a:cubicBezTo>
                    <a:pt x="654" y="39"/>
                    <a:pt x="654" y="39"/>
                    <a:pt x="654" y="39"/>
                  </a:cubicBezTo>
                  <a:cubicBezTo>
                    <a:pt x="654" y="95"/>
                    <a:pt x="654" y="95"/>
                    <a:pt x="654" y="95"/>
                  </a:cubicBezTo>
                  <a:cubicBezTo>
                    <a:pt x="654" y="115"/>
                    <a:pt x="664" y="120"/>
                    <a:pt x="678" y="120"/>
                  </a:cubicBezTo>
                  <a:cubicBezTo>
                    <a:pt x="688" y="120"/>
                    <a:pt x="693" y="119"/>
                    <a:pt x="699" y="117"/>
                  </a:cubicBezTo>
                  <a:cubicBezTo>
                    <a:pt x="699" y="39"/>
                    <a:pt x="699" y="39"/>
                    <a:pt x="699" y="39"/>
                  </a:cubicBezTo>
                  <a:cubicBezTo>
                    <a:pt x="715" y="39"/>
                    <a:pt x="715" y="39"/>
                    <a:pt x="715" y="39"/>
                  </a:cubicBezTo>
                  <a:lnTo>
                    <a:pt x="715" y="129"/>
                  </a:lnTo>
                  <a:close/>
                  <a:moveTo>
                    <a:pt x="734" y="42"/>
                  </a:moveTo>
                  <a:cubicBezTo>
                    <a:pt x="741" y="40"/>
                    <a:pt x="752" y="37"/>
                    <a:pt x="763" y="37"/>
                  </a:cubicBezTo>
                  <a:cubicBezTo>
                    <a:pt x="772" y="37"/>
                    <a:pt x="778" y="38"/>
                    <a:pt x="783" y="40"/>
                  </a:cubicBezTo>
                  <a:cubicBezTo>
                    <a:pt x="779" y="54"/>
                    <a:pt x="779" y="54"/>
                    <a:pt x="779" y="54"/>
                  </a:cubicBezTo>
                  <a:cubicBezTo>
                    <a:pt x="775" y="53"/>
                    <a:pt x="770" y="52"/>
                    <a:pt x="764" y="52"/>
                  </a:cubicBezTo>
                  <a:cubicBezTo>
                    <a:pt x="756" y="52"/>
                    <a:pt x="753" y="53"/>
                    <a:pt x="749" y="54"/>
                  </a:cubicBezTo>
                  <a:cubicBezTo>
                    <a:pt x="749" y="132"/>
                    <a:pt x="749" y="132"/>
                    <a:pt x="749" y="132"/>
                  </a:cubicBezTo>
                  <a:cubicBezTo>
                    <a:pt x="734" y="132"/>
                    <a:pt x="734" y="132"/>
                    <a:pt x="734" y="132"/>
                  </a:cubicBezTo>
                  <a:lnTo>
                    <a:pt x="734" y="42"/>
                  </a:lnTo>
                  <a:close/>
                  <a:moveTo>
                    <a:pt x="832" y="42"/>
                  </a:moveTo>
                  <a:cubicBezTo>
                    <a:pt x="842" y="38"/>
                    <a:pt x="856" y="37"/>
                    <a:pt x="866" y="37"/>
                  </a:cubicBezTo>
                  <a:cubicBezTo>
                    <a:pt x="891" y="37"/>
                    <a:pt x="909" y="52"/>
                    <a:pt x="909" y="83"/>
                  </a:cubicBezTo>
                  <a:cubicBezTo>
                    <a:pt x="909" y="88"/>
                    <a:pt x="909" y="88"/>
                    <a:pt x="909" y="88"/>
                  </a:cubicBezTo>
                  <a:cubicBezTo>
                    <a:pt x="909" y="120"/>
                    <a:pt x="891" y="134"/>
                    <a:pt x="867" y="134"/>
                  </a:cubicBezTo>
                  <a:cubicBezTo>
                    <a:pt x="859" y="134"/>
                    <a:pt x="853" y="133"/>
                    <a:pt x="848" y="131"/>
                  </a:cubicBezTo>
                  <a:cubicBezTo>
                    <a:pt x="848" y="179"/>
                    <a:pt x="848" y="179"/>
                    <a:pt x="848" y="179"/>
                  </a:cubicBezTo>
                  <a:cubicBezTo>
                    <a:pt x="832" y="179"/>
                    <a:pt x="832" y="179"/>
                    <a:pt x="832" y="179"/>
                  </a:cubicBezTo>
                  <a:lnTo>
                    <a:pt x="832" y="42"/>
                  </a:lnTo>
                  <a:close/>
                  <a:moveTo>
                    <a:pt x="893" y="83"/>
                  </a:moveTo>
                  <a:cubicBezTo>
                    <a:pt x="893" y="59"/>
                    <a:pt x="883" y="52"/>
                    <a:pt x="866" y="52"/>
                  </a:cubicBezTo>
                  <a:cubicBezTo>
                    <a:pt x="857" y="52"/>
                    <a:pt x="852" y="53"/>
                    <a:pt x="848" y="54"/>
                  </a:cubicBezTo>
                  <a:cubicBezTo>
                    <a:pt x="848" y="116"/>
                    <a:pt x="848" y="116"/>
                    <a:pt x="848" y="116"/>
                  </a:cubicBezTo>
                  <a:cubicBezTo>
                    <a:pt x="851" y="118"/>
                    <a:pt x="858" y="120"/>
                    <a:pt x="866" y="120"/>
                  </a:cubicBezTo>
                  <a:cubicBezTo>
                    <a:pt x="882" y="120"/>
                    <a:pt x="893" y="113"/>
                    <a:pt x="893" y="88"/>
                  </a:cubicBezTo>
                  <a:lnTo>
                    <a:pt x="893" y="83"/>
                  </a:lnTo>
                  <a:close/>
                  <a:moveTo>
                    <a:pt x="920" y="84"/>
                  </a:moveTo>
                  <a:cubicBezTo>
                    <a:pt x="920" y="50"/>
                    <a:pt x="937" y="37"/>
                    <a:pt x="961" y="37"/>
                  </a:cubicBezTo>
                  <a:cubicBezTo>
                    <a:pt x="984" y="37"/>
                    <a:pt x="1001" y="50"/>
                    <a:pt x="1001" y="84"/>
                  </a:cubicBezTo>
                  <a:cubicBezTo>
                    <a:pt x="1001" y="88"/>
                    <a:pt x="1001" y="88"/>
                    <a:pt x="1001" y="88"/>
                  </a:cubicBezTo>
                  <a:cubicBezTo>
                    <a:pt x="1001" y="121"/>
                    <a:pt x="984" y="134"/>
                    <a:pt x="961" y="134"/>
                  </a:cubicBezTo>
                  <a:cubicBezTo>
                    <a:pt x="937" y="134"/>
                    <a:pt x="920" y="121"/>
                    <a:pt x="920" y="88"/>
                  </a:cubicBezTo>
                  <a:lnTo>
                    <a:pt x="920" y="84"/>
                  </a:lnTo>
                  <a:close/>
                  <a:moveTo>
                    <a:pt x="986" y="84"/>
                  </a:moveTo>
                  <a:cubicBezTo>
                    <a:pt x="986" y="60"/>
                    <a:pt x="976" y="52"/>
                    <a:pt x="961" y="52"/>
                  </a:cubicBezTo>
                  <a:cubicBezTo>
                    <a:pt x="945" y="52"/>
                    <a:pt x="936" y="60"/>
                    <a:pt x="936" y="84"/>
                  </a:cubicBezTo>
                  <a:cubicBezTo>
                    <a:pt x="936" y="88"/>
                    <a:pt x="936" y="88"/>
                    <a:pt x="936" y="88"/>
                  </a:cubicBezTo>
                  <a:cubicBezTo>
                    <a:pt x="936" y="112"/>
                    <a:pt x="945" y="120"/>
                    <a:pt x="961" y="120"/>
                  </a:cubicBezTo>
                  <a:cubicBezTo>
                    <a:pt x="976" y="120"/>
                    <a:pt x="986" y="112"/>
                    <a:pt x="986" y="88"/>
                  </a:cubicBezTo>
                  <a:lnTo>
                    <a:pt x="986" y="84"/>
                  </a:lnTo>
                  <a:close/>
                  <a:moveTo>
                    <a:pt x="1014" y="11"/>
                  </a:moveTo>
                  <a:cubicBezTo>
                    <a:pt x="1030" y="11"/>
                    <a:pt x="1030" y="11"/>
                    <a:pt x="1030" y="11"/>
                  </a:cubicBezTo>
                  <a:cubicBezTo>
                    <a:pt x="1030" y="39"/>
                    <a:pt x="1030" y="39"/>
                    <a:pt x="1030" y="39"/>
                  </a:cubicBezTo>
                  <a:cubicBezTo>
                    <a:pt x="1065" y="39"/>
                    <a:pt x="1065" y="39"/>
                    <a:pt x="1065" y="39"/>
                  </a:cubicBezTo>
                  <a:cubicBezTo>
                    <a:pt x="1065" y="53"/>
                    <a:pt x="1065" y="53"/>
                    <a:pt x="1065" y="53"/>
                  </a:cubicBezTo>
                  <a:cubicBezTo>
                    <a:pt x="1030" y="53"/>
                    <a:pt x="1030" y="53"/>
                    <a:pt x="1030" y="53"/>
                  </a:cubicBezTo>
                  <a:cubicBezTo>
                    <a:pt x="1030" y="101"/>
                    <a:pt x="1030" y="101"/>
                    <a:pt x="1030" y="101"/>
                  </a:cubicBezTo>
                  <a:cubicBezTo>
                    <a:pt x="1030" y="115"/>
                    <a:pt x="1036" y="120"/>
                    <a:pt x="1046" y="120"/>
                  </a:cubicBezTo>
                  <a:cubicBezTo>
                    <a:pt x="1054" y="120"/>
                    <a:pt x="1061" y="117"/>
                    <a:pt x="1066" y="114"/>
                  </a:cubicBezTo>
                  <a:cubicBezTo>
                    <a:pt x="1071" y="128"/>
                    <a:pt x="1071" y="128"/>
                    <a:pt x="1071" y="128"/>
                  </a:cubicBezTo>
                  <a:cubicBezTo>
                    <a:pt x="1064" y="132"/>
                    <a:pt x="1056" y="134"/>
                    <a:pt x="1046" y="134"/>
                  </a:cubicBezTo>
                  <a:cubicBezTo>
                    <a:pt x="1028" y="134"/>
                    <a:pt x="1014" y="125"/>
                    <a:pt x="1014" y="100"/>
                  </a:cubicBezTo>
                  <a:lnTo>
                    <a:pt x="1014" y="11"/>
                  </a:lnTo>
                  <a:close/>
                  <a:moveTo>
                    <a:pt x="1156" y="92"/>
                  </a:moveTo>
                  <a:cubicBezTo>
                    <a:pt x="1092" y="92"/>
                    <a:pt x="1092" y="92"/>
                    <a:pt x="1092" y="92"/>
                  </a:cubicBezTo>
                  <a:cubicBezTo>
                    <a:pt x="1092" y="93"/>
                    <a:pt x="1092" y="93"/>
                    <a:pt x="1092" y="93"/>
                  </a:cubicBezTo>
                  <a:cubicBezTo>
                    <a:pt x="1092" y="111"/>
                    <a:pt x="1103" y="120"/>
                    <a:pt x="1121" y="120"/>
                  </a:cubicBezTo>
                  <a:cubicBezTo>
                    <a:pt x="1132" y="120"/>
                    <a:pt x="1143" y="117"/>
                    <a:pt x="1150" y="115"/>
                  </a:cubicBezTo>
                  <a:cubicBezTo>
                    <a:pt x="1154" y="128"/>
                    <a:pt x="1154" y="128"/>
                    <a:pt x="1154" y="128"/>
                  </a:cubicBezTo>
                  <a:cubicBezTo>
                    <a:pt x="1145" y="132"/>
                    <a:pt x="1134" y="134"/>
                    <a:pt x="1121" y="134"/>
                  </a:cubicBezTo>
                  <a:cubicBezTo>
                    <a:pt x="1094" y="134"/>
                    <a:pt x="1076" y="120"/>
                    <a:pt x="1076" y="88"/>
                  </a:cubicBezTo>
                  <a:cubicBezTo>
                    <a:pt x="1076" y="83"/>
                    <a:pt x="1076" y="83"/>
                    <a:pt x="1076" y="83"/>
                  </a:cubicBezTo>
                  <a:cubicBezTo>
                    <a:pt x="1076" y="51"/>
                    <a:pt x="1092" y="37"/>
                    <a:pt x="1116" y="37"/>
                  </a:cubicBezTo>
                  <a:cubicBezTo>
                    <a:pt x="1141" y="37"/>
                    <a:pt x="1156" y="51"/>
                    <a:pt x="1156" y="83"/>
                  </a:cubicBezTo>
                  <a:lnTo>
                    <a:pt x="1156" y="92"/>
                  </a:lnTo>
                  <a:close/>
                  <a:moveTo>
                    <a:pt x="1092" y="80"/>
                  </a:moveTo>
                  <a:cubicBezTo>
                    <a:pt x="1141" y="80"/>
                    <a:pt x="1141" y="80"/>
                    <a:pt x="1141" y="80"/>
                  </a:cubicBezTo>
                  <a:cubicBezTo>
                    <a:pt x="1141" y="79"/>
                    <a:pt x="1141" y="79"/>
                    <a:pt x="1141" y="79"/>
                  </a:cubicBezTo>
                  <a:cubicBezTo>
                    <a:pt x="1141" y="60"/>
                    <a:pt x="1131" y="52"/>
                    <a:pt x="1116" y="52"/>
                  </a:cubicBezTo>
                  <a:cubicBezTo>
                    <a:pt x="1102" y="52"/>
                    <a:pt x="1092" y="60"/>
                    <a:pt x="1092" y="79"/>
                  </a:cubicBezTo>
                  <a:lnTo>
                    <a:pt x="1092" y="80"/>
                  </a:lnTo>
                  <a:close/>
                  <a:moveTo>
                    <a:pt x="1172" y="42"/>
                  </a:moveTo>
                  <a:cubicBezTo>
                    <a:pt x="1180" y="39"/>
                    <a:pt x="1193" y="37"/>
                    <a:pt x="1209" y="37"/>
                  </a:cubicBezTo>
                  <a:cubicBezTo>
                    <a:pt x="1231" y="37"/>
                    <a:pt x="1248" y="47"/>
                    <a:pt x="1248" y="77"/>
                  </a:cubicBezTo>
                  <a:cubicBezTo>
                    <a:pt x="1248" y="132"/>
                    <a:pt x="1248" y="132"/>
                    <a:pt x="1248" y="132"/>
                  </a:cubicBezTo>
                  <a:cubicBezTo>
                    <a:pt x="1233" y="132"/>
                    <a:pt x="1233" y="132"/>
                    <a:pt x="1233" y="132"/>
                  </a:cubicBezTo>
                  <a:cubicBezTo>
                    <a:pt x="1233" y="76"/>
                    <a:pt x="1233" y="76"/>
                    <a:pt x="1233" y="76"/>
                  </a:cubicBezTo>
                  <a:cubicBezTo>
                    <a:pt x="1233" y="56"/>
                    <a:pt x="1223" y="52"/>
                    <a:pt x="1208" y="52"/>
                  </a:cubicBezTo>
                  <a:cubicBezTo>
                    <a:pt x="1198" y="52"/>
                    <a:pt x="1193" y="52"/>
                    <a:pt x="1187" y="54"/>
                  </a:cubicBezTo>
                  <a:cubicBezTo>
                    <a:pt x="1187" y="132"/>
                    <a:pt x="1187" y="132"/>
                    <a:pt x="1187" y="132"/>
                  </a:cubicBezTo>
                  <a:cubicBezTo>
                    <a:pt x="1172" y="132"/>
                    <a:pt x="1172" y="132"/>
                    <a:pt x="1172" y="132"/>
                  </a:cubicBezTo>
                  <a:lnTo>
                    <a:pt x="1172" y="42"/>
                  </a:lnTo>
                  <a:close/>
                  <a:moveTo>
                    <a:pt x="1263" y="11"/>
                  </a:moveTo>
                  <a:cubicBezTo>
                    <a:pt x="1279" y="11"/>
                    <a:pt x="1279" y="11"/>
                    <a:pt x="1279" y="11"/>
                  </a:cubicBezTo>
                  <a:cubicBezTo>
                    <a:pt x="1279" y="39"/>
                    <a:pt x="1279" y="39"/>
                    <a:pt x="1279" y="39"/>
                  </a:cubicBezTo>
                  <a:cubicBezTo>
                    <a:pt x="1314" y="39"/>
                    <a:pt x="1314" y="39"/>
                    <a:pt x="1314" y="39"/>
                  </a:cubicBezTo>
                  <a:cubicBezTo>
                    <a:pt x="1314" y="53"/>
                    <a:pt x="1314" y="53"/>
                    <a:pt x="1314" y="53"/>
                  </a:cubicBezTo>
                  <a:cubicBezTo>
                    <a:pt x="1279" y="53"/>
                    <a:pt x="1279" y="53"/>
                    <a:pt x="1279" y="53"/>
                  </a:cubicBezTo>
                  <a:cubicBezTo>
                    <a:pt x="1279" y="101"/>
                    <a:pt x="1279" y="101"/>
                    <a:pt x="1279" y="101"/>
                  </a:cubicBezTo>
                  <a:cubicBezTo>
                    <a:pt x="1279" y="115"/>
                    <a:pt x="1286" y="120"/>
                    <a:pt x="1295" y="120"/>
                  </a:cubicBezTo>
                  <a:cubicBezTo>
                    <a:pt x="1303" y="120"/>
                    <a:pt x="1311" y="117"/>
                    <a:pt x="1316" y="114"/>
                  </a:cubicBezTo>
                  <a:cubicBezTo>
                    <a:pt x="1320" y="128"/>
                    <a:pt x="1320" y="128"/>
                    <a:pt x="1320" y="128"/>
                  </a:cubicBezTo>
                  <a:cubicBezTo>
                    <a:pt x="1314" y="132"/>
                    <a:pt x="1305" y="134"/>
                    <a:pt x="1295" y="134"/>
                  </a:cubicBezTo>
                  <a:cubicBezTo>
                    <a:pt x="1277" y="134"/>
                    <a:pt x="1263" y="125"/>
                    <a:pt x="1263" y="100"/>
                  </a:cubicBezTo>
                  <a:lnTo>
                    <a:pt x="1263" y="11"/>
                  </a:lnTo>
                  <a:close/>
                  <a:moveTo>
                    <a:pt x="1340" y="0"/>
                  </a:moveTo>
                  <a:cubicBezTo>
                    <a:pt x="1346" y="0"/>
                    <a:pt x="1350" y="5"/>
                    <a:pt x="1350" y="10"/>
                  </a:cubicBezTo>
                  <a:cubicBezTo>
                    <a:pt x="1350" y="16"/>
                    <a:pt x="1346" y="20"/>
                    <a:pt x="1340" y="20"/>
                  </a:cubicBezTo>
                  <a:cubicBezTo>
                    <a:pt x="1335" y="20"/>
                    <a:pt x="1331" y="16"/>
                    <a:pt x="1331" y="10"/>
                  </a:cubicBezTo>
                  <a:cubicBezTo>
                    <a:pt x="1331" y="5"/>
                    <a:pt x="1335" y="0"/>
                    <a:pt x="1340" y="0"/>
                  </a:cubicBezTo>
                  <a:close/>
                  <a:moveTo>
                    <a:pt x="1333" y="39"/>
                  </a:moveTo>
                  <a:cubicBezTo>
                    <a:pt x="1348" y="39"/>
                    <a:pt x="1348" y="39"/>
                    <a:pt x="1348" y="39"/>
                  </a:cubicBezTo>
                  <a:cubicBezTo>
                    <a:pt x="1348" y="125"/>
                    <a:pt x="1348" y="125"/>
                    <a:pt x="1348" y="125"/>
                  </a:cubicBezTo>
                  <a:cubicBezTo>
                    <a:pt x="1348" y="132"/>
                    <a:pt x="1348" y="132"/>
                    <a:pt x="1348" y="132"/>
                  </a:cubicBezTo>
                  <a:cubicBezTo>
                    <a:pt x="1333" y="132"/>
                    <a:pt x="1333" y="132"/>
                    <a:pt x="1333" y="132"/>
                  </a:cubicBezTo>
                  <a:lnTo>
                    <a:pt x="1333" y="39"/>
                  </a:lnTo>
                  <a:close/>
                  <a:moveTo>
                    <a:pt x="1437" y="129"/>
                  </a:moveTo>
                  <a:cubicBezTo>
                    <a:pt x="1427" y="132"/>
                    <a:pt x="1415" y="134"/>
                    <a:pt x="1399" y="134"/>
                  </a:cubicBezTo>
                  <a:cubicBezTo>
                    <a:pt x="1378" y="134"/>
                    <a:pt x="1361" y="125"/>
                    <a:pt x="1361" y="104"/>
                  </a:cubicBezTo>
                  <a:cubicBezTo>
                    <a:pt x="1361" y="103"/>
                    <a:pt x="1361" y="103"/>
                    <a:pt x="1361" y="103"/>
                  </a:cubicBezTo>
                  <a:cubicBezTo>
                    <a:pt x="1361" y="85"/>
                    <a:pt x="1378" y="76"/>
                    <a:pt x="1404" y="75"/>
                  </a:cubicBezTo>
                  <a:cubicBezTo>
                    <a:pt x="1410" y="75"/>
                    <a:pt x="1416" y="75"/>
                    <a:pt x="1422" y="74"/>
                  </a:cubicBezTo>
                  <a:cubicBezTo>
                    <a:pt x="1422" y="69"/>
                    <a:pt x="1422" y="69"/>
                    <a:pt x="1422" y="69"/>
                  </a:cubicBezTo>
                  <a:cubicBezTo>
                    <a:pt x="1422" y="56"/>
                    <a:pt x="1412" y="52"/>
                    <a:pt x="1398" y="52"/>
                  </a:cubicBezTo>
                  <a:cubicBezTo>
                    <a:pt x="1386" y="52"/>
                    <a:pt x="1376" y="55"/>
                    <a:pt x="1369" y="58"/>
                  </a:cubicBezTo>
                  <a:cubicBezTo>
                    <a:pt x="1368" y="53"/>
                    <a:pt x="1366" y="48"/>
                    <a:pt x="1365" y="44"/>
                  </a:cubicBezTo>
                  <a:cubicBezTo>
                    <a:pt x="1375" y="40"/>
                    <a:pt x="1385" y="37"/>
                    <a:pt x="1399" y="37"/>
                  </a:cubicBezTo>
                  <a:cubicBezTo>
                    <a:pt x="1421" y="37"/>
                    <a:pt x="1437" y="46"/>
                    <a:pt x="1437" y="71"/>
                  </a:cubicBezTo>
                  <a:lnTo>
                    <a:pt x="1437" y="129"/>
                  </a:lnTo>
                  <a:close/>
                  <a:moveTo>
                    <a:pt x="1422" y="87"/>
                  </a:moveTo>
                  <a:cubicBezTo>
                    <a:pt x="1395" y="88"/>
                    <a:pt x="1376" y="88"/>
                    <a:pt x="1376" y="103"/>
                  </a:cubicBezTo>
                  <a:cubicBezTo>
                    <a:pt x="1376" y="104"/>
                    <a:pt x="1376" y="104"/>
                    <a:pt x="1376" y="104"/>
                  </a:cubicBezTo>
                  <a:cubicBezTo>
                    <a:pt x="1376" y="115"/>
                    <a:pt x="1386" y="120"/>
                    <a:pt x="1399" y="120"/>
                  </a:cubicBezTo>
                  <a:cubicBezTo>
                    <a:pt x="1409" y="120"/>
                    <a:pt x="1415" y="119"/>
                    <a:pt x="1422" y="117"/>
                  </a:cubicBezTo>
                  <a:lnTo>
                    <a:pt x="1422" y="87"/>
                  </a:lnTo>
                  <a:close/>
                  <a:moveTo>
                    <a:pt x="1454" y="1"/>
                  </a:moveTo>
                  <a:cubicBezTo>
                    <a:pt x="1470" y="1"/>
                    <a:pt x="1470" y="1"/>
                    <a:pt x="1470" y="1"/>
                  </a:cubicBezTo>
                  <a:cubicBezTo>
                    <a:pt x="1470" y="103"/>
                    <a:pt x="1470" y="103"/>
                    <a:pt x="1470" y="103"/>
                  </a:cubicBezTo>
                  <a:cubicBezTo>
                    <a:pt x="1470" y="116"/>
                    <a:pt x="1474" y="119"/>
                    <a:pt x="1479" y="119"/>
                  </a:cubicBezTo>
                  <a:cubicBezTo>
                    <a:pt x="1483" y="119"/>
                    <a:pt x="1484" y="118"/>
                    <a:pt x="1487" y="117"/>
                  </a:cubicBezTo>
                  <a:cubicBezTo>
                    <a:pt x="1491" y="131"/>
                    <a:pt x="1491" y="131"/>
                    <a:pt x="1491" y="131"/>
                  </a:cubicBezTo>
                  <a:cubicBezTo>
                    <a:pt x="1487" y="133"/>
                    <a:pt x="1483" y="134"/>
                    <a:pt x="1477" y="134"/>
                  </a:cubicBezTo>
                  <a:cubicBezTo>
                    <a:pt x="1464" y="134"/>
                    <a:pt x="1454" y="126"/>
                    <a:pt x="1454" y="103"/>
                  </a:cubicBezTo>
                  <a:lnTo>
                    <a:pt x="145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94901F1-32A7-4DD2-98AE-04323B5F854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38850" y="3760788"/>
              <a:ext cx="5803900" cy="873125"/>
            </a:xfrm>
            <a:custGeom>
              <a:avLst/>
              <a:gdLst>
                <a:gd name="T0" fmla="*/ 184 w 2256"/>
                <a:gd name="T1" fmla="*/ 173 h 339"/>
                <a:gd name="T2" fmla="*/ 0 w 2256"/>
                <a:gd name="T3" fmla="*/ 334 h 339"/>
                <a:gd name="T4" fmla="*/ 50 w 2256"/>
                <a:gd name="T5" fmla="*/ 70 h 339"/>
                <a:gd name="T6" fmla="*/ 174 w 2256"/>
                <a:gd name="T7" fmla="*/ 112 h 339"/>
                <a:gd name="T8" fmla="*/ 50 w 2256"/>
                <a:gd name="T9" fmla="*/ 197 h 339"/>
                <a:gd name="T10" fmla="*/ 184 w 2256"/>
                <a:gd name="T11" fmla="*/ 243 h 339"/>
                <a:gd name="T12" fmla="*/ 279 w 2256"/>
                <a:gd name="T13" fmla="*/ 0 h 339"/>
                <a:gd name="T14" fmla="*/ 347 w 2256"/>
                <a:gd name="T15" fmla="*/ 293 h 339"/>
                <a:gd name="T16" fmla="*/ 341 w 2256"/>
                <a:gd name="T17" fmla="*/ 338 h 339"/>
                <a:gd name="T18" fmla="*/ 608 w 2256"/>
                <a:gd name="T19" fmla="*/ 327 h 339"/>
                <a:gd name="T20" fmla="*/ 407 w 2256"/>
                <a:gd name="T21" fmla="*/ 96 h 339"/>
                <a:gd name="T22" fmla="*/ 512 w 2256"/>
                <a:gd name="T23" fmla="*/ 294 h 339"/>
                <a:gd name="T24" fmla="*/ 608 w 2256"/>
                <a:gd name="T25" fmla="*/ 96 h 339"/>
                <a:gd name="T26" fmla="*/ 705 w 2256"/>
                <a:gd name="T27" fmla="*/ 233 h 339"/>
                <a:gd name="T28" fmla="*/ 849 w 2256"/>
                <a:gd name="T29" fmla="*/ 282 h 339"/>
                <a:gd name="T30" fmla="*/ 657 w 2256"/>
                <a:gd name="T31" fmla="*/ 220 h 339"/>
                <a:gd name="T32" fmla="*/ 867 w 2256"/>
                <a:gd name="T33" fmla="*/ 210 h 339"/>
                <a:gd name="T34" fmla="*/ 818 w 2256"/>
                <a:gd name="T35" fmla="*/ 197 h 339"/>
                <a:gd name="T36" fmla="*/ 705 w 2256"/>
                <a:gd name="T37" fmla="*/ 195 h 339"/>
                <a:gd name="T38" fmla="*/ 1017 w 2256"/>
                <a:gd name="T39" fmla="*/ 334 h 339"/>
                <a:gd name="T40" fmla="*/ 849 w 2256"/>
                <a:gd name="T41" fmla="*/ 24 h 339"/>
                <a:gd name="T42" fmla="*/ 1080 w 2256"/>
                <a:gd name="T43" fmla="*/ 24 h 339"/>
                <a:gd name="T44" fmla="*/ 1107 w 2256"/>
                <a:gd name="T45" fmla="*/ 211 h 339"/>
                <a:gd name="T46" fmla="*/ 1322 w 2256"/>
                <a:gd name="T47" fmla="*/ 219 h 339"/>
                <a:gd name="T48" fmla="*/ 1107 w 2256"/>
                <a:gd name="T49" fmla="*/ 211 h 339"/>
                <a:gd name="T50" fmla="*/ 1154 w 2256"/>
                <a:gd name="T51" fmla="*/ 211 h 339"/>
                <a:gd name="T52" fmla="*/ 1273 w 2256"/>
                <a:gd name="T53" fmla="*/ 219 h 339"/>
                <a:gd name="T54" fmla="*/ 1467 w 2256"/>
                <a:gd name="T55" fmla="*/ 91 h 339"/>
                <a:gd name="T56" fmla="*/ 1522 w 2256"/>
                <a:gd name="T57" fmla="*/ 334 h 339"/>
                <a:gd name="T58" fmla="*/ 1416 w 2256"/>
                <a:gd name="T59" fmla="*/ 140 h 339"/>
                <a:gd name="T60" fmla="*/ 1368 w 2256"/>
                <a:gd name="T61" fmla="*/ 103 h 339"/>
                <a:gd name="T62" fmla="*/ 1613 w 2256"/>
                <a:gd name="T63" fmla="*/ 220 h 339"/>
                <a:gd name="T64" fmla="*/ 1767 w 2256"/>
                <a:gd name="T65" fmla="*/ 98 h 339"/>
                <a:gd name="T66" fmla="*/ 1814 w 2256"/>
                <a:gd name="T67" fmla="*/ 327 h 339"/>
                <a:gd name="T68" fmla="*/ 1767 w 2256"/>
                <a:gd name="T69" fmla="*/ 290 h 339"/>
                <a:gd name="T70" fmla="*/ 1661 w 2256"/>
                <a:gd name="T71" fmla="*/ 210 h 339"/>
                <a:gd name="T72" fmla="*/ 1911 w 2256"/>
                <a:gd name="T73" fmla="*/ 233 h 339"/>
                <a:gd name="T74" fmla="*/ 2054 w 2256"/>
                <a:gd name="T75" fmla="*/ 282 h 339"/>
                <a:gd name="T76" fmla="*/ 1862 w 2256"/>
                <a:gd name="T77" fmla="*/ 220 h 339"/>
                <a:gd name="T78" fmla="*/ 2073 w 2256"/>
                <a:gd name="T79" fmla="*/ 210 h 339"/>
                <a:gd name="T80" fmla="*/ 2025 w 2256"/>
                <a:gd name="T81" fmla="*/ 197 h 339"/>
                <a:gd name="T82" fmla="*/ 1912 w 2256"/>
                <a:gd name="T83" fmla="*/ 195 h 339"/>
                <a:gd name="T84" fmla="*/ 2202 w 2256"/>
                <a:gd name="T85" fmla="*/ 91 h 339"/>
                <a:gd name="T86" fmla="*/ 2205 w 2256"/>
                <a:gd name="T87" fmla="*/ 136 h 339"/>
                <a:gd name="T88" fmla="*/ 2122 w 2256"/>
                <a:gd name="T89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56" h="339">
                  <a:moveTo>
                    <a:pt x="111" y="24"/>
                  </a:moveTo>
                  <a:cubicBezTo>
                    <a:pt x="192" y="24"/>
                    <a:pt x="224" y="61"/>
                    <a:pt x="224" y="109"/>
                  </a:cubicBezTo>
                  <a:cubicBezTo>
                    <a:pt x="224" y="136"/>
                    <a:pt x="212" y="159"/>
                    <a:pt x="184" y="173"/>
                  </a:cubicBezTo>
                  <a:cubicBezTo>
                    <a:pt x="219" y="188"/>
                    <a:pt x="233" y="215"/>
                    <a:pt x="233" y="246"/>
                  </a:cubicBezTo>
                  <a:cubicBezTo>
                    <a:pt x="233" y="297"/>
                    <a:pt x="201" y="334"/>
                    <a:pt x="117" y="334"/>
                  </a:cubicBezTo>
                  <a:cubicBezTo>
                    <a:pt x="0" y="334"/>
                    <a:pt x="0" y="334"/>
                    <a:pt x="0" y="334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111" y="24"/>
                  </a:lnTo>
                  <a:close/>
                  <a:moveTo>
                    <a:pt x="50" y="70"/>
                  </a:moveTo>
                  <a:cubicBezTo>
                    <a:pt x="50" y="154"/>
                    <a:pt x="50" y="154"/>
                    <a:pt x="50" y="154"/>
                  </a:cubicBezTo>
                  <a:cubicBezTo>
                    <a:pt x="111" y="154"/>
                    <a:pt x="111" y="154"/>
                    <a:pt x="111" y="154"/>
                  </a:cubicBezTo>
                  <a:cubicBezTo>
                    <a:pt x="158" y="154"/>
                    <a:pt x="174" y="135"/>
                    <a:pt x="174" y="112"/>
                  </a:cubicBezTo>
                  <a:cubicBezTo>
                    <a:pt x="174" y="87"/>
                    <a:pt x="158" y="70"/>
                    <a:pt x="111" y="70"/>
                  </a:cubicBezTo>
                  <a:lnTo>
                    <a:pt x="50" y="70"/>
                  </a:lnTo>
                  <a:close/>
                  <a:moveTo>
                    <a:pt x="50" y="197"/>
                  </a:moveTo>
                  <a:cubicBezTo>
                    <a:pt x="50" y="289"/>
                    <a:pt x="50" y="289"/>
                    <a:pt x="50" y="289"/>
                  </a:cubicBezTo>
                  <a:cubicBezTo>
                    <a:pt x="117" y="289"/>
                    <a:pt x="117" y="289"/>
                    <a:pt x="117" y="289"/>
                  </a:cubicBezTo>
                  <a:cubicBezTo>
                    <a:pt x="167" y="289"/>
                    <a:pt x="184" y="270"/>
                    <a:pt x="184" y="243"/>
                  </a:cubicBezTo>
                  <a:cubicBezTo>
                    <a:pt x="184" y="216"/>
                    <a:pt x="167" y="197"/>
                    <a:pt x="117" y="197"/>
                  </a:cubicBezTo>
                  <a:lnTo>
                    <a:pt x="50" y="197"/>
                  </a:lnTo>
                  <a:close/>
                  <a:moveTo>
                    <a:pt x="279" y="0"/>
                  </a:moveTo>
                  <a:cubicBezTo>
                    <a:pt x="326" y="0"/>
                    <a:pt x="326" y="0"/>
                    <a:pt x="326" y="0"/>
                  </a:cubicBezTo>
                  <a:cubicBezTo>
                    <a:pt x="326" y="256"/>
                    <a:pt x="326" y="256"/>
                    <a:pt x="326" y="256"/>
                  </a:cubicBezTo>
                  <a:cubicBezTo>
                    <a:pt x="326" y="285"/>
                    <a:pt x="335" y="293"/>
                    <a:pt x="347" y="293"/>
                  </a:cubicBezTo>
                  <a:cubicBezTo>
                    <a:pt x="355" y="293"/>
                    <a:pt x="359" y="292"/>
                    <a:pt x="364" y="290"/>
                  </a:cubicBezTo>
                  <a:cubicBezTo>
                    <a:pt x="377" y="332"/>
                    <a:pt x="377" y="332"/>
                    <a:pt x="377" y="332"/>
                  </a:cubicBezTo>
                  <a:cubicBezTo>
                    <a:pt x="367" y="335"/>
                    <a:pt x="357" y="338"/>
                    <a:pt x="341" y="338"/>
                  </a:cubicBezTo>
                  <a:cubicBezTo>
                    <a:pt x="306" y="338"/>
                    <a:pt x="279" y="317"/>
                    <a:pt x="279" y="256"/>
                  </a:cubicBezTo>
                  <a:lnTo>
                    <a:pt x="279" y="0"/>
                  </a:lnTo>
                  <a:close/>
                  <a:moveTo>
                    <a:pt x="608" y="327"/>
                  </a:moveTo>
                  <a:cubicBezTo>
                    <a:pt x="579" y="334"/>
                    <a:pt x="549" y="339"/>
                    <a:pt x="508" y="339"/>
                  </a:cubicBezTo>
                  <a:cubicBezTo>
                    <a:pt x="450" y="339"/>
                    <a:pt x="407" y="310"/>
                    <a:pt x="407" y="236"/>
                  </a:cubicBezTo>
                  <a:cubicBezTo>
                    <a:pt x="407" y="96"/>
                    <a:pt x="407" y="96"/>
                    <a:pt x="407" y="96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454" y="239"/>
                    <a:pt x="454" y="239"/>
                    <a:pt x="454" y="239"/>
                  </a:cubicBezTo>
                  <a:cubicBezTo>
                    <a:pt x="454" y="283"/>
                    <a:pt x="477" y="294"/>
                    <a:pt x="512" y="294"/>
                  </a:cubicBezTo>
                  <a:cubicBezTo>
                    <a:pt x="534" y="294"/>
                    <a:pt x="546" y="293"/>
                    <a:pt x="560" y="290"/>
                  </a:cubicBezTo>
                  <a:cubicBezTo>
                    <a:pt x="560" y="96"/>
                    <a:pt x="560" y="96"/>
                    <a:pt x="560" y="96"/>
                  </a:cubicBezTo>
                  <a:cubicBezTo>
                    <a:pt x="608" y="96"/>
                    <a:pt x="608" y="96"/>
                    <a:pt x="608" y="96"/>
                  </a:cubicBezTo>
                  <a:lnTo>
                    <a:pt x="608" y="327"/>
                  </a:lnTo>
                  <a:close/>
                  <a:moveTo>
                    <a:pt x="867" y="233"/>
                  </a:moveTo>
                  <a:cubicBezTo>
                    <a:pt x="705" y="233"/>
                    <a:pt x="705" y="233"/>
                    <a:pt x="705" y="233"/>
                  </a:cubicBezTo>
                  <a:cubicBezTo>
                    <a:pt x="705" y="235"/>
                    <a:pt x="705" y="235"/>
                    <a:pt x="705" y="235"/>
                  </a:cubicBezTo>
                  <a:cubicBezTo>
                    <a:pt x="705" y="274"/>
                    <a:pt x="731" y="294"/>
                    <a:pt x="773" y="294"/>
                  </a:cubicBezTo>
                  <a:cubicBezTo>
                    <a:pt x="803" y="294"/>
                    <a:pt x="832" y="289"/>
                    <a:pt x="849" y="282"/>
                  </a:cubicBezTo>
                  <a:cubicBezTo>
                    <a:pt x="862" y="325"/>
                    <a:pt x="862" y="325"/>
                    <a:pt x="862" y="325"/>
                  </a:cubicBezTo>
                  <a:cubicBezTo>
                    <a:pt x="838" y="334"/>
                    <a:pt x="808" y="339"/>
                    <a:pt x="773" y="339"/>
                  </a:cubicBezTo>
                  <a:cubicBezTo>
                    <a:pt x="701" y="339"/>
                    <a:pt x="657" y="304"/>
                    <a:pt x="657" y="220"/>
                  </a:cubicBezTo>
                  <a:cubicBezTo>
                    <a:pt x="657" y="210"/>
                    <a:pt x="657" y="210"/>
                    <a:pt x="657" y="210"/>
                  </a:cubicBezTo>
                  <a:cubicBezTo>
                    <a:pt x="657" y="126"/>
                    <a:pt x="698" y="91"/>
                    <a:pt x="762" y="91"/>
                  </a:cubicBezTo>
                  <a:cubicBezTo>
                    <a:pt x="826" y="91"/>
                    <a:pt x="867" y="126"/>
                    <a:pt x="867" y="210"/>
                  </a:cubicBezTo>
                  <a:lnTo>
                    <a:pt x="867" y="233"/>
                  </a:lnTo>
                  <a:close/>
                  <a:moveTo>
                    <a:pt x="705" y="197"/>
                  </a:moveTo>
                  <a:cubicBezTo>
                    <a:pt x="818" y="197"/>
                    <a:pt x="818" y="197"/>
                    <a:pt x="818" y="197"/>
                  </a:cubicBezTo>
                  <a:cubicBezTo>
                    <a:pt x="818" y="195"/>
                    <a:pt x="818" y="195"/>
                    <a:pt x="818" y="195"/>
                  </a:cubicBezTo>
                  <a:cubicBezTo>
                    <a:pt x="818" y="154"/>
                    <a:pt x="797" y="136"/>
                    <a:pt x="762" y="136"/>
                  </a:cubicBezTo>
                  <a:cubicBezTo>
                    <a:pt x="728" y="136"/>
                    <a:pt x="705" y="154"/>
                    <a:pt x="705" y="195"/>
                  </a:cubicBezTo>
                  <a:lnTo>
                    <a:pt x="705" y="197"/>
                  </a:lnTo>
                  <a:close/>
                  <a:moveTo>
                    <a:pt x="1017" y="214"/>
                  </a:moveTo>
                  <a:cubicBezTo>
                    <a:pt x="1017" y="334"/>
                    <a:pt x="1017" y="334"/>
                    <a:pt x="1017" y="334"/>
                  </a:cubicBezTo>
                  <a:cubicBezTo>
                    <a:pt x="967" y="334"/>
                    <a:pt x="967" y="334"/>
                    <a:pt x="967" y="334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849" y="24"/>
                    <a:pt x="849" y="24"/>
                    <a:pt x="849" y="24"/>
                  </a:cubicBezTo>
                  <a:cubicBezTo>
                    <a:pt x="904" y="24"/>
                    <a:pt x="904" y="24"/>
                    <a:pt x="904" y="24"/>
                  </a:cubicBezTo>
                  <a:cubicBezTo>
                    <a:pt x="992" y="169"/>
                    <a:pt x="992" y="169"/>
                    <a:pt x="992" y="169"/>
                  </a:cubicBezTo>
                  <a:cubicBezTo>
                    <a:pt x="1080" y="24"/>
                    <a:pt x="1080" y="24"/>
                    <a:pt x="1080" y="24"/>
                  </a:cubicBezTo>
                  <a:cubicBezTo>
                    <a:pt x="1136" y="24"/>
                    <a:pt x="1136" y="24"/>
                    <a:pt x="1136" y="24"/>
                  </a:cubicBezTo>
                  <a:lnTo>
                    <a:pt x="1017" y="214"/>
                  </a:lnTo>
                  <a:close/>
                  <a:moveTo>
                    <a:pt x="1107" y="211"/>
                  </a:moveTo>
                  <a:cubicBezTo>
                    <a:pt x="1107" y="126"/>
                    <a:pt x="1152" y="91"/>
                    <a:pt x="1214" y="91"/>
                  </a:cubicBezTo>
                  <a:cubicBezTo>
                    <a:pt x="1276" y="91"/>
                    <a:pt x="1322" y="126"/>
                    <a:pt x="1322" y="211"/>
                  </a:cubicBezTo>
                  <a:cubicBezTo>
                    <a:pt x="1322" y="219"/>
                    <a:pt x="1322" y="219"/>
                    <a:pt x="1322" y="219"/>
                  </a:cubicBezTo>
                  <a:cubicBezTo>
                    <a:pt x="1322" y="304"/>
                    <a:pt x="1276" y="339"/>
                    <a:pt x="1214" y="339"/>
                  </a:cubicBezTo>
                  <a:cubicBezTo>
                    <a:pt x="1152" y="339"/>
                    <a:pt x="1107" y="304"/>
                    <a:pt x="1107" y="219"/>
                  </a:cubicBezTo>
                  <a:lnTo>
                    <a:pt x="1107" y="211"/>
                  </a:lnTo>
                  <a:close/>
                  <a:moveTo>
                    <a:pt x="1273" y="211"/>
                  </a:moveTo>
                  <a:cubicBezTo>
                    <a:pt x="1273" y="154"/>
                    <a:pt x="1251" y="136"/>
                    <a:pt x="1214" y="136"/>
                  </a:cubicBezTo>
                  <a:cubicBezTo>
                    <a:pt x="1176" y="136"/>
                    <a:pt x="1154" y="154"/>
                    <a:pt x="1154" y="211"/>
                  </a:cubicBezTo>
                  <a:cubicBezTo>
                    <a:pt x="1154" y="219"/>
                    <a:pt x="1154" y="219"/>
                    <a:pt x="1154" y="219"/>
                  </a:cubicBezTo>
                  <a:cubicBezTo>
                    <a:pt x="1154" y="276"/>
                    <a:pt x="1176" y="294"/>
                    <a:pt x="1214" y="294"/>
                  </a:cubicBezTo>
                  <a:cubicBezTo>
                    <a:pt x="1251" y="294"/>
                    <a:pt x="1273" y="276"/>
                    <a:pt x="1273" y="219"/>
                  </a:cubicBezTo>
                  <a:lnTo>
                    <a:pt x="1273" y="211"/>
                  </a:lnTo>
                  <a:close/>
                  <a:moveTo>
                    <a:pt x="1368" y="103"/>
                  </a:moveTo>
                  <a:cubicBezTo>
                    <a:pt x="1391" y="96"/>
                    <a:pt x="1427" y="91"/>
                    <a:pt x="1467" y="91"/>
                  </a:cubicBezTo>
                  <a:cubicBezTo>
                    <a:pt x="1526" y="91"/>
                    <a:pt x="1570" y="120"/>
                    <a:pt x="1570" y="195"/>
                  </a:cubicBezTo>
                  <a:cubicBezTo>
                    <a:pt x="1570" y="334"/>
                    <a:pt x="1570" y="334"/>
                    <a:pt x="1570" y="334"/>
                  </a:cubicBezTo>
                  <a:cubicBezTo>
                    <a:pt x="1522" y="334"/>
                    <a:pt x="1522" y="334"/>
                    <a:pt x="1522" y="334"/>
                  </a:cubicBezTo>
                  <a:cubicBezTo>
                    <a:pt x="1522" y="191"/>
                    <a:pt x="1522" y="191"/>
                    <a:pt x="1522" y="191"/>
                  </a:cubicBezTo>
                  <a:cubicBezTo>
                    <a:pt x="1522" y="147"/>
                    <a:pt x="1499" y="136"/>
                    <a:pt x="1464" y="136"/>
                  </a:cubicBezTo>
                  <a:cubicBezTo>
                    <a:pt x="1442" y="136"/>
                    <a:pt x="1431" y="137"/>
                    <a:pt x="1416" y="140"/>
                  </a:cubicBezTo>
                  <a:cubicBezTo>
                    <a:pt x="1416" y="334"/>
                    <a:pt x="1416" y="334"/>
                    <a:pt x="1416" y="334"/>
                  </a:cubicBezTo>
                  <a:cubicBezTo>
                    <a:pt x="1368" y="334"/>
                    <a:pt x="1368" y="334"/>
                    <a:pt x="1368" y="334"/>
                  </a:cubicBezTo>
                  <a:lnTo>
                    <a:pt x="1368" y="103"/>
                  </a:lnTo>
                  <a:close/>
                  <a:moveTo>
                    <a:pt x="1814" y="327"/>
                  </a:moveTo>
                  <a:cubicBezTo>
                    <a:pt x="1787" y="336"/>
                    <a:pt x="1747" y="339"/>
                    <a:pt x="1724" y="339"/>
                  </a:cubicBezTo>
                  <a:cubicBezTo>
                    <a:pt x="1658" y="339"/>
                    <a:pt x="1613" y="301"/>
                    <a:pt x="1613" y="220"/>
                  </a:cubicBezTo>
                  <a:cubicBezTo>
                    <a:pt x="1613" y="210"/>
                    <a:pt x="1613" y="210"/>
                    <a:pt x="1613" y="210"/>
                  </a:cubicBezTo>
                  <a:cubicBezTo>
                    <a:pt x="1613" y="128"/>
                    <a:pt x="1661" y="91"/>
                    <a:pt x="1725" y="91"/>
                  </a:cubicBezTo>
                  <a:cubicBezTo>
                    <a:pt x="1741" y="91"/>
                    <a:pt x="1756" y="93"/>
                    <a:pt x="1767" y="98"/>
                  </a:cubicBezTo>
                  <a:cubicBezTo>
                    <a:pt x="1767" y="0"/>
                    <a:pt x="1767" y="0"/>
                    <a:pt x="1767" y="0"/>
                  </a:cubicBezTo>
                  <a:cubicBezTo>
                    <a:pt x="1814" y="0"/>
                    <a:pt x="1814" y="0"/>
                    <a:pt x="1814" y="0"/>
                  </a:cubicBezTo>
                  <a:lnTo>
                    <a:pt x="1814" y="327"/>
                  </a:lnTo>
                  <a:close/>
                  <a:moveTo>
                    <a:pt x="1661" y="220"/>
                  </a:moveTo>
                  <a:cubicBezTo>
                    <a:pt x="1661" y="278"/>
                    <a:pt x="1685" y="294"/>
                    <a:pt x="1725" y="294"/>
                  </a:cubicBezTo>
                  <a:cubicBezTo>
                    <a:pt x="1744" y="294"/>
                    <a:pt x="1755" y="293"/>
                    <a:pt x="1767" y="290"/>
                  </a:cubicBezTo>
                  <a:cubicBezTo>
                    <a:pt x="1767" y="144"/>
                    <a:pt x="1767" y="144"/>
                    <a:pt x="1767" y="144"/>
                  </a:cubicBezTo>
                  <a:cubicBezTo>
                    <a:pt x="1761" y="141"/>
                    <a:pt x="1747" y="136"/>
                    <a:pt x="1728" y="136"/>
                  </a:cubicBezTo>
                  <a:cubicBezTo>
                    <a:pt x="1689" y="136"/>
                    <a:pt x="1661" y="151"/>
                    <a:pt x="1661" y="210"/>
                  </a:cubicBezTo>
                  <a:lnTo>
                    <a:pt x="1661" y="220"/>
                  </a:lnTo>
                  <a:close/>
                  <a:moveTo>
                    <a:pt x="2073" y="233"/>
                  </a:moveTo>
                  <a:cubicBezTo>
                    <a:pt x="1911" y="233"/>
                    <a:pt x="1911" y="233"/>
                    <a:pt x="1911" y="233"/>
                  </a:cubicBezTo>
                  <a:cubicBezTo>
                    <a:pt x="1911" y="235"/>
                    <a:pt x="1911" y="235"/>
                    <a:pt x="1911" y="235"/>
                  </a:cubicBezTo>
                  <a:cubicBezTo>
                    <a:pt x="1911" y="274"/>
                    <a:pt x="1937" y="294"/>
                    <a:pt x="1979" y="294"/>
                  </a:cubicBezTo>
                  <a:cubicBezTo>
                    <a:pt x="2009" y="294"/>
                    <a:pt x="2037" y="289"/>
                    <a:pt x="2054" y="282"/>
                  </a:cubicBezTo>
                  <a:cubicBezTo>
                    <a:pt x="2068" y="325"/>
                    <a:pt x="2068" y="325"/>
                    <a:pt x="2068" y="325"/>
                  </a:cubicBezTo>
                  <a:cubicBezTo>
                    <a:pt x="2044" y="334"/>
                    <a:pt x="2013" y="339"/>
                    <a:pt x="1979" y="339"/>
                  </a:cubicBezTo>
                  <a:cubicBezTo>
                    <a:pt x="1907" y="339"/>
                    <a:pt x="1862" y="304"/>
                    <a:pt x="1862" y="220"/>
                  </a:cubicBezTo>
                  <a:cubicBezTo>
                    <a:pt x="1862" y="210"/>
                    <a:pt x="1862" y="210"/>
                    <a:pt x="1862" y="210"/>
                  </a:cubicBezTo>
                  <a:cubicBezTo>
                    <a:pt x="1862" y="126"/>
                    <a:pt x="1903" y="91"/>
                    <a:pt x="1968" y="91"/>
                  </a:cubicBezTo>
                  <a:cubicBezTo>
                    <a:pt x="2032" y="91"/>
                    <a:pt x="2073" y="126"/>
                    <a:pt x="2073" y="210"/>
                  </a:cubicBezTo>
                  <a:lnTo>
                    <a:pt x="2073" y="233"/>
                  </a:lnTo>
                  <a:close/>
                  <a:moveTo>
                    <a:pt x="1912" y="197"/>
                  </a:moveTo>
                  <a:cubicBezTo>
                    <a:pt x="2025" y="197"/>
                    <a:pt x="2025" y="197"/>
                    <a:pt x="2025" y="197"/>
                  </a:cubicBezTo>
                  <a:cubicBezTo>
                    <a:pt x="2025" y="195"/>
                    <a:pt x="2025" y="195"/>
                    <a:pt x="2025" y="195"/>
                  </a:cubicBezTo>
                  <a:cubicBezTo>
                    <a:pt x="2025" y="154"/>
                    <a:pt x="2003" y="136"/>
                    <a:pt x="1969" y="136"/>
                  </a:cubicBezTo>
                  <a:cubicBezTo>
                    <a:pt x="1934" y="136"/>
                    <a:pt x="1912" y="154"/>
                    <a:pt x="1912" y="195"/>
                  </a:cubicBezTo>
                  <a:lnTo>
                    <a:pt x="1912" y="197"/>
                  </a:lnTo>
                  <a:close/>
                  <a:moveTo>
                    <a:pt x="2122" y="103"/>
                  </a:moveTo>
                  <a:cubicBezTo>
                    <a:pt x="2142" y="96"/>
                    <a:pt x="2174" y="91"/>
                    <a:pt x="2202" y="91"/>
                  </a:cubicBezTo>
                  <a:cubicBezTo>
                    <a:pt x="2225" y="91"/>
                    <a:pt x="2240" y="94"/>
                    <a:pt x="2256" y="98"/>
                  </a:cubicBezTo>
                  <a:cubicBezTo>
                    <a:pt x="2242" y="141"/>
                    <a:pt x="2242" y="141"/>
                    <a:pt x="2242" y="141"/>
                  </a:cubicBezTo>
                  <a:cubicBezTo>
                    <a:pt x="2232" y="138"/>
                    <a:pt x="2221" y="136"/>
                    <a:pt x="2205" y="136"/>
                  </a:cubicBezTo>
                  <a:cubicBezTo>
                    <a:pt x="2187" y="136"/>
                    <a:pt x="2178" y="138"/>
                    <a:pt x="2170" y="140"/>
                  </a:cubicBezTo>
                  <a:cubicBezTo>
                    <a:pt x="2170" y="334"/>
                    <a:pt x="2170" y="334"/>
                    <a:pt x="2170" y="334"/>
                  </a:cubicBezTo>
                  <a:cubicBezTo>
                    <a:pt x="2122" y="334"/>
                    <a:pt x="2122" y="334"/>
                    <a:pt x="2122" y="334"/>
                  </a:cubicBezTo>
                  <a:lnTo>
                    <a:pt x="2122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E75E4D2D-B6C6-4D19-8944-2D21BC577C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21225" y="3724275"/>
              <a:ext cx="1006475" cy="1009650"/>
            </a:xfrm>
            <a:custGeom>
              <a:avLst/>
              <a:gdLst>
                <a:gd name="T0" fmla="*/ 196 w 391"/>
                <a:gd name="T1" fmla="*/ 0 h 392"/>
                <a:gd name="T2" fmla="*/ 135 w 391"/>
                <a:gd name="T3" fmla="*/ 61 h 392"/>
                <a:gd name="T4" fmla="*/ 196 w 391"/>
                <a:gd name="T5" fmla="*/ 122 h 392"/>
                <a:gd name="T6" fmla="*/ 256 w 391"/>
                <a:gd name="T7" fmla="*/ 61 h 392"/>
                <a:gd name="T8" fmla="*/ 196 w 391"/>
                <a:gd name="T9" fmla="*/ 0 h 392"/>
                <a:gd name="T10" fmla="*/ 196 w 391"/>
                <a:gd name="T11" fmla="*/ 392 h 392"/>
                <a:gd name="T12" fmla="*/ 256 w 391"/>
                <a:gd name="T13" fmla="*/ 331 h 392"/>
                <a:gd name="T14" fmla="*/ 196 w 391"/>
                <a:gd name="T15" fmla="*/ 270 h 392"/>
                <a:gd name="T16" fmla="*/ 135 w 391"/>
                <a:gd name="T17" fmla="*/ 331 h 392"/>
                <a:gd name="T18" fmla="*/ 196 w 391"/>
                <a:gd name="T19" fmla="*/ 392 h 392"/>
                <a:gd name="T20" fmla="*/ 208 w 391"/>
                <a:gd name="T21" fmla="*/ 196 h 392"/>
                <a:gd name="T22" fmla="*/ 217 w 391"/>
                <a:gd name="T23" fmla="*/ 209 h 392"/>
                <a:gd name="T24" fmla="*/ 217 w 391"/>
                <a:gd name="T25" fmla="*/ 209 h 392"/>
                <a:gd name="T26" fmla="*/ 305 w 391"/>
                <a:gd name="T27" fmla="*/ 251 h 392"/>
                <a:gd name="T28" fmla="*/ 305 w 391"/>
                <a:gd name="T29" fmla="*/ 251 h 392"/>
                <a:gd name="T30" fmla="*/ 331 w 391"/>
                <a:gd name="T31" fmla="*/ 257 h 392"/>
                <a:gd name="T32" fmla="*/ 391 w 391"/>
                <a:gd name="T33" fmla="*/ 196 h 392"/>
                <a:gd name="T34" fmla="*/ 331 w 391"/>
                <a:gd name="T35" fmla="*/ 135 h 392"/>
                <a:gd name="T36" fmla="*/ 305 w 391"/>
                <a:gd name="T37" fmla="*/ 141 h 392"/>
                <a:gd name="T38" fmla="*/ 305 w 391"/>
                <a:gd name="T39" fmla="*/ 141 h 392"/>
                <a:gd name="T40" fmla="*/ 217 w 391"/>
                <a:gd name="T41" fmla="*/ 182 h 392"/>
                <a:gd name="T42" fmla="*/ 217 w 391"/>
                <a:gd name="T43" fmla="*/ 183 h 392"/>
                <a:gd name="T44" fmla="*/ 208 w 391"/>
                <a:gd name="T45" fmla="*/ 196 h 392"/>
                <a:gd name="T46" fmla="*/ 183 w 391"/>
                <a:gd name="T47" fmla="*/ 196 h 392"/>
                <a:gd name="T48" fmla="*/ 174 w 391"/>
                <a:gd name="T49" fmla="*/ 183 h 392"/>
                <a:gd name="T50" fmla="*/ 174 w 391"/>
                <a:gd name="T51" fmla="*/ 183 h 392"/>
                <a:gd name="T52" fmla="*/ 86 w 391"/>
                <a:gd name="T53" fmla="*/ 141 h 392"/>
                <a:gd name="T54" fmla="*/ 86 w 391"/>
                <a:gd name="T55" fmla="*/ 141 h 392"/>
                <a:gd name="T56" fmla="*/ 61 w 391"/>
                <a:gd name="T57" fmla="*/ 135 h 392"/>
                <a:gd name="T58" fmla="*/ 0 w 391"/>
                <a:gd name="T59" fmla="*/ 196 h 392"/>
                <a:gd name="T60" fmla="*/ 61 w 391"/>
                <a:gd name="T61" fmla="*/ 257 h 392"/>
                <a:gd name="T62" fmla="*/ 86 w 391"/>
                <a:gd name="T63" fmla="*/ 251 h 392"/>
                <a:gd name="T64" fmla="*/ 86 w 391"/>
                <a:gd name="T65" fmla="*/ 251 h 392"/>
                <a:gd name="T66" fmla="*/ 174 w 391"/>
                <a:gd name="T67" fmla="*/ 209 h 392"/>
                <a:gd name="T68" fmla="*/ 174 w 391"/>
                <a:gd name="T69" fmla="*/ 209 h 392"/>
                <a:gd name="T70" fmla="*/ 183 w 391"/>
                <a:gd name="T71" fmla="*/ 19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1" h="392">
                  <a:moveTo>
                    <a:pt x="196" y="0"/>
                  </a:moveTo>
                  <a:cubicBezTo>
                    <a:pt x="162" y="0"/>
                    <a:pt x="135" y="27"/>
                    <a:pt x="135" y="61"/>
                  </a:cubicBezTo>
                  <a:cubicBezTo>
                    <a:pt x="135" y="94"/>
                    <a:pt x="162" y="122"/>
                    <a:pt x="196" y="122"/>
                  </a:cubicBezTo>
                  <a:cubicBezTo>
                    <a:pt x="229" y="122"/>
                    <a:pt x="256" y="94"/>
                    <a:pt x="256" y="61"/>
                  </a:cubicBezTo>
                  <a:cubicBezTo>
                    <a:pt x="256" y="27"/>
                    <a:pt x="229" y="0"/>
                    <a:pt x="196" y="0"/>
                  </a:cubicBezTo>
                  <a:close/>
                  <a:moveTo>
                    <a:pt x="196" y="392"/>
                  </a:moveTo>
                  <a:cubicBezTo>
                    <a:pt x="229" y="392"/>
                    <a:pt x="256" y="364"/>
                    <a:pt x="256" y="331"/>
                  </a:cubicBezTo>
                  <a:cubicBezTo>
                    <a:pt x="256" y="297"/>
                    <a:pt x="229" y="270"/>
                    <a:pt x="196" y="270"/>
                  </a:cubicBezTo>
                  <a:cubicBezTo>
                    <a:pt x="162" y="270"/>
                    <a:pt x="135" y="297"/>
                    <a:pt x="135" y="331"/>
                  </a:cubicBezTo>
                  <a:cubicBezTo>
                    <a:pt x="135" y="364"/>
                    <a:pt x="162" y="392"/>
                    <a:pt x="196" y="392"/>
                  </a:cubicBezTo>
                  <a:close/>
                  <a:moveTo>
                    <a:pt x="208" y="196"/>
                  </a:moveTo>
                  <a:cubicBezTo>
                    <a:pt x="208" y="202"/>
                    <a:pt x="212" y="207"/>
                    <a:pt x="217" y="209"/>
                  </a:cubicBezTo>
                  <a:cubicBezTo>
                    <a:pt x="217" y="209"/>
                    <a:pt x="217" y="209"/>
                    <a:pt x="217" y="209"/>
                  </a:cubicBezTo>
                  <a:cubicBezTo>
                    <a:pt x="305" y="251"/>
                    <a:pt x="305" y="251"/>
                    <a:pt x="305" y="251"/>
                  </a:cubicBezTo>
                  <a:cubicBezTo>
                    <a:pt x="305" y="251"/>
                    <a:pt x="305" y="251"/>
                    <a:pt x="305" y="251"/>
                  </a:cubicBezTo>
                  <a:cubicBezTo>
                    <a:pt x="313" y="254"/>
                    <a:pt x="321" y="257"/>
                    <a:pt x="331" y="257"/>
                  </a:cubicBezTo>
                  <a:cubicBezTo>
                    <a:pt x="364" y="257"/>
                    <a:pt x="391" y="229"/>
                    <a:pt x="391" y="196"/>
                  </a:cubicBezTo>
                  <a:cubicBezTo>
                    <a:pt x="391" y="162"/>
                    <a:pt x="364" y="135"/>
                    <a:pt x="331" y="135"/>
                  </a:cubicBezTo>
                  <a:cubicBezTo>
                    <a:pt x="321" y="135"/>
                    <a:pt x="313" y="137"/>
                    <a:pt x="305" y="141"/>
                  </a:cubicBezTo>
                  <a:cubicBezTo>
                    <a:pt x="305" y="141"/>
                    <a:pt x="305" y="141"/>
                    <a:pt x="305" y="141"/>
                  </a:cubicBezTo>
                  <a:cubicBezTo>
                    <a:pt x="217" y="182"/>
                    <a:pt x="217" y="182"/>
                    <a:pt x="217" y="182"/>
                  </a:cubicBezTo>
                  <a:cubicBezTo>
                    <a:pt x="217" y="183"/>
                    <a:pt x="217" y="183"/>
                    <a:pt x="217" y="183"/>
                  </a:cubicBezTo>
                  <a:cubicBezTo>
                    <a:pt x="212" y="185"/>
                    <a:pt x="208" y="190"/>
                    <a:pt x="208" y="196"/>
                  </a:cubicBezTo>
                  <a:close/>
                  <a:moveTo>
                    <a:pt x="183" y="196"/>
                  </a:moveTo>
                  <a:cubicBezTo>
                    <a:pt x="183" y="190"/>
                    <a:pt x="179" y="185"/>
                    <a:pt x="174" y="183"/>
                  </a:cubicBezTo>
                  <a:cubicBezTo>
                    <a:pt x="174" y="183"/>
                    <a:pt x="174" y="183"/>
                    <a:pt x="174" y="183"/>
                  </a:cubicBezTo>
                  <a:cubicBezTo>
                    <a:pt x="86" y="141"/>
                    <a:pt x="86" y="141"/>
                    <a:pt x="86" y="141"/>
                  </a:cubicBezTo>
                  <a:cubicBezTo>
                    <a:pt x="86" y="141"/>
                    <a:pt x="86" y="141"/>
                    <a:pt x="86" y="141"/>
                  </a:cubicBezTo>
                  <a:cubicBezTo>
                    <a:pt x="79" y="137"/>
                    <a:pt x="70" y="135"/>
                    <a:pt x="61" y="135"/>
                  </a:cubicBezTo>
                  <a:cubicBezTo>
                    <a:pt x="27" y="135"/>
                    <a:pt x="0" y="162"/>
                    <a:pt x="0" y="196"/>
                  </a:cubicBezTo>
                  <a:cubicBezTo>
                    <a:pt x="0" y="229"/>
                    <a:pt x="27" y="257"/>
                    <a:pt x="61" y="257"/>
                  </a:cubicBezTo>
                  <a:cubicBezTo>
                    <a:pt x="70" y="257"/>
                    <a:pt x="79" y="254"/>
                    <a:pt x="86" y="251"/>
                  </a:cubicBezTo>
                  <a:cubicBezTo>
                    <a:pt x="86" y="251"/>
                    <a:pt x="86" y="251"/>
                    <a:pt x="86" y="251"/>
                  </a:cubicBezTo>
                  <a:cubicBezTo>
                    <a:pt x="174" y="209"/>
                    <a:pt x="174" y="209"/>
                    <a:pt x="174" y="209"/>
                  </a:cubicBezTo>
                  <a:cubicBezTo>
                    <a:pt x="174" y="209"/>
                    <a:pt x="174" y="209"/>
                    <a:pt x="174" y="209"/>
                  </a:cubicBezTo>
                  <a:cubicBezTo>
                    <a:pt x="179" y="207"/>
                    <a:pt x="183" y="202"/>
                    <a:pt x="18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68F064F-D02B-7ECC-914E-A4A2A8AA72DF}"/>
              </a:ext>
            </a:extLst>
          </p:cNvPr>
          <p:cNvSpPr txBox="1"/>
          <p:nvPr userDrawn="1"/>
        </p:nvSpPr>
        <p:spPr>
          <a:xfrm>
            <a:off x="1058788" y="6590620"/>
            <a:ext cx="3291269" cy="267380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algn="r">
              <a:defRPr sz="900"/>
            </a:lvl1pPr>
          </a:lstStyle>
          <a:p>
            <a:pPr lvl="0" algn="l"/>
            <a:r>
              <a:rPr lang="en-US" sz="800" dirty="0"/>
              <a:t>Copyright © 2024 Blue Yonder, Inc. All rights reserved.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2286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42B412-FC5B-2440-8054-16D521DFAE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A240F-EAFE-E84F-B44C-6D7A08E0E40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0FF653-4704-4259-832F-02119E0607C3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9E3690-8232-4F74-B55C-C40A758F9A92}"/>
              </a:ext>
            </a:extLst>
          </p:cNvPr>
          <p:cNvGrpSpPr/>
          <p:nvPr userDrawn="1"/>
        </p:nvGrpSpPr>
        <p:grpSpPr>
          <a:xfrm>
            <a:off x="3477546" y="2830005"/>
            <a:ext cx="5240322" cy="1273284"/>
            <a:chOff x="4721225" y="3724275"/>
            <a:chExt cx="7121525" cy="1730375"/>
          </a:xfrm>
          <a:solidFill>
            <a:schemeClr val="bg1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7CC1634-EC1D-482A-A772-9183B17BCA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864725" y="4995863"/>
              <a:ext cx="228600" cy="114300"/>
            </a:xfrm>
            <a:custGeom>
              <a:avLst/>
              <a:gdLst>
                <a:gd name="T0" fmla="*/ 56 w 144"/>
                <a:gd name="T1" fmla="*/ 12 h 72"/>
                <a:gd name="T2" fmla="*/ 34 w 144"/>
                <a:gd name="T3" fmla="*/ 12 h 72"/>
                <a:gd name="T4" fmla="*/ 34 w 144"/>
                <a:gd name="T5" fmla="*/ 72 h 72"/>
                <a:gd name="T6" fmla="*/ 22 w 144"/>
                <a:gd name="T7" fmla="*/ 72 h 72"/>
                <a:gd name="T8" fmla="*/ 22 w 144"/>
                <a:gd name="T9" fmla="*/ 12 h 72"/>
                <a:gd name="T10" fmla="*/ 0 w 144"/>
                <a:gd name="T11" fmla="*/ 12 h 72"/>
                <a:gd name="T12" fmla="*/ 0 w 144"/>
                <a:gd name="T13" fmla="*/ 0 h 72"/>
                <a:gd name="T14" fmla="*/ 56 w 144"/>
                <a:gd name="T15" fmla="*/ 0 h 72"/>
                <a:gd name="T16" fmla="*/ 56 w 144"/>
                <a:gd name="T17" fmla="*/ 12 h 72"/>
                <a:gd name="T18" fmla="*/ 144 w 144"/>
                <a:gd name="T19" fmla="*/ 72 h 72"/>
                <a:gd name="T20" fmla="*/ 133 w 144"/>
                <a:gd name="T21" fmla="*/ 72 h 72"/>
                <a:gd name="T22" fmla="*/ 133 w 144"/>
                <a:gd name="T23" fmla="*/ 12 h 72"/>
                <a:gd name="T24" fmla="*/ 113 w 144"/>
                <a:gd name="T25" fmla="*/ 72 h 72"/>
                <a:gd name="T26" fmla="*/ 103 w 144"/>
                <a:gd name="T27" fmla="*/ 72 h 72"/>
                <a:gd name="T28" fmla="*/ 82 w 144"/>
                <a:gd name="T29" fmla="*/ 12 h 72"/>
                <a:gd name="T30" fmla="*/ 82 w 144"/>
                <a:gd name="T31" fmla="*/ 72 h 72"/>
                <a:gd name="T32" fmla="*/ 71 w 144"/>
                <a:gd name="T33" fmla="*/ 72 h 72"/>
                <a:gd name="T34" fmla="*/ 71 w 144"/>
                <a:gd name="T35" fmla="*/ 0 h 72"/>
                <a:gd name="T36" fmla="*/ 90 w 144"/>
                <a:gd name="T37" fmla="*/ 0 h 72"/>
                <a:gd name="T38" fmla="*/ 108 w 144"/>
                <a:gd name="T39" fmla="*/ 55 h 72"/>
                <a:gd name="T40" fmla="*/ 126 w 144"/>
                <a:gd name="T41" fmla="*/ 0 h 72"/>
                <a:gd name="T42" fmla="*/ 144 w 144"/>
                <a:gd name="T43" fmla="*/ 0 h 72"/>
                <a:gd name="T44" fmla="*/ 144 w 144"/>
                <a:gd name="T4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4" h="72">
                  <a:moveTo>
                    <a:pt x="56" y="12"/>
                  </a:moveTo>
                  <a:lnTo>
                    <a:pt x="34" y="12"/>
                  </a:lnTo>
                  <a:lnTo>
                    <a:pt x="34" y="72"/>
                  </a:lnTo>
                  <a:lnTo>
                    <a:pt x="22" y="72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2"/>
                  </a:lnTo>
                  <a:close/>
                  <a:moveTo>
                    <a:pt x="144" y="72"/>
                  </a:moveTo>
                  <a:lnTo>
                    <a:pt x="133" y="72"/>
                  </a:lnTo>
                  <a:lnTo>
                    <a:pt x="133" y="12"/>
                  </a:lnTo>
                  <a:lnTo>
                    <a:pt x="113" y="72"/>
                  </a:lnTo>
                  <a:lnTo>
                    <a:pt x="103" y="72"/>
                  </a:lnTo>
                  <a:lnTo>
                    <a:pt x="82" y="12"/>
                  </a:lnTo>
                  <a:lnTo>
                    <a:pt x="82" y="72"/>
                  </a:lnTo>
                  <a:lnTo>
                    <a:pt x="71" y="72"/>
                  </a:lnTo>
                  <a:lnTo>
                    <a:pt x="71" y="0"/>
                  </a:lnTo>
                  <a:lnTo>
                    <a:pt x="90" y="0"/>
                  </a:lnTo>
                  <a:lnTo>
                    <a:pt x="108" y="55"/>
                  </a:lnTo>
                  <a:lnTo>
                    <a:pt x="126" y="0"/>
                  </a:lnTo>
                  <a:lnTo>
                    <a:pt x="144" y="0"/>
                  </a:lnTo>
                  <a:lnTo>
                    <a:pt x="144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6B94ED7-ED00-4132-9F6F-B76B832B6E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38850" y="4994275"/>
              <a:ext cx="3835400" cy="460375"/>
            </a:xfrm>
            <a:custGeom>
              <a:avLst/>
              <a:gdLst>
                <a:gd name="T0" fmla="*/ 80 w 1491"/>
                <a:gd name="T1" fmla="*/ 11 h 179"/>
                <a:gd name="T2" fmla="*/ 72 w 1491"/>
                <a:gd name="T3" fmla="*/ 61 h 179"/>
                <a:gd name="T4" fmla="*/ 163 w 1491"/>
                <a:gd name="T5" fmla="*/ 129 h 179"/>
                <a:gd name="T6" fmla="*/ 102 w 1491"/>
                <a:gd name="T7" fmla="*/ 39 h 179"/>
                <a:gd name="T8" fmla="*/ 147 w 1491"/>
                <a:gd name="T9" fmla="*/ 39 h 179"/>
                <a:gd name="T10" fmla="*/ 197 w 1491"/>
                <a:gd name="T11" fmla="*/ 1 h 179"/>
                <a:gd name="T12" fmla="*/ 218 w 1491"/>
                <a:gd name="T13" fmla="*/ 131 h 179"/>
                <a:gd name="T14" fmla="*/ 228 w 1491"/>
                <a:gd name="T15" fmla="*/ 33 h 179"/>
                <a:gd name="T16" fmla="*/ 260 w 1491"/>
                <a:gd name="T17" fmla="*/ 14 h 179"/>
                <a:gd name="T18" fmla="*/ 278 w 1491"/>
                <a:gd name="T19" fmla="*/ 53 h 179"/>
                <a:gd name="T20" fmla="*/ 228 w 1491"/>
                <a:gd name="T21" fmla="*/ 33 h 179"/>
                <a:gd name="T22" fmla="*/ 291 w 1491"/>
                <a:gd name="T23" fmla="*/ 10 h 179"/>
                <a:gd name="T24" fmla="*/ 308 w 1491"/>
                <a:gd name="T25" fmla="*/ 125 h 179"/>
                <a:gd name="T26" fmla="*/ 327 w 1491"/>
                <a:gd name="T27" fmla="*/ 1 h 179"/>
                <a:gd name="T28" fmla="*/ 359 w 1491"/>
                <a:gd name="T29" fmla="*/ 117 h 179"/>
                <a:gd name="T30" fmla="*/ 327 w 1491"/>
                <a:gd name="T31" fmla="*/ 1 h 179"/>
                <a:gd name="T32" fmla="*/ 395 w 1491"/>
                <a:gd name="T33" fmla="*/ 119 h 179"/>
                <a:gd name="T34" fmla="*/ 371 w 1491"/>
                <a:gd name="T35" fmla="*/ 103 h 179"/>
                <a:gd name="T36" fmla="*/ 455 w 1491"/>
                <a:gd name="T37" fmla="*/ 171 h 179"/>
                <a:gd name="T38" fmla="*/ 513 w 1491"/>
                <a:gd name="T39" fmla="*/ 132 h 179"/>
                <a:gd name="T40" fmla="*/ 468 w 1491"/>
                <a:gd name="T41" fmla="*/ 39 h 179"/>
                <a:gd name="T42" fmla="*/ 513 w 1491"/>
                <a:gd name="T43" fmla="*/ 39 h 179"/>
                <a:gd name="T44" fmla="*/ 583 w 1491"/>
                <a:gd name="T45" fmla="*/ 37 h 179"/>
                <a:gd name="T46" fmla="*/ 543 w 1491"/>
                <a:gd name="T47" fmla="*/ 88 h 179"/>
                <a:gd name="T48" fmla="*/ 558 w 1491"/>
                <a:gd name="T49" fmla="*/ 84 h 179"/>
                <a:gd name="T50" fmla="*/ 608 w 1491"/>
                <a:gd name="T51" fmla="*/ 84 h 179"/>
                <a:gd name="T52" fmla="*/ 638 w 1491"/>
                <a:gd name="T53" fmla="*/ 39 h 179"/>
                <a:gd name="T54" fmla="*/ 699 w 1491"/>
                <a:gd name="T55" fmla="*/ 117 h 179"/>
                <a:gd name="T56" fmla="*/ 734 w 1491"/>
                <a:gd name="T57" fmla="*/ 42 h 179"/>
                <a:gd name="T58" fmla="*/ 764 w 1491"/>
                <a:gd name="T59" fmla="*/ 52 h 179"/>
                <a:gd name="T60" fmla="*/ 734 w 1491"/>
                <a:gd name="T61" fmla="*/ 42 h 179"/>
                <a:gd name="T62" fmla="*/ 909 w 1491"/>
                <a:gd name="T63" fmla="*/ 88 h 179"/>
                <a:gd name="T64" fmla="*/ 832 w 1491"/>
                <a:gd name="T65" fmla="*/ 179 h 179"/>
                <a:gd name="T66" fmla="*/ 848 w 1491"/>
                <a:gd name="T67" fmla="*/ 54 h 179"/>
                <a:gd name="T68" fmla="*/ 893 w 1491"/>
                <a:gd name="T69" fmla="*/ 83 h 179"/>
                <a:gd name="T70" fmla="*/ 1001 w 1491"/>
                <a:gd name="T71" fmla="*/ 88 h 179"/>
                <a:gd name="T72" fmla="*/ 986 w 1491"/>
                <a:gd name="T73" fmla="*/ 84 h 179"/>
                <a:gd name="T74" fmla="*/ 961 w 1491"/>
                <a:gd name="T75" fmla="*/ 120 h 179"/>
                <a:gd name="T76" fmla="*/ 1030 w 1491"/>
                <a:gd name="T77" fmla="*/ 11 h 179"/>
                <a:gd name="T78" fmla="*/ 1030 w 1491"/>
                <a:gd name="T79" fmla="*/ 53 h 179"/>
                <a:gd name="T80" fmla="*/ 1071 w 1491"/>
                <a:gd name="T81" fmla="*/ 128 h 179"/>
                <a:gd name="T82" fmla="*/ 1156 w 1491"/>
                <a:gd name="T83" fmla="*/ 92 h 179"/>
                <a:gd name="T84" fmla="*/ 1150 w 1491"/>
                <a:gd name="T85" fmla="*/ 115 h 179"/>
                <a:gd name="T86" fmla="*/ 1076 w 1491"/>
                <a:gd name="T87" fmla="*/ 83 h 179"/>
                <a:gd name="T88" fmla="*/ 1092 w 1491"/>
                <a:gd name="T89" fmla="*/ 80 h 179"/>
                <a:gd name="T90" fmla="*/ 1092 w 1491"/>
                <a:gd name="T91" fmla="*/ 79 h 179"/>
                <a:gd name="T92" fmla="*/ 1248 w 1491"/>
                <a:gd name="T93" fmla="*/ 77 h 179"/>
                <a:gd name="T94" fmla="*/ 1208 w 1491"/>
                <a:gd name="T95" fmla="*/ 52 h 179"/>
                <a:gd name="T96" fmla="*/ 1172 w 1491"/>
                <a:gd name="T97" fmla="*/ 42 h 179"/>
                <a:gd name="T98" fmla="*/ 1314 w 1491"/>
                <a:gd name="T99" fmla="*/ 39 h 179"/>
                <a:gd name="T100" fmla="*/ 1295 w 1491"/>
                <a:gd name="T101" fmla="*/ 120 h 179"/>
                <a:gd name="T102" fmla="*/ 1263 w 1491"/>
                <a:gd name="T103" fmla="*/ 100 h 179"/>
                <a:gd name="T104" fmla="*/ 1340 w 1491"/>
                <a:gd name="T105" fmla="*/ 20 h 179"/>
                <a:gd name="T106" fmla="*/ 1348 w 1491"/>
                <a:gd name="T107" fmla="*/ 39 h 179"/>
                <a:gd name="T108" fmla="*/ 1333 w 1491"/>
                <a:gd name="T109" fmla="*/ 39 h 179"/>
                <a:gd name="T110" fmla="*/ 1361 w 1491"/>
                <a:gd name="T111" fmla="*/ 103 h 179"/>
                <a:gd name="T112" fmla="*/ 1398 w 1491"/>
                <a:gd name="T113" fmla="*/ 52 h 179"/>
                <a:gd name="T114" fmla="*/ 1437 w 1491"/>
                <a:gd name="T115" fmla="*/ 71 h 179"/>
                <a:gd name="T116" fmla="*/ 1376 w 1491"/>
                <a:gd name="T117" fmla="*/ 104 h 179"/>
                <a:gd name="T118" fmla="*/ 1454 w 1491"/>
                <a:gd name="T119" fmla="*/ 1 h 179"/>
                <a:gd name="T120" fmla="*/ 1487 w 1491"/>
                <a:gd name="T121" fmla="*/ 117 h 179"/>
                <a:gd name="T122" fmla="*/ 1454 w 1491"/>
                <a:gd name="T123" fmla="*/ 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91" h="179">
                  <a:moveTo>
                    <a:pt x="17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72" y="76"/>
                    <a:pt x="72" y="76"/>
                    <a:pt x="72" y="76"/>
                  </a:cubicBezTo>
                  <a:cubicBezTo>
                    <a:pt x="17" y="76"/>
                    <a:pt x="17" y="76"/>
                    <a:pt x="17" y="76"/>
                  </a:cubicBezTo>
                  <a:lnTo>
                    <a:pt x="17" y="132"/>
                  </a:lnTo>
                  <a:close/>
                  <a:moveTo>
                    <a:pt x="163" y="129"/>
                  </a:moveTo>
                  <a:cubicBezTo>
                    <a:pt x="153" y="132"/>
                    <a:pt x="142" y="134"/>
                    <a:pt x="126" y="134"/>
                  </a:cubicBezTo>
                  <a:cubicBezTo>
                    <a:pt x="103" y="134"/>
                    <a:pt x="86" y="124"/>
                    <a:pt x="86" y="94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102" y="115"/>
                    <a:pt x="112" y="120"/>
                    <a:pt x="126" y="120"/>
                  </a:cubicBezTo>
                  <a:cubicBezTo>
                    <a:pt x="136" y="120"/>
                    <a:pt x="141" y="119"/>
                    <a:pt x="147" y="117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63" y="39"/>
                    <a:pt x="163" y="39"/>
                    <a:pt x="163" y="39"/>
                  </a:cubicBezTo>
                  <a:lnTo>
                    <a:pt x="163" y="129"/>
                  </a:lnTo>
                  <a:close/>
                  <a:moveTo>
                    <a:pt x="182" y="1"/>
                  </a:moveTo>
                  <a:cubicBezTo>
                    <a:pt x="197" y="1"/>
                    <a:pt x="197" y="1"/>
                    <a:pt x="197" y="1"/>
                  </a:cubicBezTo>
                  <a:cubicBezTo>
                    <a:pt x="197" y="103"/>
                    <a:pt x="197" y="103"/>
                    <a:pt x="197" y="103"/>
                  </a:cubicBezTo>
                  <a:cubicBezTo>
                    <a:pt x="197" y="116"/>
                    <a:pt x="201" y="119"/>
                    <a:pt x="206" y="119"/>
                  </a:cubicBezTo>
                  <a:cubicBezTo>
                    <a:pt x="210" y="119"/>
                    <a:pt x="212" y="118"/>
                    <a:pt x="214" y="117"/>
                  </a:cubicBezTo>
                  <a:cubicBezTo>
                    <a:pt x="218" y="131"/>
                    <a:pt x="218" y="131"/>
                    <a:pt x="218" y="131"/>
                  </a:cubicBezTo>
                  <a:cubicBezTo>
                    <a:pt x="214" y="133"/>
                    <a:pt x="211" y="134"/>
                    <a:pt x="204" y="134"/>
                  </a:cubicBezTo>
                  <a:cubicBezTo>
                    <a:pt x="192" y="134"/>
                    <a:pt x="182" y="126"/>
                    <a:pt x="182" y="103"/>
                  </a:cubicBezTo>
                  <a:lnTo>
                    <a:pt x="182" y="1"/>
                  </a:lnTo>
                  <a:close/>
                  <a:moveTo>
                    <a:pt x="228" y="33"/>
                  </a:moveTo>
                  <a:cubicBezTo>
                    <a:pt x="228" y="8"/>
                    <a:pt x="242" y="0"/>
                    <a:pt x="260" y="0"/>
                  </a:cubicBezTo>
                  <a:cubicBezTo>
                    <a:pt x="270" y="0"/>
                    <a:pt x="278" y="2"/>
                    <a:pt x="284" y="5"/>
                  </a:cubicBezTo>
                  <a:cubicBezTo>
                    <a:pt x="279" y="19"/>
                    <a:pt x="279" y="19"/>
                    <a:pt x="279" y="19"/>
                  </a:cubicBezTo>
                  <a:cubicBezTo>
                    <a:pt x="274" y="16"/>
                    <a:pt x="268" y="14"/>
                    <a:pt x="260" y="14"/>
                  </a:cubicBezTo>
                  <a:cubicBezTo>
                    <a:pt x="250" y="14"/>
                    <a:pt x="244" y="19"/>
                    <a:pt x="244" y="33"/>
                  </a:cubicBezTo>
                  <a:cubicBezTo>
                    <a:pt x="244" y="39"/>
                    <a:pt x="244" y="39"/>
                    <a:pt x="244" y="39"/>
                  </a:cubicBezTo>
                  <a:cubicBezTo>
                    <a:pt x="278" y="39"/>
                    <a:pt x="278" y="39"/>
                    <a:pt x="278" y="39"/>
                  </a:cubicBezTo>
                  <a:cubicBezTo>
                    <a:pt x="278" y="53"/>
                    <a:pt x="278" y="53"/>
                    <a:pt x="278" y="53"/>
                  </a:cubicBezTo>
                  <a:cubicBezTo>
                    <a:pt x="244" y="53"/>
                    <a:pt x="244" y="53"/>
                    <a:pt x="244" y="53"/>
                  </a:cubicBezTo>
                  <a:cubicBezTo>
                    <a:pt x="244" y="132"/>
                    <a:pt x="244" y="132"/>
                    <a:pt x="244" y="132"/>
                  </a:cubicBezTo>
                  <a:cubicBezTo>
                    <a:pt x="228" y="132"/>
                    <a:pt x="228" y="132"/>
                    <a:pt x="228" y="132"/>
                  </a:cubicBezTo>
                  <a:lnTo>
                    <a:pt x="228" y="33"/>
                  </a:lnTo>
                  <a:close/>
                  <a:moveTo>
                    <a:pt x="301" y="0"/>
                  </a:moveTo>
                  <a:cubicBezTo>
                    <a:pt x="306" y="0"/>
                    <a:pt x="311" y="5"/>
                    <a:pt x="311" y="10"/>
                  </a:cubicBezTo>
                  <a:cubicBezTo>
                    <a:pt x="311" y="16"/>
                    <a:pt x="306" y="20"/>
                    <a:pt x="301" y="20"/>
                  </a:cubicBezTo>
                  <a:cubicBezTo>
                    <a:pt x="295" y="20"/>
                    <a:pt x="291" y="16"/>
                    <a:pt x="291" y="10"/>
                  </a:cubicBezTo>
                  <a:cubicBezTo>
                    <a:pt x="291" y="5"/>
                    <a:pt x="295" y="0"/>
                    <a:pt x="301" y="0"/>
                  </a:cubicBezTo>
                  <a:close/>
                  <a:moveTo>
                    <a:pt x="293" y="39"/>
                  </a:moveTo>
                  <a:cubicBezTo>
                    <a:pt x="308" y="39"/>
                    <a:pt x="308" y="39"/>
                    <a:pt x="308" y="39"/>
                  </a:cubicBezTo>
                  <a:cubicBezTo>
                    <a:pt x="308" y="125"/>
                    <a:pt x="308" y="125"/>
                    <a:pt x="308" y="125"/>
                  </a:cubicBezTo>
                  <a:cubicBezTo>
                    <a:pt x="308" y="132"/>
                    <a:pt x="308" y="132"/>
                    <a:pt x="308" y="132"/>
                  </a:cubicBezTo>
                  <a:cubicBezTo>
                    <a:pt x="293" y="132"/>
                    <a:pt x="293" y="132"/>
                    <a:pt x="293" y="132"/>
                  </a:cubicBezTo>
                  <a:lnTo>
                    <a:pt x="293" y="39"/>
                  </a:lnTo>
                  <a:close/>
                  <a:moveTo>
                    <a:pt x="327" y="1"/>
                  </a:moveTo>
                  <a:cubicBezTo>
                    <a:pt x="342" y="1"/>
                    <a:pt x="342" y="1"/>
                    <a:pt x="342" y="1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342" y="116"/>
                    <a:pt x="346" y="119"/>
                    <a:pt x="351" y="119"/>
                  </a:cubicBezTo>
                  <a:cubicBezTo>
                    <a:pt x="355" y="119"/>
                    <a:pt x="357" y="118"/>
                    <a:pt x="359" y="117"/>
                  </a:cubicBezTo>
                  <a:cubicBezTo>
                    <a:pt x="363" y="131"/>
                    <a:pt x="363" y="131"/>
                    <a:pt x="363" y="131"/>
                  </a:cubicBezTo>
                  <a:cubicBezTo>
                    <a:pt x="360" y="133"/>
                    <a:pt x="356" y="134"/>
                    <a:pt x="350" y="134"/>
                  </a:cubicBezTo>
                  <a:cubicBezTo>
                    <a:pt x="337" y="134"/>
                    <a:pt x="327" y="126"/>
                    <a:pt x="327" y="103"/>
                  </a:cubicBezTo>
                  <a:lnTo>
                    <a:pt x="327" y="1"/>
                  </a:lnTo>
                  <a:close/>
                  <a:moveTo>
                    <a:pt x="371" y="1"/>
                  </a:moveTo>
                  <a:cubicBezTo>
                    <a:pt x="386" y="1"/>
                    <a:pt x="386" y="1"/>
                    <a:pt x="386" y="1"/>
                  </a:cubicBezTo>
                  <a:cubicBezTo>
                    <a:pt x="386" y="103"/>
                    <a:pt x="386" y="103"/>
                    <a:pt x="386" y="103"/>
                  </a:cubicBezTo>
                  <a:cubicBezTo>
                    <a:pt x="386" y="116"/>
                    <a:pt x="390" y="119"/>
                    <a:pt x="395" y="119"/>
                  </a:cubicBezTo>
                  <a:cubicBezTo>
                    <a:pt x="399" y="119"/>
                    <a:pt x="401" y="118"/>
                    <a:pt x="403" y="117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403" y="133"/>
                    <a:pt x="400" y="134"/>
                    <a:pt x="394" y="134"/>
                  </a:cubicBezTo>
                  <a:cubicBezTo>
                    <a:pt x="381" y="134"/>
                    <a:pt x="371" y="126"/>
                    <a:pt x="371" y="103"/>
                  </a:cubicBezTo>
                  <a:lnTo>
                    <a:pt x="371" y="1"/>
                  </a:lnTo>
                  <a:close/>
                  <a:moveTo>
                    <a:pt x="529" y="139"/>
                  </a:moveTo>
                  <a:cubicBezTo>
                    <a:pt x="529" y="168"/>
                    <a:pt x="512" y="179"/>
                    <a:pt x="489" y="179"/>
                  </a:cubicBezTo>
                  <a:cubicBezTo>
                    <a:pt x="475" y="179"/>
                    <a:pt x="465" y="176"/>
                    <a:pt x="455" y="171"/>
                  </a:cubicBezTo>
                  <a:cubicBezTo>
                    <a:pt x="459" y="158"/>
                    <a:pt x="459" y="158"/>
                    <a:pt x="459" y="158"/>
                  </a:cubicBezTo>
                  <a:cubicBezTo>
                    <a:pt x="467" y="162"/>
                    <a:pt x="477" y="165"/>
                    <a:pt x="489" y="165"/>
                  </a:cubicBezTo>
                  <a:cubicBezTo>
                    <a:pt x="504" y="165"/>
                    <a:pt x="513" y="159"/>
                    <a:pt x="513" y="139"/>
                  </a:cubicBezTo>
                  <a:cubicBezTo>
                    <a:pt x="513" y="132"/>
                    <a:pt x="513" y="132"/>
                    <a:pt x="513" y="132"/>
                  </a:cubicBezTo>
                  <a:cubicBezTo>
                    <a:pt x="508" y="133"/>
                    <a:pt x="500" y="134"/>
                    <a:pt x="491" y="134"/>
                  </a:cubicBezTo>
                  <a:cubicBezTo>
                    <a:pt x="470" y="134"/>
                    <a:pt x="452" y="125"/>
                    <a:pt x="452" y="94"/>
                  </a:cubicBezTo>
                  <a:cubicBezTo>
                    <a:pt x="452" y="39"/>
                    <a:pt x="452" y="39"/>
                    <a:pt x="452" y="39"/>
                  </a:cubicBezTo>
                  <a:cubicBezTo>
                    <a:pt x="468" y="39"/>
                    <a:pt x="468" y="39"/>
                    <a:pt x="468" y="39"/>
                  </a:cubicBezTo>
                  <a:cubicBezTo>
                    <a:pt x="468" y="95"/>
                    <a:pt x="468" y="95"/>
                    <a:pt x="468" y="95"/>
                  </a:cubicBezTo>
                  <a:cubicBezTo>
                    <a:pt x="468" y="115"/>
                    <a:pt x="477" y="120"/>
                    <a:pt x="492" y="120"/>
                  </a:cubicBezTo>
                  <a:cubicBezTo>
                    <a:pt x="502" y="120"/>
                    <a:pt x="507" y="119"/>
                    <a:pt x="513" y="117"/>
                  </a:cubicBezTo>
                  <a:cubicBezTo>
                    <a:pt x="513" y="39"/>
                    <a:pt x="513" y="39"/>
                    <a:pt x="513" y="39"/>
                  </a:cubicBezTo>
                  <a:cubicBezTo>
                    <a:pt x="529" y="39"/>
                    <a:pt x="529" y="39"/>
                    <a:pt x="529" y="39"/>
                  </a:cubicBezTo>
                  <a:lnTo>
                    <a:pt x="529" y="139"/>
                  </a:lnTo>
                  <a:close/>
                  <a:moveTo>
                    <a:pt x="543" y="84"/>
                  </a:moveTo>
                  <a:cubicBezTo>
                    <a:pt x="543" y="50"/>
                    <a:pt x="560" y="37"/>
                    <a:pt x="583" y="37"/>
                  </a:cubicBezTo>
                  <a:cubicBezTo>
                    <a:pt x="607" y="37"/>
                    <a:pt x="624" y="50"/>
                    <a:pt x="624" y="84"/>
                  </a:cubicBezTo>
                  <a:cubicBezTo>
                    <a:pt x="624" y="88"/>
                    <a:pt x="624" y="88"/>
                    <a:pt x="624" y="88"/>
                  </a:cubicBezTo>
                  <a:cubicBezTo>
                    <a:pt x="624" y="121"/>
                    <a:pt x="607" y="134"/>
                    <a:pt x="583" y="134"/>
                  </a:cubicBezTo>
                  <a:cubicBezTo>
                    <a:pt x="560" y="134"/>
                    <a:pt x="543" y="121"/>
                    <a:pt x="543" y="88"/>
                  </a:cubicBezTo>
                  <a:lnTo>
                    <a:pt x="543" y="84"/>
                  </a:lnTo>
                  <a:close/>
                  <a:moveTo>
                    <a:pt x="608" y="84"/>
                  </a:moveTo>
                  <a:cubicBezTo>
                    <a:pt x="608" y="60"/>
                    <a:pt x="599" y="52"/>
                    <a:pt x="583" y="52"/>
                  </a:cubicBezTo>
                  <a:cubicBezTo>
                    <a:pt x="568" y="52"/>
                    <a:pt x="558" y="60"/>
                    <a:pt x="558" y="84"/>
                  </a:cubicBezTo>
                  <a:cubicBezTo>
                    <a:pt x="558" y="88"/>
                    <a:pt x="558" y="88"/>
                    <a:pt x="558" y="88"/>
                  </a:cubicBezTo>
                  <a:cubicBezTo>
                    <a:pt x="558" y="112"/>
                    <a:pt x="568" y="120"/>
                    <a:pt x="583" y="120"/>
                  </a:cubicBezTo>
                  <a:cubicBezTo>
                    <a:pt x="599" y="120"/>
                    <a:pt x="608" y="112"/>
                    <a:pt x="608" y="88"/>
                  </a:cubicBezTo>
                  <a:lnTo>
                    <a:pt x="608" y="84"/>
                  </a:lnTo>
                  <a:close/>
                  <a:moveTo>
                    <a:pt x="715" y="129"/>
                  </a:moveTo>
                  <a:cubicBezTo>
                    <a:pt x="705" y="132"/>
                    <a:pt x="694" y="134"/>
                    <a:pt x="678" y="134"/>
                  </a:cubicBezTo>
                  <a:cubicBezTo>
                    <a:pt x="655" y="134"/>
                    <a:pt x="638" y="124"/>
                    <a:pt x="638" y="94"/>
                  </a:cubicBezTo>
                  <a:cubicBezTo>
                    <a:pt x="638" y="39"/>
                    <a:pt x="638" y="39"/>
                    <a:pt x="638" y="39"/>
                  </a:cubicBezTo>
                  <a:cubicBezTo>
                    <a:pt x="654" y="39"/>
                    <a:pt x="654" y="39"/>
                    <a:pt x="654" y="39"/>
                  </a:cubicBezTo>
                  <a:cubicBezTo>
                    <a:pt x="654" y="95"/>
                    <a:pt x="654" y="95"/>
                    <a:pt x="654" y="95"/>
                  </a:cubicBezTo>
                  <a:cubicBezTo>
                    <a:pt x="654" y="115"/>
                    <a:pt x="664" y="120"/>
                    <a:pt x="678" y="120"/>
                  </a:cubicBezTo>
                  <a:cubicBezTo>
                    <a:pt x="688" y="120"/>
                    <a:pt x="693" y="119"/>
                    <a:pt x="699" y="117"/>
                  </a:cubicBezTo>
                  <a:cubicBezTo>
                    <a:pt x="699" y="39"/>
                    <a:pt x="699" y="39"/>
                    <a:pt x="699" y="39"/>
                  </a:cubicBezTo>
                  <a:cubicBezTo>
                    <a:pt x="715" y="39"/>
                    <a:pt x="715" y="39"/>
                    <a:pt x="715" y="39"/>
                  </a:cubicBezTo>
                  <a:lnTo>
                    <a:pt x="715" y="129"/>
                  </a:lnTo>
                  <a:close/>
                  <a:moveTo>
                    <a:pt x="734" y="42"/>
                  </a:moveTo>
                  <a:cubicBezTo>
                    <a:pt x="741" y="40"/>
                    <a:pt x="752" y="37"/>
                    <a:pt x="763" y="37"/>
                  </a:cubicBezTo>
                  <a:cubicBezTo>
                    <a:pt x="772" y="37"/>
                    <a:pt x="778" y="38"/>
                    <a:pt x="783" y="40"/>
                  </a:cubicBezTo>
                  <a:cubicBezTo>
                    <a:pt x="779" y="54"/>
                    <a:pt x="779" y="54"/>
                    <a:pt x="779" y="54"/>
                  </a:cubicBezTo>
                  <a:cubicBezTo>
                    <a:pt x="775" y="53"/>
                    <a:pt x="770" y="52"/>
                    <a:pt x="764" y="52"/>
                  </a:cubicBezTo>
                  <a:cubicBezTo>
                    <a:pt x="756" y="52"/>
                    <a:pt x="753" y="53"/>
                    <a:pt x="749" y="54"/>
                  </a:cubicBezTo>
                  <a:cubicBezTo>
                    <a:pt x="749" y="132"/>
                    <a:pt x="749" y="132"/>
                    <a:pt x="749" y="132"/>
                  </a:cubicBezTo>
                  <a:cubicBezTo>
                    <a:pt x="734" y="132"/>
                    <a:pt x="734" y="132"/>
                    <a:pt x="734" y="132"/>
                  </a:cubicBezTo>
                  <a:lnTo>
                    <a:pt x="734" y="42"/>
                  </a:lnTo>
                  <a:close/>
                  <a:moveTo>
                    <a:pt x="832" y="42"/>
                  </a:moveTo>
                  <a:cubicBezTo>
                    <a:pt x="842" y="38"/>
                    <a:pt x="856" y="37"/>
                    <a:pt x="866" y="37"/>
                  </a:cubicBezTo>
                  <a:cubicBezTo>
                    <a:pt x="891" y="37"/>
                    <a:pt x="909" y="52"/>
                    <a:pt x="909" y="83"/>
                  </a:cubicBezTo>
                  <a:cubicBezTo>
                    <a:pt x="909" y="88"/>
                    <a:pt x="909" y="88"/>
                    <a:pt x="909" y="88"/>
                  </a:cubicBezTo>
                  <a:cubicBezTo>
                    <a:pt x="909" y="120"/>
                    <a:pt x="891" y="134"/>
                    <a:pt x="867" y="134"/>
                  </a:cubicBezTo>
                  <a:cubicBezTo>
                    <a:pt x="859" y="134"/>
                    <a:pt x="853" y="133"/>
                    <a:pt x="848" y="131"/>
                  </a:cubicBezTo>
                  <a:cubicBezTo>
                    <a:pt x="848" y="179"/>
                    <a:pt x="848" y="179"/>
                    <a:pt x="848" y="179"/>
                  </a:cubicBezTo>
                  <a:cubicBezTo>
                    <a:pt x="832" y="179"/>
                    <a:pt x="832" y="179"/>
                    <a:pt x="832" y="179"/>
                  </a:cubicBezTo>
                  <a:lnTo>
                    <a:pt x="832" y="42"/>
                  </a:lnTo>
                  <a:close/>
                  <a:moveTo>
                    <a:pt x="893" y="83"/>
                  </a:moveTo>
                  <a:cubicBezTo>
                    <a:pt x="893" y="59"/>
                    <a:pt x="883" y="52"/>
                    <a:pt x="866" y="52"/>
                  </a:cubicBezTo>
                  <a:cubicBezTo>
                    <a:pt x="857" y="52"/>
                    <a:pt x="852" y="53"/>
                    <a:pt x="848" y="54"/>
                  </a:cubicBezTo>
                  <a:cubicBezTo>
                    <a:pt x="848" y="116"/>
                    <a:pt x="848" y="116"/>
                    <a:pt x="848" y="116"/>
                  </a:cubicBezTo>
                  <a:cubicBezTo>
                    <a:pt x="851" y="118"/>
                    <a:pt x="858" y="120"/>
                    <a:pt x="866" y="120"/>
                  </a:cubicBezTo>
                  <a:cubicBezTo>
                    <a:pt x="882" y="120"/>
                    <a:pt x="893" y="113"/>
                    <a:pt x="893" y="88"/>
                  </a:cubicBezTo>
                  <a:lnTo>
                    <a:pt x="893" y="83"/>
                  </a:lnTo>
                  <a:close/>
                  <a:moveTo>
                    <a:pt x="920" y="84"/>
                  </a:moveTo>
                  <a:cubicBezTo>
                    <a:pt x="920" y="50"/>
                    <a:pt x="937" y="37"/>
                    <a:pt x="961" y="37"/>
                  </a:cubicBezTo>
                  <a:cubicBezTo>
                    <a:pt x="984" y="37"/>
                    <a:pt x="1001" y="50"/>
                    <a:pt x="1001" y="84"/>
                  </a:cubicBezTo>
                  <a:cubicBezTo>
                    <a:pt x="1001" y="88"/>
                    <a:pt x="1001" y="88"/>
                    <a:pt x="1001" y="88"/>
                  </a:cubicBezTo>
                  <a:cubicBezTo>
                    <a:pt x="1001" y="121"/>
                    <a:pt x="984" y="134"/>
                    <a:pt x="961" y="134"/>
                  </a:cubicBezTo>
                  <a:cubicBezTo>
                    <a:pt x="937" y="134"/>
                    <a:pt x="920" y="121"/>
                    <a:pt x="920" y="88"/>
                  </a:cubicBezTo>
                  <a:lnTo>
                    <a:pt x="920" y="84"/>
                  </a:lnTo>
                  <a:close/>
                  <a:moveTo>
                    <a:pt x="986" y="84"/>
                  </a:moveTo>
                  <a:cubicBezTo>
                    <a:pt x="986" y="60"/>
                    <a:pt x="976" y="52"/>
                    <a:pt x="961" y="52"/>
                  </a:cubicBezTo>
                  <a:cubicBezTo>
                    <a:pt x="945" y="52"/>
                    <a:pt x="936" y="60"/>
                    <a:pt x="936" y="84"/>
                  </a:cubicBezTo>
                  <a:cubicBezTo>
                    <a:pt x="936" y="88"/>
                    <a:pt x="936" y="88"/>
                    <a:pt x="936" y="88"/>
                  </a:cubicBezTo>
                  <a:cubicBezTo>
                    <a:pt x="936" y="112"/>
                    <a:pt x="945" y="120"/>
                    <a:pt x="961" y="120"/>
                  </a:cubicBezTo>
                  <a:cubicBezTo>
                    <a:pt x="976" y="120"/>
                    <a:pt x="986" y="112"/>
                    <a:pt x="986" y="88"/>
                  </a:cubicBezTo>
                  <a:lnTo>
                    <a:pt x="986" y="84"/>
                  </a:lnTo>
                  <a:close/>
                  <a:moveTo>
                    <a:pt x="1014" y="11"/>
                  </a:moveTo>
                  <a:cubicBezTo>
                    <a:pt x="1030" y="11"/>
                    <a:pt x="1030" y="11"/>
                    <a:pt x="1030" y="11"/>
                  </a:cubicBezTo>
                  <a:cubicBezTo>
                    <a:pt x="1030" y="39"/>
                    <a:pt x="1030" y="39"/>
                    <a:pt x="1030" y="39"/>
                  </a:cubicBezTo>
                  <a:cubicBezTo>
                    <a:pt x="1065" y="39"/>
                    <a:pt x="1065" y="39"/>
                    <a:pt x="1065" y="39"/>
                  </a:cubicBezTo>
                  <a:cubicBezTo>
                    <a:pt x="1065" y="53"/>
                    <a:pt x="1065" y="53"/>
                    <a:pt x="1065" y="53"/>
                  </a:cubicBezTo>
                  <a:cubicBezTo>
                    <a:pt x="1030" y="53"/>
                    <a:pt x="1030" y="53"/>
                    <a:pt x="1030" y="53"/>
                  </a:cubicBezTo>
                  <a:cubicBezTo>
                    <a:pt x="1030" y="101"/>
                    <a:pt x="1030" y="101"/>
                    <a:pt x="1030" y="101"/>
                  </a:cubicBezTo>
                  <a:cubicBezTo>
                    <a:pt x="1030" y="115"/>
                    <a:pt x="1036" y="120"/>
                    <a:pt x="1046" y="120"/>
                  </a:cubicBezTo>
                  <a:cubicBezTo>
                    <a:pt x="1054" y="120"/>
                    <a:pt x="1061" y="117"/>
                    <a:pt x="1066" y="114"/>
                  </a:cubicBezTo>
                  <a:cubicBezTo>
                    <a:pt x="1071" y="128"/>
                    <a:pt x="1071" y="128"/>
                    <a:pt x="1071" y="128"/>
                  </a:cubicBezTo>
                  <a:cubicBezTo>
                    <a:pt x="1064" y="132"/>
                    <a:pt x="1056" y="134"/>
                    <a:pt x="1046" y="134"/>
                  </a:cubicBezTo>
                  <a:cubicBezTo>
                    <a:pt x="1028" y="134"/>
                    <a:pt x="1014" y="125"/>
                    <a:pt x="1014" y="100"/>
                  </a:cubicBezTo>
                  <a:lnTo>
                    <a:pt x="1014" y="11"/>
                  </a:lnTo>
                  <a:close/>
                  <a:moveTo>
                    <a:pt x="1156" y="92"/>
                  </a:moveTo>
                  <a:cubicBezTo>
                    <a:pt x="1092" y="92"/>
                    <a:pt x="1092" y="92"/>
                    <a:pt x="1092" y="92"/>
                  </a:cubicBezTo>
                  <a:cubicBezTo>
                    <a:pt x="1092" y="93"/>
                    <a:pt x="1092" y="93"/>
                    <a:pt x="1092" y="93"/>
                  </a:cubicBezTo>
                  <a:cubicBezTo>
                    <a:pt x="1092" y="111"/>
                    <a:pt x="1103" y="120"/>
                    <a:pt x="1121" y="120"/>
                  </a:cubicBezTo>
                  <a:cubicBezTo>
                    <a:pt x="1132" y="120"/>
                    <a:pt x="1143" y="117"/>
                    <a:pt x="1150" y="115"/>
                  </a:cubicBezTo>
                  <a:cubicBezTo>
                    <a:pt x="1154" y="128"/>
                    <a:pt x="1154" y="128"/>
                    <a:pt x="1154" y="128"/>
                  </a:cubicBezTo>
                  <a:cubicBezTo>
                    <a:pt x="1145" y="132"/>
                    <a:pt x="1134" y="134"/>
                    <a:pt x="1121" y="134"/>
                  </a:cubicBezTo>
                  <a:cubicBezTo>
                    <a:pt x="1094" y="134"/>
                    <a:pt x="1076" y="120"/>
                    <a:pt x="1076" y="88"/>
                  </a:cubicBezTo>
                  <a:cubicBezTo>
                    <a:pt x="1076" y="83"/>
                    <a:pt x="1076" y="83"/>
                    <a:pt x="1076" y="83"/>
                  </a:cubicBezTo>
                  <a:cubicBezTo>
                    <a:pt x="1076" y="51"/>
                    <a:pt x="1092" y="37"/>
                    <a:pt x="1116" y="37"/>
                  </a:cubicBezTo>
                  <a:cubicBezTo>
                    <a:pt x="1141" y="37"/>
                    <a:pt x="1156" y="51"/>
                    <a:pt x="1156" y="83"/>
                  </a:cubicBezTo>
                  <a:lnTo>
                    <a:pt x="1156" y="92"/>
                  </a:lnTo>
                  <a:close/>
                  <a:moveTo>
                    <a:pt x="1092" y="80"/>
                  </a:moveTo>
                  <a:cubicBezTo>
                    <a:pt x="1141" y="80"/>
                    <a:pt x="1141" y="80"/>
                    <a:pt x="1141" y="80"/>
                  </a:cubicBezTo>
                  <a:cubicBezTo>
                    <a:pt x="1141" y="79"/>
                    <a:pt x="1141" y="79"/>
                    <a:pt x="1141" y="79"/>
                  </a:cubicBezTo>
                  <a:cubicBezTo>
                    <a:pt x="1141" y="60"/>
                    <a:pt x="1131" y="52"/>
                    <a:pt x="1116" y="52"/>
                  </a:cubicBezTo>
                  <a:cubicBezTo>
                    <a:pt x="1102" y="52"/>
                    <a:pt x="1092" y="60"/>
                    <a:pt x="1092" y="79"/>
                  </a:cubicBezTo>
                  <a:lnTo>
                    <a:pt x="1092" y="80"/>
                  </a:lnTo>
                  <a:close/>
                  <a:moveTo>
                    <a:pt x="1172" y="42"/>
                  </a:moveTo>
                  <a:cubicBezTo>
                    <a:pt x="1180" y="39"/>
                    <a:pt x="1193" y="37"/>
                    <a:pt x="1209" y="37"/>
                  </a:cubicBezTo>
                  <a:cubicBezTo>
                    <a:pt x="1231" y="37"/>
                    <a:pt x="1248" y="47"/>
                    <a:pt x="1248" y="77"/>
                  </a:cubicBezTo>
                  <a:cubicBezTo>
                    <a:pt x="1248" y="132"/>
                    <a:pt x="1248" y="132"/>
                    <a:pt x="1248" y="132"/>
                  </a:cubicBezTo>
                  <a:cubicBezTo>
                    <a:pt x="1233" y="132"/>
                    <a:pt x="1233" y="132"/>
                    <a:pt x="1233" y="132"/>
                  </a:cubicBezTo>
                  <a:cubicBezTo>
                    <a:pt x="1233" y="76"/>
                    <a:pt x="1233" y="76"/>
                    <a:pt x="1233" y="76"/>
                  </a:cubicBezTo>
                  <a:cubicBezTo>
                    <a:pt x="1233" y="56"/>
                    <a:pt x="1223" y="52"/>
                    <a:pt x="1208" y="52"/>
                  </a:cubicBezTo>
                  <a:cubicBezTo>
                    <a:pt x="1198" y="52"/>
                    <a:pt x="1193" y="52"/>
                    <a:pt x="1187" y="54"/>
                  </a:cubicBezTo>
                  <a:cubicBezTo>
                    <a:pt x="1187" y="132"/>
                    <a:pt x="1187" y="132"/>
                    <a:pt x="1187" y="132"/>
                  </a:cubicBezTo>
                  <a:cubicBezTo>
                    <a:pt x="1172" y="132"/>
                    <a:pt x="1172" y="132"/>
                    <a:pt x="1172" y="132"/>
                  </a:cubicBezTo>
                  <a:lnTo>
                    <a:pt x="1172" y="42"/>
                  </a:lnTo>
                  <a:close/>
                  <a:moveTo>
                    <a:pt x="1263" y="11"/>
                  </a:moveTo>
                  <a:cubicBezTo>
                    <a:pt x="1279" y="11"/>
                    <a:pt x="1279" y="11"/>
                    <a:pt x="1279" y="11"/>
                  </a:cubicBezTo>
                  <a:cubicBezTo>
                    <a:pt x="1279" y="39"/>
                    <a:pt x="1279" y="39"/>
                    <a:pt x="1279" y="39"/>
                  </a:cubicBezTo>
                  <a:cubicBezTo>
                    <a:pt x="1314" y="39"/>
                    <a:pt x="1314" y="39"/>
                    <a:pt x="1314" y="39"/>
                  </a:cubicBezTo>
                  <a:cubicBezTo>
                    <a:pt x="1314" y="53"/>
                    <a:pt x="1314" y="53"/>
                    <a:pt x="1314" y="53"/>
                  </a:cubicBezTo>
                  <a:cubicBezTo>
                    <a:pt x="1279" y="53"/>
                    <a:pt x="1279" y="53"/>
                    <a:pt x="1279" y="53"/>
                  </a:cubicBezTo>
                  <a:cubicBezTo>
                    <a:pt x="1279" y="101"/>
                    <a:pt x="1279" y="101"/>
                    <a:pt x="1279" y="101"/>
                  </a:cubicBezTo>
                  <a:cubicBezTo>
                    <a:pt x="1279" y="115"/>
                    <a:pt x="1286" y="120"/>
                    <a:pt x="1295" y="120"/>
                  </a:cubicBezTo>
                  <a:cubicBezTo>
                    <a:pt x="1303" y="120"/>
                    <a:pt x="1311" y="117"/>
                    <a:pt x="1316" y="114"/>
                  </a:cubicBezTo>
                  <a:cubicBezTo>
                    <a:pt x="1320" y="128"/>
                    <a:pt x="1320" y="128"/>
                    <a:pt x="1320" y="128"/>
                  </a:cubicBezTo>
                  <a:cubicBezTo>
                    <a:pt x="1314" y="132"/>
                    <a:pt x="1305" y="134"/>
                    <a:pt x="1295" y="134"/>
                  </a:cubicBezTo>
                  <a:cubicBezTo>
                    <a:pt x="1277" y="134"/>
                    <a:pt x="1263" y="125"/>
                    <a:pt x="1263" y="100"/>
                  </a:cubicBezTo>
                  <a:lnTo>
                    <a:pt x="1263" y="11"/>
                  </a:lnTo>
                  <a:close/>
                  <a:moveTo>
                    <a:pt x="1340" y="0"/>
                  </a:moveTo>
                  <a:cubicBezTo>
                    <a:pt x="1346" y="0"/>
                    <a:pt x="1350" y="5"/>
                    <a:pt x="1350" y="10"/>
                  </a:cubicBezTo>
                  <a:cubicBezTo>
                    <a:pt x="1350" y="16"/>
                    <a:pt x="1346" y="20"/>
                    <a:pt x="1340" y="20"/>
                  </a:cubicBezTo>
                  <a:cubicBezTo>
                    <a:pt x="1335" y="20"/>
                    <a:pt x="1331" y="16"/>
                    <a:pt x="1331" y="10"/>
                  </a:cubicBezTo>
                  <a:cubicBezTo>
                    <a:pt x="1331" y="5"/>
                    <a:pt x="1335" y="0"/>
                    <a:pt x="1340" y="0"/>
                  </a:cubicBezTo>
                  <a:close/>
                  <a:moveTo>
                    <a:pt x="1333" y="39"/>
                  </a:moveTo>
                  <a:cubicBezTo>
                    <a:pt x="1348" y="39"/>
                    <a:pt x="1348" y="39"/>
                    <a:pt x="1348" y="39"/>
                  </a:cubicBezTo>
                  <a:cubicBezTo>
                    <a:pt x="1348" y="125"/>
                    <a:pt x="1348" y="125"/>
                    <a:pt x="1348" y="125"/>
                  </a:cubicBezTo>
                  <a:cubicBezTo>
                    <a:pt x="1348" y="132"/>
                    <a:pt x="1348" y="132"/>
                    <a:pt x="1348" y="132"/>
                  </a:cubicBezTo>
                  <a:cubicBezTo>
                    <a:pt x="1333" y="132"/>
                    <a:pt x="1333" y="132"/>
                    <a:pt x="1333" y="132"/>
                  </a:cubicBezTo>
                  <a:lnTo>
                    <a:pt x="1333" y="39"/>
                  </a:lnTo>
                  <a:close/>
                  <a:moveTo>
                    <a:pt x="1437" y="129"/>
                  </a:moveTo>
                  <a:cubicBezTo>
                    <a:pt x="1427" y="132"/>
                    <a:pt x="1415" y="134"/>
                    <a:pt x="1399" y="134"/>
                  </a:cubicBezTo>
                  <a:cubicBezTo>
                    <a:pt x="1378" y="134"/>
                    <a:pt x="1361" y="125"/>
                    <a:pt x="1361" y="104"/>
                  </a:cubicBezTo>
                  <a:cubicBezTo>
                    <a:pt x="1361" y="103"/>
                    <a:pt x="1361" y="103"/>
                    <a:pt x="1361" y="103"/>
                  </a:cubicBezTo>
                  <a:cubicBezTo>
                    <a:pt x="1361" y="85"/>
                    <a:pt x="1378" y="76"/>
                    <a:pt x="1404" y="75"/>
                  </a:cubicBezTo>
                  <a:cubicBezTo>
                    <a:pt x="1410" y="75"/>
                    <a:pt x="1416" y="75"/>
                    <a:pt x="1422" y="74"/>
                  </a:cubicBezTo>
                  <a:cubicBezTo>
                    <a:pt x="1422" y="69"/>
                    <a:pt x="1422" y="69"/>
                    <a:pt x="1422" y="69"/>
                  </a:cubicBezTo>
                  <a:cubicBezTo>
                    <a:pt x="1422" y="56"/>
                    <a:pt x="1412" y="52"/>
                    <a:pt x="1398" y="52"/>
                  </a:cubicBezTo>
                  <a:cubicBezTo>
                    <a:pt x="1386" y="52"/>
                    <a:pt x="1376" y="55"/>
                    <a:pt x="1369" y="58"/>
                  </a:cubicBezTo>
                  <a:cubicBezTo>
                    <a:pt x="1368" y="53"/>
                    <a:pt x="1366" y="48"/>
                    <a:pt x="1365" y="44"/>
                  </a:cubicBezTo>
                  <a:cubicBezTo>
                    <a:pt x="1375" y="40"/>
                    <a:pt x="1385" y="37"/>
                    <a:pt x="1399" y="37"/>
                  </a:cubicBezTo>
                  <a:cubicBezTo>
                    <a:pt x="1421" y="37"/>
                    <a:pt x="1437" y="46"/>
                    <a:pt x="1437" y="71"/>
                  </a:cubicBezTo>
                  <a:lnTo>
                    <a:pt x="1437" y="129"/>
                  </a:lnTo>
                  <a:close/>
                  <a:moveTo>
                    <a:pt x="1422" y="87"/>
                  </a:moveTo>
                  <a:cubicBezTo>
                    <a:pt x="1395" y="88"/>
                    <a:pt x="1376" y="88"/>
                    <a:pt x="1376" y="103"/>
                  </a:cubicBezTo>
                  <a:cubicBezTo>
                    <a:pt x="1376" y="104"/>
                    <a:pt x="1376" y="104"/>
                    <a:pt x="1376" y="104"/>
                  </a:cubicBezTo>
                  <a:cubicBezTo>
                    <a:pt x="1376" y="115"/>
                    <a:pt x="1386" y="120"/>
                    <a:pt x="1399" y="120"/>
                  </a:cubicBezTo>
                  <a:cubicBezTo>
                    <a:pt x="1409" y="120"/>
                    <a:pt x="1415" y="119"/>
                    <a:pt x="1422" y="117"/>
                  </a:cubicBezTo>
                  <a:lnTo>
                    <a:pt x="1422" y="87"/>
                  </a:lnTo>
                  <a:close/>
                  <a:moveTo>
                    <a:pt x="1454" y="1"/>
                  </a:moveTo>
                  <a:cubicBezTo>
                    <a:pt x="1470" y="1"/>
                    <a:pt x="1470" y="1"/>
                    <a:pt x="1470" y="1"/>
                  </a:cubicBezTo>
                  <a:cubicBezTo>
                    <a:pt x="1470" y="103"/>
                    <a:pt x="1470" y="103"/>
                    <a:pt x="1470" y="103"/>
                  </a:cubicBezTo>
                  <a:cubicBezTo>
                    <a:pt x="1470" y="116"/>
                    <a:pt x="1474" y="119"/>
                    <a:pt x="1479" y="119"/>
                  </a:cubicBezTo>
                  <a:cubicBezTo>
                    <a:pt x="1483" y="119"/>
                    <a:pt x="1484" y="118"/>
                    <a:pt x="1487" y="117"/>
                  </a:cubicBezTo>
                  <a:cubicBezTo>
                    <a:pt x="1491" y="131"/>
                    <a:pt x="1491" y="131"/>
                    <a:pt x="1491" y="131"/>
                  </a:cubicBezTo>
                  <a:cubicBezTo>
                    <a:pt x="1487" y="133"/>
                    <a:pt x="1483" y="134"/>
                    <a:pt x="1477" y="134"/>
                  </a:cubicBezTo>
                  <a:cubicBezTo>
                    <a:pt x="1464" y="134"/>
                    <a:pt x="1454" y="126"/>
                    <a:pt x="1454" y="103"/>
                  </a:cubicBezTo>
                  <a:lnTo>
                    <a:pt x="145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C7C5362-67E6-4530-9AFE-9F49BD1DA14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38850" y="3760788"/>
              <a:ext cx="5803900" cy="873125"/>
            </a:xfrm>
            <a:custGeom>
              <a:avLst/>
              <a:gdLst>
                <a:gd name="T0" fmla="*/ 184 w 2256"/>
                <a:gd name="T1" fmla="*/ 173 h 339"/>
                <a:gd name="T2" fmla="*/ 0 w 2256"/>
                <a:gd name="T3" fmla="*/ 334 h 339"/>
                <a:gd name="T4" fmla="*/ 50 w 2256"/>
                <a:gd name="T5" fmla="*/ 70 h 339"/>
                <a:gd name="T6" fmla="*/ 174 w 2256"/>
                <a:gd name="T7" fmla="*/ 112 h 339"/>
                <a:gd name="T8" fmla="*/ 50 w 2256"/>
                <a:gd name="T9" fmla="*/ 197 h 339"/>
                <a:gd name="T10" fmla="*/ 184 w 2256"/>
                <a:gd name="T11" fmla="*/ 243 h 339"/>
                <a:gd name="T12" fmla="*/ 279 w 2256"/>
                <a:gd name="T13" fmla="*/ 0 h 339"/>
                <a:gd name="T14" fmla="*/ 347 w 2256"/>
                <a:gd name="T15" fmla="*/ 293 h 339"/>
                <a:gd name="T16" fmla="*/ 341 w 2256"/>
                <a:gd name="T17" fmla="*/ 338 h 339"/>
                <a:gd name="T18" fmla="*/ 608 w 2256"/>
                <a:gd name="T19" fmla="*/ 327 h 339"/>
                <a:gd name="T20" fmla="*/ 407 w 2256"/>
                <a:gd name="T21" fmla="*/ 96 h 339"/>
                <a:gd name="T22" fmla="*/ 512 w 2256"/>
                <a:gd name="T23" fmla="*/ 294 h 339"/>
                <a:gd name="T24" fmla="*/ 608 w 2256"/>
                <a:gd name="T25" fmla="*/ 96 h 339"/>
                <a:gd name="T26" fmla="*/ 705 w 2256"/>
                <a:gd name="T27" fmla="*/ 233 h 339"/>
                <a:gd name="T28" fmla="*/ 849 w 2256"/>
                <a:gd name="T29" fmla="*/ 282 h 339"/>
                <a:gd name="T30" fmla="*/ 657 w 2256"/>
                <a:gd name="T31" fmla="*/ 220 h 339"/>
                <a:gd name="T32" fmla="*/ 867 w 2256"/>
                <a:gd name="T33" fmla="*/ 210 h 339"/>
                <a:gd name="T34" fmla="*/ 818 w 2256"/>
                <a:gd name="T35" fmla="*/ 197 h 339"/>
                <a:gd name="T36" fmla="*/ 705 w 2256"/>
                <a:gd name="T37" fmla="*/ 195 h 339"/>
                <a:gd name="T38" fmla="*/ 1017 w 2256"/>
                <a:gd name="T39" fmla="*/ 334 h 339"/>
                <a:gd name="T40" fmla="*/ 849 w 2256"/>
                <a:gd name="T41" fmla="*/ 24 h 339"/>
                <a:gd name="T42" fmla="*/ 1080 w 2256"/>
                <a:gd name="T43" fmla="*/ 24 h 339"/>
                <a:gd name="T44" fmla="*/ 1107 w 2256"/>
                <a:gd name="T45" fmla="*/ 211 h 339"/>
                <a:gd name="T46" fmla="*/ 1322 w 2256"/>
                <a:gd name="T47" fmla="*/ 219 h 339"/>
                <a:gd name="T48" fmla="*/ 1107 w 2256"/>
                <a:gd name="T49" fmla="*/ 211 h 339"/>
                <a:gd name="T50" fmla="*/ 1154 w 2256"/>
                <a:gd name="T51" fmla="*/ 211 h 339"/>
                <a:gd name="T52" fmla="*/ 1273 w 2256"/>
                <a:gd name="T53" fmla="*/ 219 h 339"/>
                <a:gd name="T54" fmla="*/ 1467 w 2256"/>
                <a:gd name="T55" fmla="*/ 91 h 339"/>
                <a:gd name="T56" fmla="*/ 1522 w 2256"/>
                <a:gd name="T57" fmla="*/ 334 h 339"/>
                <a:gd name="T58" fmla="*/ 1416 w 2256"/>
                <a:gd name="T59" fmla="*/ 140 h 339"/>
                <a:gd name="T60" fmla="*/ 1368 w 2256"/>
                <a:gd name="T61" fmla="*/ 103 h 339"/>
                <a:gd name="T62" fmla="*/ 1613 w 2256"/>
                <a:gd name="T63" fmla="*/ 220 h 339"/>
                <a:gd name="T64" fmla="*/ 1767 w 2256"/>
                <a:gd name="T65" fmla="*/ 98 h 339"/>
                <a:gd name="T66" fmla="*/ 1814 w 2256"/>
                <a:gd name="T67" fmla="*/ 327 h 339"/>
                <a:gd name="T68" fmla="*/ 1767 w 2256"/>
                <a:gd name="T69" fmla="*/ 290 h 339"/>
                <a:gd name="T70" fmla="*/ 1661 w 2256"/>
                <a:gd name="T71" fmla="*/ 210 h 339"/>
                <a:gd name="T72" fmla="*/ 1911 w 2256"/>
                <a:gd name="T73" fmla="*/ 233 h 339"/>
                <a:gd name="T74" fmla="*/ 2054 w 2256"/>
                <a:gd name="T75" fmla="*/ 282 h 339"/>
                <a:gd name="T76" fmla="*/ 1862 w 2256"/>
                <a:gd name="T77" fmla="*/ 220 h 339"/>
                <a:gd name="T78" fmla="*/ 2073 w 2256"/>
                <a:gd name="T79" fmla="*/ 210 h 339"/>
                <a:gd name="T80" fmla="*/ 2025 w 2256"/>
                <a:gd name="T81" fmla="*/ 197 h 339"/>
                <a:gd name="T82" fmla="*/ 1912 w 2256"/>
                <a:gd name="T83" fmla="*/ 195 h 339"/>
                <a:gd name="T84" fmla="*/ 2202 w 2256"/>
                <a:gd name="T85" fmla="*/ 91 h 339"/>
                <a:gd name="T86" fmla="*/ 2205 w 2256"/>
                <a:gd name="T87" fmla="*/ 136 h 339"/>
                <a:gd name="T88" fmla="*/ 2122 w 2256"/>
                <a:gd name="T89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56" h="339">
                  <a:moveTo>
                    <a:pt x="111" y="24"/>
                  </a:moveTo>
                  <a:cubicBezTo>
                    <a:pt x="192" y="24"/>
                    <a:pt x="224" y="61"/>
                    <a:pt x="224" y="109"/>
                  </a:cubicBezTo>
                  <a:cubicBezTo>
                    <a:pt x="224" y="136"/>
                    <a:pt x="212" y="159"/>
                    <a:pt x="184" y="173"/>
                  </a:cubicBezTo>
                  <a:cubicBezTo>
                    <a:pt x="219" y="188"/>
                    <a:pt x="233" y="215"/>
                    <a:pt x="233" y="246"/>
                  </a:cubicBezTo>
                  <a:cubicBezTo>
                    <a:pt x="233" y="297"/>
                    <a:pt x="201" y="334"/>
                    <a:pt x="117" y="334"/>
                  </a:cubicBezTo>
                  <a:cubicBezTo>
                    <a:pt x="0" y="334"/>
                    <a:pt x="0" y="334"/>
                    <a:pt x="0" y="334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111" y="24"/>
                  </a:lnTo>
                  <a:close/>
                  <a:moveTo>
                    <a:pt x="50" y="70"/>
                  </a:moveTo>
                  <a:cubicBezTo>
                    <a:pt x="50" y="154"/>
                    <a:pt x="50" y="154"/>
                    <a:pt x="50" y="154"/>
                  </a:cubicBezTo>
                  <a:cubicBezTo>
                    <a:pt x="111" y="154"/>
                    <a:pt x="111" y="154"/>
                    <a:pt x="111" y="154"/>
                  </a:cubicBezTo>
                  <a:cubicBezTo>
                    <a:pt x="158" y="154"/>
                    <a:pt x="174" y="135"/>
                    <a:pt x="174" y="112"/>
                  </a:cubicBezTo>
                  <a:cubicBezTo>
                    <a:pt x="174" y="87"/>
                    <a:pt x="158" y="70"/>
                    <a:pt x="111" y="70"/>
                  </a:cubicBezTo>
                  <a:lnTo>
                    <a:pt x="50" y="70"/>
                  </a:lnTo>
                  <a:close/>
                  <a:moveTo>
                    <a:pt x="50" y="197"/>
                  </a:moveTo>
                  <a:cubicBezTo>
                    <a:pt x="50" y="289"/>
                    <a:pt x="50" y="289"/>
                    <a:pt x="50" y="289"/>
                  </a:cubicBezTo>
                  <a:cubicBezTo>
                    <a:pt x="117" y="289"/>
                    <a:pt x="117" y="289"/>
                    <a:pt x="117" y="289"/>
                  </a:cubicBezTo>
                  <a:cubicBezTo>
                    <a:pt x="167" y="289"/>
                    <a:pt x="184" y="270"/>
                    <a:pt x="184" y="243"/>
                  </a:cubicBezTo>
                  <a:cubicBezTo>
                    <a:pt x="184" y="216"/>
                    <a:pt x="167" y="197"/>
                    <a:pt x="117" y="197"/>
                  </a:cubicBezTo>
                  <a:lnTo>
                    <a:pt x="50" y="197"/>
                  </a:lnTo>
                  <a:close/>
                  <a:moveTo>
                    <a:pt x="279" y="0"/>
                  </a:moveTo>
                  <a:cubicBezTo>
                    <a:pt x="326" y="0"/>
                    <a:pt x="326" y="0"/>
                    <a:pt x="326" y="0"/>
                  </a:cubicBezTo>
                  <a:cubicBezTo>
                    <a:pt x="326" y="256"/>
                    <a:pt x="326" y="256"/>
                    <a:pt x="326" y="256"/>
                  </a:cubicBezTo>
                  <a:cubicBezTo>
                    <a:pt x="326" y="285"/>
                    <a:pt x="335" y="293"/>
                    <a:pt x="347" y="293"/>
                  </a:cubicBezTo>
                  <a:cubicBezTo>
                    <a:pt x="355" y="293"/>
                    <a:pt x="359" y="292"/>
                    <a:pt x="364" y="290"/>
                  </a:cubicBezTo>
                  <a:cubicBezTo>
                    <a:pt x="377" y="332"/>
                    <a:pt x="377" y="332"/>
                    <a:pt x="377" y="332"/>
                  </a:cubicBezTo>
                  <a:cubicBezTo>
                    <a:pt x="367" y="335"/>
                    <a:pt x="357" y="338"/>
                    <a:pt x="341" y="338"/>
                  </a:cubicBezTo>
                  <a:cubicBezTo>
                    <a:pt x="306" y="338"/>
                    <a:pt x="279" y="317"/>
                    <a:pt x="279" y="256"/>
                  </a:cubicBezTo>
                  <a:lnTo>
                    <a:pt x="279" y="0"/>
                  </a:lnTo>
                  <a:close/>
                  <a:moveTo>
                    <a:pt x="608" y="327"/>
                  </a:moveTo>
                  <a:cubicBezTo>
                    <a:pt x="579" y="334"/>
                    <a:pt x="549" y="339"/>
                    <a:pt x="508" y="339"/>
                  </a:cubicBezTo>
                  <a:cubicBezTo>
                    <a:pt x="450" y="339"/>
                    <a:pt x="407" y="310"/>
                    <a:pt x="407" y="236"/>
                  </a:cubicBezTo>
                  <a:cubicBezTo>
                    <a:pt x="407" y="96"/>
                    <a:pt x="407" y="96"/>
                    <a:pt x="407" y="96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454" y="239"/>
                    <a:pt x="454" y="239"/>
                    <a:pt x="454" y="239"/>
                  </a:cubicBezTo>
                  <a:cubicBezTo>
                    <a:pt x="454" y="283"/>
                    <a:pt x="477" y="294"/>
                    <a:pt x="512" y="294"/>
                  </a:cubicBezTo>
                  <a:cubicBezTo>
                    <a:pt x="534" y="294"/>
                    <a:pt x="546" y="293"/>
                    <a:pt x="560" y="290"/>
                  </a:cubicBezTo>
                  <a:cubicBezTo>
                    <a:pt x="560" y="96"/>
                    <a:pt x="560" y="96"/>
                    <a:pt x="560" y="96"/>
                  </a:cubicBezTo>
                  <a:cubicBezTo>
                    <a:pt x="608" y="96"/>
                    <a:pt x="608" y="96"/>
                    <a:pt x="608" y="96"/>
                  </a:cubicBezTo>
                  <a:lnTo>
                    <a:pt x="608" y="327"/>
                  </a:lnTo>
                  <a:close/>
                  <a:moveTo>
                    <a:pt x="867" y="233"/>
                  </a:moveTo>
                  <a:cubicBezTo>
                    <a:pt x="705" y="233"/>
                    <a:pt x="705" y="233"/>
                    <a:pt x="705" y="233"/>
                  </a:cubicBezTo>
                  <a:cubicBezTo>
                    <a:pt x="705" y="235"/>
                    <a:pt x="705" y="235"/>
                    <a:pt x="705" y="235"/>
                  </a:cubicBezTo>
                  <a:cubicBezTo>
                    <a:pt x="705" y="274"/>
                    <a:pt x="731" y="294"/>
                    <a:pt x="773" y="294"/>
                  </a:cubicBezTo>
                  <a:cubicBezTo>
                    <a:pt x="803" y="294"/>
                    <a:pt x="832" y="289"/>
                    <a:pt x="849" y="282"/>
                  </a:cubicBezTo>
                  <a:cubicBezTo>
                    <a:pt x="862" y="325"/>
                    <a:pt x="862" y="325"/>
                    <a:pt x="862" y="325"/>
                  </a:cubicBezTo>
                  <a:cubicBezTo>
                    <a:pt x="838" y="334"/>
                    <a:pt x="808" y="339"/>
                    <a:pt x="773" y="339"/>
                  </a:cubicBezTo>
                  <a:cubicBezTo>
                    <a:pt x="701" y="339"/>
                    <a:pt x="657" y="304"/>
                    <a:pt x="657" y="220"/>
                  </a:cubicBezTo>
                  <a:cubicBezTo>
                    <a:pt x="657" y="210"/>
                    <a:pt x="657" y="210"/>
                    <a:pt x="657" y="210"/>
                  </a:cubicBezTo>
                  <a:cubicBezTo>
                    <a:pt x="657" y="126"/>
                    <a:pt x="698" y="91"/>
                    <a:pt x="762" y="91"/>
                  </a:cubicBezTo>
                  <a:cubicBezTo>
                    <a:pt x="826" y="91"/>
                    <a:pt x="867" y="126"/>
                    <a:pt x="867" y="210"/>
                  </a:cubicBezTo>
                  <a:lnTo>
                    <a:pt x="867" y="233"/>
                  </a:lnTo>
                  <a:close/>
                  <a:moveTo>
                    <a:pt x="705" y="197"/>
                  </a:moveTo>
                  <a:cubicBezTo>
                    <a:pt x="818" y="197"/>
                    <a:pt x="818" y="197"/>
                    <a:pt x="818" y="197"/>
                  </a:cubicBezTo>
                  <a:cubicBezTo>
                    <a:pt x="818" y="195"/>
                    <a:pt x="818" y="195"/>
                    <a:pt x="818" y="195"/>
                  </a:cubicBezTo>
                  <a:cubicBezTo>
                    <a:pt x="818" y="154"/>
                    <a:pt x="797" y="136"/>
                    <a:pt x="762" y="136"/>
                  </a:cubicBezTo>
                  <a:cubicBezTo>
                    <a:pt x="728" y="136"/>
                    <a:pt x="705" y="154"/>
                    <a:pt x="705" y="195"/>
                  </a:cubicBezTo>
                  <a:lnTo>
                    <a:pt x="705" y="197"/>
                  </a:lnTo>
                  <a:close/>
                  <a:moveTo>
                    <a:pt x="1017" y="214"/>
                  </a:moveTo>
                  <a:cubicBezTo>
                    <a:pt x="1017" y="334"/>
                    <a:pt x="1017" y="334"/>
                    <a:pt x="1017" y="334"/>
                  </a:cubicBezTo>
                  <a:cubicBezTo>
                    <a:pt x="967" y="334"/>
                    <a:pt x="967" y="334"/>
                    <a:pt x="967" y="334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849" y="24"/>
                    <a:pt x="849" y="24"/>
                    <a:pt x="849" y="24"/>
                  </a:cubicBezTo>
                  <a:cubicBezTo>
                    <a:pt x="904" y="24"/>
                    <a:pt x="904" y="24"/>
                    <a:pt x="904" y="24"/>
                  </a:cubicBezTo>
                  <a:cubicBezTo>
                    <a:pt x="992" y="169"/>
                    <a:pt x="992" y="169"/>
                    <a:pt x="992" y="169"/>
                  </a:cubicBezTo>
                  <a:cubicBezTo>
                    <a:pt x="1080" y="24"/>
                    <a:pt x="1080" y="24"/>
                    <a:pt x="1080" y="24"/>
                  </a:cubicBezTo>
                  <a:cubicBezTo>
                    <a:pt x="1136" y="24"/>
                    <a:pt x="1136" y="24"/>
                    <a:pt x="1136" y="24"/>
                  </a:cubicBezTo>
                  <a:lnTo>
                    <a:pt x="1017" y="214"/>
                  </a:lnTo>
                  <a:close/>
                  <a:moveTo>
                    <a:pt x="1107" y="211"/>
                  </a:moveTo>
                  <a:cubicBezTo>
                    <a:pt x="1107" y="126"/>
                    <a:pt x="1152" y="91"/>
                    <a:pt x="1214" y="91"/>
                  </a:cubicBezTo>
                  <a:cubicBezTo>
                    <a:pt x="1276" y="91"/>
                    <a:pt x="1322" y="126"/>
                    <a:pt x="1322" y="211"/>
                  </a:cubicBezTo>
                  <a:cubicBezTo>
                    <a:pt x="1322" y="219"/>
                    <a:pt x="1322" y="219"/>
                    <a:pt x="1322" y="219"/>
                  </a:cubicBezTo>
                  <a:cubicBezTo>
                    <a:pt x="1322" y="304"/>
                    <a:pt x="1276" y="339"/>
                    <a:pt x="1214" y="339"/>
                  </a:cubicBezTo>
                  <a:cubicBezTo>
                    <a:pt x="1152" y="339"/>
                    <a:pt x="1107" y="304"/>
                    <a:pt x="1107" y="219"/>
                  </a:cubicBezTo>
                  <a:lnTo>
                    <a:pt x="1107" y="211"/>
                  </a:lnTo>
                  <a:close/>
                  <a:moveTo>
                    <a:pt x="1273" y="211"/>
                  </a:moveTo>
                  <a:cubicBezTo>
                    <a:pt x="1273" y="154"/>
                    <a:pt x="1251" y="136"/>
                    <a:pt x="1214" y="136"/>
                  </a:cubicBezTo>
                  <a:cubicBezTo>
                    <a:pt x="1176" y="136"/>
                    <a:pt x="1154" y="154"/>
                    <a:pt x="1154" y="211"/>
                  </a:cubicBezTo>
                  <a:cubicBezTo>
                    <a:pt x="1154" y="219"/>
                    <a:pt x="1154" y="219"/>
                    <a:pt x="1154" y="219"/>
                  </a:cubicBezTo>
                  <a:cubicBezTo>
                    <a:pt x="1154" y="276"/>
                    <a:pt x="1176" y="294"/>
                    <a:pt x="1214" y="294"/>
                  </a:cubicBezTo>
                  <a:cubicBezTo>
                    <a:pt x="1251" y="294"/>
                    <a:pt x="1273" y="276"/>
                    <a:pt x="1273" y="219"/>
                  </a:cubicBezTo>
                  <a:lnTo>
                    <a:pt x="1273" y="211"/>
                  </a:lnTo>
                  <a:close/>
                  <a:moveTo>
                    <a:pt x="1368" y="103"/>
                  </a:moveTo>
                  <a:cubicBezTo>
                    <a:pt x="1391" y="96"/>
                    <a:pt x="1427" y="91"/>
                    <a:pt x="1467" y="91"/>
                  </a:cubicBezTo>
                  <a:cubicBezTo>
                    <a:pt x="1526" y="91"/>
                    <a:pt x="1570" y="120"/>
                    <a:pt x="1570" y="195"/>
                  </a:cubicBezTo>
                  <a:cubicBezTo>
                    <a:pt x="1570" y="334"/>
                    <a:pt x="1570" y="334"/>
                    <a:pt x="1570" y="334"/>
                  </a:cubicBezTo>
                  <a:cubicBezTo>
                    <a:pt x="1522" y="334"/>
                    <a:pt x="1522" y="334"/>
                    <a:pt x="1522" y="334"/>
                  </a:cubicBezTo>
                  <a:cubicBezTo>
                    <a:pt x="1522" y="191"/>
                    <a:pt x="1522" y="191"/>
                    <a:pt x="1522" y="191"/>
                  </a:cubicBezTo>
                  <a:cubicBezTo>
                    <a:pt x="1522" y="147"/>
                    <a:pt x="1499" y="136"/>
                    <a:pt x="1464" y="136"/>
                  </a:cubicBezTo>
                  <a:cubicBezTo>
                    <a:pt x="1442" y="136"/>
                    <a:pt x="1431" y="137"/>
                    <a:pt x="1416" y="140"/>
                  </a:cubicBezTo>
                  <a:cubicBezTo>
                    <a:pt x="1416" y="334"/>
                    <a:pt x="1416" y="334"/>
                    <a:pt x="1416" y="334"/>
                  </a:cubicBezTo>
                  <a:cubicBezTo>
                    <a:pt x="1368" y="334"/>
                    <a:pt x="1368" y="334"/>
                    <a:pt x="1368" y="334"/>
                  </a:cubicBezTo>
                  <a:lnTo>
                    <a:pt x="1368" y="103"/>
                  </a:lnTo>
                  <a:close/>
                  <a:moveTo>
                    <a:pt x="1814" y="327"/>
                  </a:moveTo>
                  <a:cubicBezTo>
                    <a:pt x="1787" y="336"/>
                    <a:pt x="1747" y="339"/>
                    <a:pt x="1724" y="339"/>
                  </a:cubicBezTo>
                  <a:cubicBezTo>
                    <a:pt x="1658" y="339"/>
                    <a:pt x="1613" y="301"/>
                    <a:pt x="1613" y="220"/>
                  </a:cubicBezTo>
                  <a:cubicBezTo>
                    <a:pt x="1613" y="210"/>
                    <a:pt x="1613" y="210"/>
                    <a:pt x="1613" y="210"/>
                  </a:cubicBezTo>
                  <a:cubicBezTo>
                    <a:pt x="1613" y="128"/>
                    <a:pt x="1661" y="91"/>
                    <a:pt x="1725" y="91"/>
                  </a:cubicBezTo>
                  <a:cubicBezTo>
                    <a:pt x="1741" y="91"/>
                    <a:pt x="1756" y="93"/>
                    <a:pt x="1767" y="98"/>
                  </a:cubicBezTo>
                  <a:cubicBezTo>
                    <a:pt x="1767" y="0"/>
                    <a:pt x="1767" y="0"/>
                    <a:pt x="1767" y="0"/>
                  </a:cubicBezTo>
                  <a:cubicBezTo>
                    <a:pt x="1814" y="0"/>
                    <a:pt x="1814" y="0"/>
                    <a:pt x="1814" y="0"/>
                  </a:cubicBezTo>
                  <a:lnTo>
                    <a:pt x="1814" y="327"/>
                  </a:lnTo>
                  <a:close/>
                  <a:moveTo>
                    <a:pt x="1661" y="220"/>
                  </a:moveTo>
                  <a:cubicBezTo>
                    <a:pt x="1661" y="278"/>
                    <a:pt x="1685" y="294"/>
                    <a:pt x="1725" y="294"/>
                  </a:cubicBezTo>
                  <a:cubicBezTo>
                    <a:pt x="1744" y="294"/>
                    <a:pt x="1755" y="293"/>
                    <a:pt x="1767" y="290"/>
                  </a:cubicBezTo>
                  <a:cubicBezTo>
                    <a:pt x="1767" y="144"/>
                    <a:pt x="1767" y="144"/>
                    <a:pt x="1767" y="144"/>
                  </a:cubicBezTo>
                  <a:cubicBezTo>
                    <a:pt x="1761" y="141"/>
                    <a:pt x="1747" y="136"/>
                    <a:pt x="1728" y="136"/>
                  </a:cubicBezTo>
                  <a:cubicBezTo>
                    <a:pt x="1689" y="136"/>
                    <a:pt x="1661" y="151"/>
                    <a:pt x="1661" y="210"/>
                  </a:cubicBezTo>
                  <a:lnTo>
                    <a:pt x="1661" y="220"/>
                  </a:lnTo>
                  <a:close/>
                  <a:moveTo>
                    <a:pt x="2073" y="233"/>
                  </a:moveTo>
                  <a:cubicBezTo>
                    <a:pt x="1911" y="233"/>
                    <a:pt x="1911" y="233"/>
                    <a:pt x="1911" y="233"/>
                  </a:cubicBezTo>
                  <a:cubicBezTo>
                    <a:pt x="1911" y="235"/>
                    <a:pt x="1911" y="235"/>
                    <a:pt x="1911" y="235"/>
                  </a:cubicBezTo>
                  <a:cubicBezTo>
                    <a:pt x="1911" y="274"/>
                    <a:pt x="1937" y="294"/>
                    <a:pt x="1979" y="294"/>
                  </a:cubicBezTo>
                  <a:cubicBezTo>
                    <a:pt x="2009" y="294"/>
                    <a:pt x="2037" y="289"/>
                    <a:pt x="2054" y="282"/>
                  </a:cubicBezTo>
                  <a:cubicBezTo>
                    <a:pt x="2068" y="325"/>
                    <a:pt x="2068" y="325"/>
                    <a:pt x="2068" y="325"/>
                  </a:cubicBezTo>
                  <a:cubicBezTo>
                    <a:pt x="2044" y="334"/>
                    <a:pt x="2013" y="339"/>
                    <a:pt x="1979" y="339"/>
                  </a:cubicBezTo>
                  <a:cubicBezTo>
                    <a:pt x="1907" y="339"/>
                    <a:pt x="1862" y="304"/>
                    <a:pt x="1862" y="220"/>
                  </a:cubicBezTo>
                  <a:cubicBezTo>
                    <a:pt x="1862" y="210"/>
                    <a:pt x="1862" y="210"/>
                    <a:pt x="1862" y="210"/>
                  </a:cubicBezTo>
                  <a:cubicBezTo>
                    <a:pt x="1862" y="126"/>
                    <a:pt x="1903" y="91"/>
                    <a:pt x="1968" y="91"/>
                  </a:cubicBezTo>
                  <a:cubicBezTo>
                    <a:pt x="2032" y="91"/>
                    <a:pt x="2073" y="126"/>
                    <a:pt x="2073" y="210"/>
                  </a:cubicBezTo>
                  <a:lnTo>
                    <a:pt x="2073" y="233"/>
                  </a:lnTo>
                  <a:close/>
                  <a:moveTo>
                    <a:pt x="1912" y="197"/>
                  </a:moveTo>
                  <a:cubicBezTo>
                    <a:pt x="2025" y="197"/>
                    <a:pt x="2025" y="197"/>
                    <a:pt x="2025" y="197"/>
                  </a:cubicBezTo>
                  <a:cubicBezTo>
                    <a:pt x="2025" y="195"/>
                    <a:pt x="2025" y="195"/>
                    <a:pt x="2025" y="195"/>
                  </a:cubicBezTo>
                  <a:cubicBezTo>
                    <a:pt x="2025" y="154"/>
                    <a:pt x="2003" y="136"/>
                    <a:pt x="1969" y="136"/>
                  </a:cubicBezTo>
                  <a:cubicBezTo>
                    <a:pt x="1934" y="136"/>
                    <a:pt x="1912" y="154"/>
                    <a:pt x="1912" y="195"/>
                  </a:cubicBezTo>
                  <a:lnTo>
                    <a:pt x="1912" y="197"/>
                  </a:lnTo>
                  <a:close/>
                  <a:moveTo>
                    <a:pt x="2122" y="103"/>
                  </a:moveTo>
                  <a:cubicBezTo>
                    <a:pt x="2142" y="96"/>
                    <a:pt x="2174" y="91"/>
                    <a:pt x="2202" y="91"/>
                  </a:cubicBezTo>
                  <a:cubicBezTo>
                    <a:pt x="2225" y="91"/>
                    <a:pt x="2240" y="94"/>
                    <a:pt x="2256" y="98"/>
                  </a:cubicBezTo>
                  <a:cubicBezTo>
                    <a:pt x="2242" y="141"/>
                    <a:pt x="2242" y="141"/>
                    <a:pt x="2242" y="141"/>
                  </a:cubicBezTo>
                  <a:cubicBezTo>
                    <a:pt x="2232" y="138"/>
                    <a:pt x="2221" y="136"/>
                    <a:pt x="2205" y="136"/>
                  </a:cubicBezTo>
                  <a:cubicBezTo>
                    <a:pt x="2187" y="136"/>
                    <a:pt x="2178" y="138"/>
                    <a:pt x="2170" y="140"/>
                  </a:cubicBezTo>
                  <a:cubicBezTo>
                    <a:pt x="2170" y="334"/>
                    <a:pt x="2170" y="334"/>
                    <a:pt x="2170" y="334"/>
                  </a:cubicBezTo>
                  <a:cubicBezTo>
                    <a:pt x="2122" y="334"/>
                    <a:pt x="2122" y="334"/>
                    <a:pt x="2122" y="334"/>
                  </a:cubicBezTo>
                  <a:lnTo>
                    <a:pt x="2122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1EB8215-1A7B-4562-A77B-7A647D92CD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21225" y="3724275"/>
              <a:ext cx="1006475" cy="1009650"/>
            </a:xfrm>
            <a:custGeom>
              <a:avLst/>
              <a:gdLst>
                <a:gd name="T0" fmla="*/ 196 w 391"/>
                <a:gd name="T1" fmla="*/ 0 h 392"/>
                <a:gd name="T2" fmla="*/ 135 w 391"/>
                <a:gd name="T3" fmla="*/ 61 h 392"/>
                <a:gd name="T4" fmla="*/ 196 w 391"/>
                <a:gd name="T5" fmla="*/ 122 h 392"/>
                <a:gd name="T6" fmla="*/ 256 w 391"/>
                <a:gd name="T7" fmla="*/ 61 h 392"/>
                <a:gd name="T8" fmla="*/ 196 w 391"/>
                <a:gd name="T9" fmla="*/ 0 h 392"/>
                <a:gd name="T10" fmla="*/ 196 w 391"/>
                <a:gd name="T11" fmla="*/ 392 h 392"/>
                <a:gd name="T12" fmla="*/ 256 w 391"/>
                <a:gd name="T13" fmla="*/ 331 h 392"/>
                <a:gd name="T14" fmla="*/ 196 w 391"/>
                <a:gd name="T15" fmla="*/ 270 h 392"/>
                <a:gd name="T16" fmla="*/ 135 w 391"/>
                <a:gd name="T17" fmla="*/ 331 h 392"/>
                <a:gd name="T18" fmla="*/ 196 w 391"/>
                <a:gd name="T19" fmla="*/ 392 h 392"/>
                <a:gd name="T20" fmla="*/ 208 w 391"/>
                <a:gd name="T21" fmla="*/ 196 h 392"/>
                <a:gd name="T22" fmla="*/ 217 w 391"/>
                <a:gd name="T23" fmla="*/ 209 h 392"/>
                <a:gd name="T24" fmla="*/ 217 w 391"/>
                <a:gd name="T25" fmla="*/ 209 h 392"/>
                <a:gd name="T26" fmla="*/ 305 w 391"/>
                <a:gd name="T27" fmla="*/ 251 h 392"/>
                <a:gd name="T28" fmla="*/ 305 w 391"/>
                <a:gd name="T29" fmla="*/ 251 h 392"/>
                <a:gd name="T30" fmla="*/ 331 w 391"/>
                <a:gd name="T31" fmla="*/ 257 h 392"/>
                <a:gd name="T32" fmla="*/ 391 w 391"/>
                <a:gd name="T33" fmla="*/ 196 h 392"/>
                <a:gd name="T34" fmla="*/ 331 w 391"/>
                <a:gd name="T35" fmla="*/ 135 h 392"/>
                <a:gd name="T36" fmla="*/ 305 w 391"/>
                <a:gd name="T37" fmla="*/ 141 h 392"/>
                <a:gd name="T38" fmla="*/ 305 w 391"/>
                <a:gd name="T39" fmla="*/ 141 h 392"/>
                <a:gd name="T40" fmla="*/ 217 w 391"/>
                <a:gd name="T41" fmla="*/ 182 h 392"/>
                <a:gd name="T42" fmla="*/ 217 w 391"/>
                <a:gd name="T43" fmla="*/ 183 h 392"/>
                <a:gd name="T44" fmla="*/ 208 w 391"/>
                <a:gd name="T45" fmla="*/ 196 h 392"/>
                <a:gd name="T46" fmla="*/ 183 w 391"/>
                <a:gd name="T47" fmla="*/ 196 h 392"/>
                <a:gd name="T48" fmla="*/ 174 w 391"/>
                <a:gd name="T49" fmla="*/ 183 h 392"/>
                <a:gd name="T50" fmla="*/ 174 w 391"/>
                <a:gd name="T51" fmla="*/ 183 h 392"/>
                <a:gd name="T52" fmla="*/ 86 w 391"/>
                <a:gd name="T53" fmla="*/ 141 h 392"/>
                <a:gd name="T54" fmla="*/ 86 w 391"/>
                <a:gd name="T55" fmla="*/ 141 h 392"/>
                <a:gd name="T56" fmla="*/ 61 w 391"/>
                <a:gd name="T57" fmla="*/ 135 h 392"/>
                <a:gd name="T58" fmla="*/ 0 w 391"/>
                <a:gd name="T59" fmla="*/ 196 h 392"/>
                <a:gd name="T60" fmla="*/ 61 w 391"/>
                <a:gd name="T61" fmla="*/ 257 h 392"/>
                <a:gd name="T62" fmla="*/ 86 w 391"/>
                <a:gd name="T63" fmla="*/ 251 h 392"/>
                <a:gd name="T64" fmla="*/ 86 w 391"/>
                <a:gd name="T65" fmla="*/ 251 h 392"/>
                <a:gd name="T66" fmla="*/ 174 w 391"/>
                <a:gd name="T67" fmla="*/ 209 h 392"/>
                <a:gd name="T68" fmla="*/ 174 w 391"/>
                <a:gd name="T69" fmla="*/ 209 h 392"/>
                <a:gd name="T70" fmla="*/ 183 w 391"/>
                <a:gd name="T71" fmla="*/ 19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1" h="392">
                  <a:moveTo>
                    <a:pt x="196" y="0"/>
                  </a:moveTo>
                  <a:cubicBezTo>
                    <a:pt x="162" y="0"/>
                    <a:pt x="135" y="27"/>
                    <a:pt x="135" y="61"/>
                  </a:cubicBezTo>
                  <a:cubicBezTo>
                    <a:pt x="135" y="94"/>
                    <a:pt x="162" y="122"/>
                    <a:pt x="196" y="122"/>
                  </a:cubicBezTo>
                  <a:cubicBezTo>
                    <a:pt x="229" y="122"/>
                    <a:pt x="256" y="94"/>
                    <a:pt x="256" y="61"/>
                  </a:cubicBezTo>
                  <a:cubicBezTo>
                    <a:pt x="256" y="27"/>
                    <a:pt x="229" y="0"/>
                    <a:pt x="196" y="0"/>
                  </a:cubicBezTo>
                  <a:close/>
                  <a:moveTo>
                    <a:pt x="196" y="392"/>
                  </a:moveTo>
                  <a:cubicBezTo>
                    <a:pt x="229" y="392"/>
                    <a:pt x="256" y="364"/>
                    <a:pt x="256" y="331"/>
                  </a:cubicBezTo>
                  <a:cubicBezTo>
                    <a:pt x="256" y="297"/>
                    <a:pt x="229" y="270"/>
                    <a:pt x="196" y="270"/>
                  </a:cubicBezTo>
                  <a:cubicBezTo>
                    <a:pt x="162" y="270"/>
                    <a:pt x="135" y="297"/>
                    <a:pt x="135" y="331"/>
                  </a:cubicBezTo>
                  <a:cubicBezTo>
                    <a:pt x="135" y="364"/>
                    <a:pt x="162" y="392"/>
                    <a:pt x="196" y="392"/>
                  </a:cubicBezTo>
                  <a:close/>
                  <a:moveTo>
                    <a:pt x="208" y="196"/>
                  </a:moveTo>
                  <a:cubicBezTo>
                    <a:pt x="208" y="202"/>
                    <a:pt x="212" y="207"/>
                    <a:pt x="217" y="209"/>
                  </a:cubicBezTo>
                  <a:cubicBezTo>
                    <a:pt x="217" y="209"/>
                    <a:pt x="217" y="209"/>
                    <a:pt x="217" y="209"/>
                  </a:cubicBezTo>
                  <a:cubicBezTo>
                    <a:pt x="305" y="251"/>
                    <a:pt x="305" y="251"/>
                    <a:pt x="305" y="251"/>
                  </a:cubicBezTo>
                  <a:cubicBezTo>
                    <a:pt x="305" y="251"/>
                    <a:pt x="305" y="251"/>
                    <a:pt x="305" y="251"/>
                  </a:cubicBezTo>
                  <a:cubicBezTo>
                    <a:pt x="313" y="254"/>
                    <a:pt x="321" y="257"/>
                    <a:pt x="331" y="257"/>
                  </a:cubicBezTo>
                  <a:cubicBezTo>
                    <a:pt x="364" y="257"/>
                    <a:pt x="391" y="229"/>
                    <a:pt x="391" y="196"/>
                  </a:cubicBezTo>
                  <a:cubicBezTo>
                    <a:pt x="391" y="162"/>
                    <a:pt x="364" y="135"/>
                    <a:pt x="331" y="135"/>
                  </a:cubicBezTo>
                  <a:cubicBezTo>
                    <a:pt x="321" y="135"/>
                    <a:pt x="313" y="137"/>
                    <a:pt x="305" y="141"/>
                  </a:cubicBezTo>
                  <a:cubicBezTo>
                    <a:pt x="305" y="141"/>
                    <a:pt x="305" y="141"/>
                    <a:pt x="305" y="141"/>
                  </a:cubicBezTo>
                  <a:cubicBezTo>
                    <a:pt x="217" y="182"/>
                    <a:pt x="217" y="182"/>
                    <a:pt x="217" y="182"/>
                  </a:cubicBezTo>
                  <a:cubicBezTo>
                    <a:pt x="217" y="183"/>
                    <a:pt x="217" y="183"/>
                    <a:pt x="217" y="183"/>
                  </a:cubicBezTo>
                  <a:cubicBezTo>
                    <a:pt x="212" y="185"/>
                    <a:pt x="208" y="190"/>
                    <a:pt x="208" y="196"/>
                  </a:cubicBezTo>
                  <a:close/>
                  <a:moveTo>
                    <a:pt x="183" y="196"/>
                  </a:moveTo>
                  <a:cubicBezTo>
                    <a:pt x="183" y="190"/>
                    <a:pt x="179" y="185"/>
                    <a:pt x="174" y="183"/>
                  </a:cubicBezTo>
                  <a:cubicBezTo>
                    <a:pt x="174" y="183"/>
                    <a:pt x="174" y="183"/>
                    <a:pt x="174" y="183"/>
                  </a:cubicBezTo>
                  <a:cubicBezTo>
                    <a:pt x="86" y="141"/>
                    <a:pt x="86" y="141"/>
                    <a:pt x="86" y="141"/>
                  </a:cubicBezTo>
                  <a:cubicBezTo>
                    <a:pt x="86" y="141"/>
                    <a:pt x="86" y="141"/>
                    <a:pt x="86" y="141"/>
                  </a:cubicBezTo>
                  <a:cubicBezTo>
                    <a:pt x="79" y="137"/>
                    <a:pt x="70" y="135"/>
                    <a:pt x="61" y="135"/>
                  </a:cubicBezTo>
                  <a:cubicBezTo>
                    <a:pt x="27" y="135"/>
                    <a:pt x="0" y="162"/>
                    <a:pt x="0" y="196"/>
                  </a:cubicBezTo>
                  <a:cubicBezTo>
                    <a:pt x="0" y="229"/>
                    <a:pt x="27" y="257"/>
                    <a:pt x="61" y="257"/>
                  </a:cubicBezTo>
                  <a:cubicBezTo>
                    <a:pt x="70" y="257"/>
                    <a:pt x="79" y="254"/>
                    <a:pt x="86" y="251"/>
                  </a:cubicBezTo>
                  <a:cubicBezTo>
                    <a:pt x="86" y="251"/>
                    <a:pt x="86" y="251"/>
                    <a:pt x="86" y="251"/>
                  </a:cubicBezTo>
                  <a:cubicBezTo>
                    <a:pt x="174" y="209"/>
                    <a:pt x="174" y="209"/>
                    <a:pt x="174" y="209"/>
                  </a:cubicBezTo>
                  <a:cubicBezTo>
                    <a:pt x="174" y="209"/>
                    <a:pt x="174" y="209"/>
                    <a:pt x="174" y="209"/>
                  </a:cubicBezTo>
                  <a:cubicBezTo>
                    <a:pt x="179" y="207"/>
                    <a:pt x="183" y="202"/>
                    <a:pt x="18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320774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Blue w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958BD755-5533-9043-83BC-D6E87A4924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15147" y="3428124"/>
            <a:ext cx="4551343" cy="3429876"/>
          </a:xfrm>
          <a:custGeom>
            <a:avLst/>
            <a:gdLst>
              <a:gd name="connsiteX0" fmla="*/ 4099684 w 4550158"/>
              <a:gd name="connsiteY0" fmla="*/ 0 h 3429876"/>
              <a:gd name="connsiteX1" fmla="*/ 4550158 w 4550158"/>
              <a:gd name="connsiteY1" fmla="*/ 450474 h 3429876"/>
              <a:gd name="connsiteX2" fmla="*/ 4514759 w 4550158"/>
              <a:gd name="connsiteY2" fmla="*/ 625818 h 3429876"/>
              <a:gd name="connsiteX3" fmla="*/ 4520701 w 4550158"/>
              <a:gd name="connsiteY3" fmla="*/ 609869 h 3429876"/>
              <a:gd name="connsiteX4" fmla="*/ 3494847 w 4550158"/>
              <a:gd name="connsiteY4" fmla="*/ 3421494 h 3429876"/>
              <a:gd name="connsiteX5" fmla="*/ 3490100 w 4550158"/>
              <a:gd name="connsiteY5" fmla="*/ 3425592 h 3429876"/>
              <a:gd name="connsiteX6" fmla="*/ 3489706 w 4550158"/>
              <a:gd name="connsiteY6" fmla="*/ 3424117 h 3429876"/>
              <a:gd name="connsiteX7" fmla="*/ 3486758 w 4550158"/>
              <a:gd name="connsiteY7" fmla="*/ 3429876 h 3429876"/>
              <a:gd name="connsiteX8" fmla="*/ 145502 w 4550158"/>
              <a:gd name="connsiteY8" fmla="*/ 3429876 h 3429876"/>
              <a:gd name="connsiteX9" fmla="*/ 142728 w 4550158"/>
              <a:gd name="connsiteY9" fmla="*/ 3424117 h 3429876"/>
              <a:gd name="connsiteX10" fmla="*/ 0 w 4550158"/>
              <a:gd name="connsiteY10" fmla="*/ 2717164 h 3429876"/>
              <a:gd name="connsiteX11" fmla="*/ 950500 w 4550158"/>
              <a:gd name="connsiteY11" fmla="*/ 1120153 h 3429876"/>
              <a:gd name="connsiteX12" fmla="*/ 1047173 w 4550158"/>
              <a:gd name="connsiteY12" fmla="*/ 1073585 h 3429876"/>
              <a:gd name="connsiteX13" fmla="*/ 1044435 w 4550158"/>
              <a:gd name="connsiteY13" fmla="*/ 1076828 h 3429876"/>
              <a:gd name="connsiteX14" fmla="*/ 3930667 w 4550158"/>
              <a:gd name="connsiteY14" fmla="*/ 35787 h 3429876"/>
              <a:gd name="connsiteX15" fmla="*/ 3928895 w 4550158"/>
              <a:gd name="connsiteY15" fmla="*/ 33986 h 3429876"/>
              <a:gd name="connsiteX16" fmla="*/ 4008898 w 4550158"/>
              <a:gd name="connsiteY16" fmla="*/ 9151 h 3429876"/>
              <a:gd name="connsiteX17" fmla="*/ 4099684 w 4550158"/>
              <a:gd name="connsiteY17" fmla="*/ 0 h 342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50158" h="3429876">
                <a:moveTo>
                  <a:pt x="4099684" y="0"/>
                </a:moveTo>
                <a:cubicBezTo>
                  <a:pt x="4348474" y="0"/>
                  <a:pt x="4550158" y="201683"/>
                  <a:pt x="4550158" y="450474"/>
                </a:cubicBezTo>
                <a:cubicBezTo>
                  <a:pt x="4550159" y="512671"/>
                  <a:pt x="4537554" y="571925"/>
                  <a:pt x="4514759" y="625818"/>
                </a:cubicBezTo>
                <a:lnTo>
                  <a:pt x="4520701" y="609869"/>
                </a:lnTo>
                <a:cubicBezTo>
                  <a:pt x="4178749" y="1547077"/>
                  <a:pt x="3833624" y="2531911"/>
                  <a:pt x="3494847" y="3421494"/>
                </a:cubicBezTo>
                <a:cubicBezTo>
                  <a:pt x="3493265" y="3422860"/>
                  <a:pt x="3491682" y="3424226"/>
                  <a:pt x="3490100" y="3425592"/>
                </a:cubicBezTo>
                <a:lnTo>
                  <a:pt x="3489706" y="3424117"/>
                </a:lnTo>
                <a:lnTo>
                  <a:pt x="3486758" y="3429876"/>
                </a:lnTo>
                <a:lnTo>
                  <a:pt x="145502" y="3429876"/>
                </a:lnTo>
                <a:lnTo>
                  <a:pt x="142728" y="3424117"/>
                </a:lnTo>
                <a:cubicBezTo>
                  <a:pt x="50823" y="3206828"/>
                  <a:pt x="0" y="2967931"/>
                  <a:pt x="0" y="2717164"/>
                </a:cubicBezTo>
                <a:cubicBezTo>
                  <a:pt x="1" y="2027553"/>
                  <a:pt x="384340" y="1427710"/>
                  <a:pt x="950500" y="1120153"/>
                </a:cubicBezTo>
                <a:lnTo>
                  <a:pt x="1047173" y="1073585"/>
                </a:lnTo>
                <a:lnTo>
                  <a:pt x="1044435" y="1076828"/>
                </a:lnTo>
                <a:lnTo>
                  <a:pt x="3930667" y="35787"/>
                </a:lnTo>
                <a:lnTo>
                  <a:pt x="3928895" y="33986"/>
                </a:lnTo>
                <a:lnTo>
                  <a:pt x="4008898" y="9151"/>
                </a:lnTo>
                <a:cubicBezTo>
                  <a:pt x="4038223" y="3151"/>
                  <a:pt x="4068585" y="0"/>
                  <a:pt x="409968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2267" y="603504"/>
            <a:ext cx="7473891" cy="2104232"/>
          </a:xfrm>
        </p:spPr>
        <p:txBody>
          <a:bodyPr anchor="b"/>
          <a:lstStyle>
            <a:lvl1pPr>
              <a:lnSpc>
                <a:spcPct val="90000"/>
              </a:lnSpc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9990" y="3000467"/>
            <a:ext cx="7473891" cy="4230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9990" y="3434472"/>
            <a:ext cx="4343829" cy="77545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169863" indent="-169863">
              <a:spcBef>
                <a:spcPts val="0"/>
              </a:spcBef>
              <a:buNone/>
              <a:defRPr lang="en-US" sz="1400" b="0" smtClean="0">
                <a:solidFill>
                  <a:schemeClr val="tx1"/>
                </a:solidFill>
              </a:defRPr>
            </a:lvl1pPr>
            <a:lvl2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en-US" dirty="0"/>
              <a:t>Name, Title, Date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304C4523-AA1E-E043-AE60-96109C62D0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54973" y="1"/>
            <a:ext cx="3037028" cy="3435905"/>
          </a:xfrm>
          <a:custGeom>
            <a:avLst/>
            <a:gdLst>
              <a:gd name="connsiteX0" fmla="*/ 1066488 w 3036237"/>
              <a:gd name="connsiteY0" fmla="*/ 0 h 3435905"/>
              <a:gd name="connsiteX1" fmla="*/ 3036237 w 3036237"/>
              <a:gd name="connsiteY1" fmla="*/ 0 h 3435905"/>
              <a:gd name="connsiteX2" fmla="*/ 3036236 w 3036237"/>
              <a:gd name="connsiteY2" fmla="*/ 2528418 h 3435905"/>
              <a:gd name="connsiteX3" fmla="*/ 619492 w 3036237"/>
              <a:gd name="connsiteY3" fmla="*/ 3400118 h 3435905"/>
              <a:gd name="connsiteX4" fmla="*/ 621264 w 3036237"/>
              <a:gd name="connsiteY4" fmla="*/ 3401919 h 3435905"/>
              <a:gd name="connsiteX5" fmla="*/ 541260 w 3036237"/>
              <a:gd name="connsiteY5" fmla="*/ 3426754 h 3435905"/>
              <a:gd name="connsiteX6" fmla="*/ 450475 w 3036237"/>
              <a:gd name="connsiteY6" fmla="*/ 3435905 h 3435905"/>
              <a:gd name="connsiteX7" fmla="*/ 1 w 3036237"/>
              <a:gd name="connsiteY7" fmla="*/ 2985431 h 3435905"/>
              <a:gd name="connsiteX8" fmla="*/ 35400 w 3036237"/>
              <a:gd name="connsiteY8" fmla="*/ 2810087 h 3435905"/>
              <a:gd name="connsiteX9" fmla="*/ 29458 w 3036237"/>
              <a:gd name="connsiteY9" fmla="*/ 2826036 h 3435905"/>
              <a:gd name="connsiteX10" fmla="*/ 1055312 w 3036237"/>
              <a:gd name="connsiteY10" fmla="*/ 14411 h 3435905"/>
              <a:gd name="connsiteX11" fmla="*/ 1060059 w 3036237"/>
              <a:gd name="connsiteY11" fmla="*/ 10313 h 3435905"/>
              <a:gd name="connsiteX12" fmla="*/ 1060453 w 3036237"/>
              <a:gd name="connsiteY12" fmla="*/ 11789 h 3435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36237" h="3435905">
                <a:moveTo>
                  <a:pt x="1066488" y="0"/>
                </a:moveTo>
                <a:lnTo>
                  <a:pt x="3036237" y="0"/>
                </a:lnTo>
                <a:lnTo>
                  <a:pt x="3036236" y="2528418"/>
                </a:lnTo>
                <a:lnTo>
                  <a:pt x="619492" y="3400118"/>
                </a:lnTo>
                <a:lnTo>
                  <a:pt x="621264" y="3401919"/>
                </a:lnTo>
                <a:lnTo>
                  <a:pt x="541260" y="3426754"/>
                </a:lnTo>
                <a:cubicBezTo>
                  <a:pt x="511936" y="3432754"/>
                  <a:pt x="481574" y="3435905"/>
                  <a:pt x="450475" y="3435905"/>
                </a:cubicBezTo>
                <a:cubicBezTo>
                  <a:pt x="201685" y="3435905"/>
                  <a:pt x="1" y="3234222"/>
                  <a:pt x="1" y="2985431"/>
                </a:cubicBezTo>
                <a:cubicBezTo>
                  <a:pt x="0" y="2923234"/>
                  <a:pt x="12605" y="2863981"/>
                  <a:pt x="35400" y="2810087"/>
                </a:cubicBezTo>
                <a:lnTo>
                  <a:pt x="29458" y="2826036"/>
                </a:lnTo>
                <a:cubicBezTo>
                  <a:pt x="371410" y="1888828"/>
                  <a:pt x="716535" y="903994"/>
                  <a:pt x="1055312" y="14411"/>
                </a:cubicBezTo>
                <a:cubicBezTo>
                  <a:pt x="1056894" y="13045"/>
                  <a:pt x="1058477" y="11679"/>
                  <a:pt x="1060059" y="10313"/>
                </a:cubicBezTo>
                <a:lnTo>
                  <a:pt x="1060453" y="117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8EABB72-BFFB-47B3-B280-9C007A4DE486}"/>
              </a:ext>
            </a:extLst>
          </p:cNvPr>
          <p:cNvGrpSpPr/>
          <p:nvPr userDrawn="1"/>
        </p:nvGrpSpPr>
        <p:grpSpPr>
          <a:xfrm>
            <a:off x="9097298" y="5848510"/>
            <a:ext cx="2727495" cy="662722"/>
            <a:chOff x="4721225" y="3724275"/>
            <a:chExt cx="7121525" cy="1730375"/>
          </a:xfrm>
          <a:solidFill>
            <a:schemeClr val="accent1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5C4CD8F-1F88-4E7F-8390-3F3C9FE6B6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864725" y="4995863"/>
              <a:ext cx="228600" cy="114300"/>
            </a:xfrm>
            <a:custGeom>
              <a:avLst/>
              <a:gdLst>
                <a:gd name="T0" fmla="*/ 56 w 144"/>
                <a:gd name="T1" fmla="*/ 12 h 72"/>
                <a:gd name="T2" fmla="*/ 34 w 144"/>
                <a:gd name="T3" fmla="*/ 12 h 72"/>
                <a:gd name="T4" fmla="*/ 34 w 144"/>
                <a:gd name="T5" fmla="*/ 72 h 72"/>
                <a:gd name="T6" fmla="*/ 22 w 144"/>
                <a:gd name="T7" fmla="*/ 72 h 72"/>
                <a:gd name="T8" fmla="*/ 22 w 144"/>
                <a:gd name="T9" fmla="*/ 12 h 72"/>
                <a:gd name="T10" fmla="*/ 0 w 144"/>
                <a:gd name="T11" fmla="*/ 12 h 72"/>
                <a:gd name="T12" fmla="*/ 0 w 144"/>
                <a:gd name="T13" fmla="*/ 0 h 72"/>
                <a:gd name="T14" fmla="*/ 56 w 144"/>
                <a:gd name="T15" fmla="*/ 0 h 72"/>
                <a:gd name="T16" fmla="*/ 56 w 144"/>
                <a:gd name="T17" fmla="*/ 12 h 72"/>
                <a:gd name="T18" fmla="*/ 144 w 144"/>
                <a:gd name="T19" fmla="*/ 72 h 72"/>
                <a:gd name="T20" fmla="*/ 133 w 144"/>
                <a:gd name="T21" fmla="*/ 72 h 72"/>
                <a:gd name="T22" fmla="*/ 133 w 144"/>
                <a:gd name="T23" fmla="*/ 12 h 72"/>
                <a:gd name="T24" fmla="*/ 113 w 144"/>
                <a:gd name="T25" fmla="*/ 72 h 72"/>
                <a:gd name="T26" fmla="*/ 103 w 144"/>
                <a:gd name="T27" fmla="*/ 72 h 72"/>
                <a:gd name="T28" fmla="*/ 82 w 144"/>
                <a:gd name="T29" fmla="*/ 12 h 72"/>
                <a:gd name="T30" fmla="*/ 82 w 144"/>
                <a:gd name="T31" fmla="*/ 72 h 72"/>
                <a:gd name="T32" fmla="*/ 71 w 144"/>
                <a:gd name="T33" fmla="*/ 72 h 72"/>
                <a:gd name="T34" fmla="*/ 71 w 144"/>
                <a:gd name="T35" fmla="*/ 0 h 72"/>
                <a:gd name="T36" fmla="*/ 90 w 144"/>
                <a:gd name="T37" fmla="*/ 0 h 72"/>
                <a:gd name="T38" fmla="*/ 108 w 144"/>
                <a:gd name="T39" fmla="*/ 55 h 72"/>
                <a:gd name="T40" fmla="*/ 126 w 144"/>
                <a:gd name="T41" fmla="*/ 0 h 72"/>
                <a:gd name="T42" fmla="*/ 144 w 144"/>
                <a:gd name="T43" fmla="*/ 0 h 72"/>
                <a:gd name="T44" fmla="*/ 144 w 144"/>
                <a:gd name="T4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4" h="72">
                  <a:moveTo>
                    <a:pt x="56" y="12"/>
                  </a:moveTo>
                  <a:lnTo>
                    <a:pt x="34" y="12"/>
                  </a:lnTo>
                  <a:lnTo>
                    <a:pt x="34" y="72"/>
                  </a:lnTo>
                  <a:lnTo>
                    <a:pt x="22" y="72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2"/>
                  </a:lnTo>
                  <a:close/>
                  <a:moveTo>
                    <a:pt x="144" y="72"/>
                  </a:moveTo>
                  <a:lnTo>
                    <a:pt x="133" y="72"/>
                  </a:lnTo>
                  <a:lnTo>
                    <a:pt x="133" y="12"/>
                  </a:lnTo>
                  <a:lnTo>
                    <a:pt x="113" y="72"/>
                  </a:lnTo>
                  <a:lnTo>
                    <a:pt x="103" y="72"/>
                  </a:lnTo>
                  <a:lnTo>
                    <a:pt x="82" y="12"/>
                  </a:lnTo>
                  <a:lnTo>
                    <a:pt x="82" y="72"/>
                  </a:lnTo>
                  <a:lnTo>
                    <a:pt x="71" y="72"/>
                  </a:lnTo>
                  <a:lnTo>
                    <a:pt x="71" y="0"/>
                  </a:lnTo>
                  <a:lnTo>
                    <a:pt x="90" y="0"/>
                  </a:lnTo>
                  <a:lnTo>
                    <a:pt x="108" y="55"/>
                  </a:lnTo>
                  <a:lnTo>
                    <a:pt x="126" y="0"/>
                  </a:lnTo>
                  <a:lnTo>
                    <a:pt x="144" y="0"/>
                  </a:lnTo>
                  <a:lnTo>
                    <a:pt x="144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B75B0A9-D860-47A3-9E5C-260DB47CFC3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38850" y="4994275"/>
              <a:ext cx="3835400" cy="460375"/>
            </a:xfrm>
            <a:custGeom>
              <a:avLst/>
              <a:gdLst>
                <a:gd name="T0" fmla="*/ 80 w 1491"/>
                <a:gd name="T1" fmla="*/ 11 h 179"/>
                <a:gd name="T2" fmla="*/ 72 w 1491"/>
                <a:gd name="T3" fmla="*/ 61 h 179"/>
                <a:gd name="T4" fmla="*/ 163 w 1491"/>
                <a:gd name="T5" fmla="*/ 129 h 179"/>
                <a:gd name="T6" fmla="*/ 102 w 1491"/>
                <a:gd name="T7" fmla="*/ 39 h 179"/>
                <a:gd name="T8" fmla="*/ 147 w 1491"/>
                <a:gd name="T9" fmla="*/ 39 h 179"/>
                <a:gd name="T10" fmla="*/ 197 w 1491"/>
                <a:gd name="T11" fmla="*/ 1 h 179"/>
                <a:gd name="T12" fmla="*/ 218 w 1491"/>
                <a:gd name="T13" fmla="*/ 131 h 179"/>
                <a:gd name="T14" fmla="*/ 228 w 1491"/>
                <a:gd name="T15" fmla="*/ 33 h 179"/>
                <a:gd name="T16" fmla="*/ 260 w 1491"/>
                <a:gd name="T17" fmla="*/ 14 h 179"/>
                <a:gd name="T18" fmla="*/ 278 w 1491"/>
                <a:gd name="T19" fmla="*/ 53 h 179"/>
                <a:gd name="T20" fmla="*/ 228 w 1491"/>
                <a:gd name="T21" fmla="*/ 33 h 179"/>
                <a:gd name="T22" fmla="*/ 291 w 1491"/>
                <a:gd name="T23" fmla="*/ 10 h 179"/>
                <a:gd name="T24" fmla="*/ 308 w 1491"/>
                <a:gd name="T25" fmla="*/ 125 h 179"/>
                <a:gd name="T26" fmla="*/ 327 w 1491"/>
                <a:gd name="T27" fmla="*/ 1 h 179"/>
                <a:gd name="T28" fmla="*/ 359 w 1491"/>
                <a:gd name="T29" fmla="*/ 117 h 179"/>
                <a:gd name="T30" fmla="*/ 327 w 1491"/>
                <a:gd name="T31" fmla="*/ 1 h 179"/>
                <a:gd name="T32" fmla="*/ 395 w 1491"/>
                <a:gd name="T33" fmla="*/ 119 h 179"/>
                <a:gd name="T34" fmla="*/ 371 w 1491"/>
                <a:gd name="T35" fmla="*/ 103 h 179"/>
                <a:gd name="T36" fmla="*/ 455 w 1491"/>
                <a:gd name="T37" fmla="*/ 171 h 179"/>
                <a:gd name="T38" fmla="*/ 513 w 1491"/>
                <a:gd name="T39" fmla="*/ 132 h 179"/>
                <a:gd name="T40" fmla="*/ 468 w 1491"/>
                <a:gd name="T41" fmla="*/ 39 h 179"/>
                <a:gd name="T42" fmla="*/ 513 w 1491"/>
                <a:gd name="T43" fmla="*/ 39 h 179"/>
                <a:gd name="T44" fmla="*/ 583 w 1491"/>
                <a:gd name="T45" fmla="*/ 37 h 179"/>
                <a:gd name="T46" fmla="*/ 543 w 1491"/>
                <a:gd name="T47" fmla="*/ 88 h 179"/>
                <a:gd name="T48" fmla="*/ 558 w 1491"/>
                <a:gd name="T49" fmla="*/ 84 h 179"/>
                <a:gd name="T50" fmla="*/ 608 w 1491"/>
                <a:gd name="T51" fmla="*/ 84 h 179"/>
                <a:gd name="T52" fmla="*/ 638 w 1491"/>
                <a:gd name="T53" fmla="*/ 39 h 179"/>
                <a:gd name="T54" fmla="*/ 699 w 1491"/>
                <a:gd name="T55" fmla="*/ 117 h 179"/>
                <a:gd name="T56" fmla="*/ 734 w 1491"/>
                <a:gd name="T57" fmla="*/ 42 h 179"/>
                <a:gd name="T58" fmla="*/ 764 w 1491"/>
                <a:gd name="T59" fmla="*/ 52 h 179"/>
                <a:gd name="T60" fmla="*/ 734 w 1491"/>
                <a:gd name="T61" fmla="*/ 42 h 179"/>
                <a:gd name="T62" fmla="*/ 909 w 1491"/>
                <a:gd name="T63" fmla="*/ 88 h 179"/>
                <a:gd name="T64" fmla="*/ 832 w 1491"/>
                <a:gd name="T65" fmla="*/ 179 h 179"/>
                <a:gd name="T66" fmla="*/ 848 w 1491"/>
                <a:gd name="T67" fmla="*/ 54 h 179"/>
                <a:gd name="T68" fmla="*/ 893 w 1491"/>
                <a:gd name="T69" fmla="*/ 83 h 179"/>
                <a:gd name="T70" fmla="*/ 1001 w 1491"/>
                <a:gd name="T71" fmla="*/ 88 h 179"/>
                <a:gd name="T72" fmla="*/ 986 w 1491"/>
                <a:gd name="T73" fmla="*/ 84 h 179"/>
                <a:gd name="T74" fmla="*/ 961 w 1491"/>
                <a:gd name="T75" fmla="*/ 120 h 179"/>
                <a:gd name="T76" fmla="*/ 1030 w 1491"/>
                <a:gd name="T77" fmla="*/ 11 h 179"/>
                <a:gd name="T78" fmla="*/ 1030 w 1491"/>
                <a:gd name="T79" fmla="*/ 53 h 179"/>
                <a:gd name="T80" fmla="*/ 1071 w 1491"/>
                <a:gd name="T81" fmla="*/ 128 h 179"/>
                <a:gd name="T82" fmla="*/ 1156 w 1491"/>
                <a:gd name="T83" fmla="*/ 92 h 179"/>
                <a:gd name="T84" fmla="*/ 1150 w 1491"/>
                <a:gd name="T85" fmla="*/ 115 h 179"/>
                <a:gd name="T86" fmla="*/ 1076 w 1491"/>
                <a:gd name="T87" fmla="*/ 83 h 179"/>
                <a:gd name="T88" fmla="*/ 1092 w 1491"/>
                <a:gd name="T89" fmla="*/ 80 h 179"/>
                <a:gd name="T90" fmla="*/ 1092 w 1491"/>
                <a:gd name="T91" fmla="*/ 79 h 179"/>
                <a:gd name="T92" fmla="*/ 1248 w 1491"/>
                <a:gd name="T93" fmla="*/ 77 h 179"/>
                <a:gd name="T94" fmla="*/ 1208 w 1491"/>
                <a:gd name="T95" fmla="*/ 52 h 179"/>
                <a:gd name="T96" fmla="*/ 1172 w 1491"/>
                <a:gd name="T97" fmla="*/ 42 h 179"/>
                <a:gd name="T98" fmla="*/ 1314 w 1491"/>
                <a:gd name="T99" fmla="*/ 39 h 179"/>
                <a:gd name="T100" fmla="*/ 1295 w 1491"/>
                <a:gd name="T101" fmla="*/ 120 h 179"/>
                <a:gd name="T102" fmla="*/ 1263 w 1491"/>
                <a:gd name="T103" fmla="*/ 100 h 179"/>
                <a:gd name="T104" fmla="*/ 1340 w 1491"/>
                <a:gd name="T105" fmla="*/ 20 h 179"/>
                <a:gd name="T106" fmla="*/ 1348 w 1491"/>
                <a:gd name="T107" fmla="*/ 39 h 179"/>
                <a:gd name="T108" fmla="*/ 1333 w 1491"/>
                <a:gd name="T109" fmla="*/ 39 h 179"/>
                <a:gd name="T110" fmla="*/ 1361 w 1491"/>
                <a:gd name="T111" fmla="*/ 103 h 179"/>
                <a:gd name="T112" fmla="*/ 1398 w 1491"/>
                <a:gd name="T113" fmla="*/ 52 h 179"/>
                <a:gd name="T114" fmla="*/ 1437 w 1491"/>
                <a:gd name="T115" fmla="*/ 71 h 179"/>
                <a:gd name="T116" fmla="*/ 1376 w 1491"/>
                <a:gd name="T117" fmla="*/ 104 h 179"/>
                <a:gd name="T118" fmla="*/ 1454 w 1491"/>
                <a:gd name="T119" fmla="*/ 1 h 179"/>
                <a:gd name="T120" fmla="*/ 1487 w 1491"/>
                <a:gd name="T121" fmla="*/ 117 h 179"/>
                <a:gd name="T122" fmla="*/ 1454 w 1491"/>
                <a:gd name="T123" fmla="*/ 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91" h="179">
                  <a:moveTo>
                    <a:pt x="17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72" y="76"/>
                    <a:pt x="72" y="76"/>
                    <a:pt x="72" y="76"/>
                  </a:cubicBezTo>
                  <a:cubicBezTo>
                    <a:pt x="17" y="76"/>
                    <a:pt x="17" y="76"/>
                    <a:pt x="17" y="76"/>
                  </a:cubicBezTo>
                  <a:lnTo>
                    <a:pt x="17" y="132"/>
                  </a:lnTo>
                  <a:close/>
                  <a:moveTo>
                    <a:pt x="163" y="129"/>
                  </a:moveTo>
                  <a:cubicBezTo>
                    <a:pt x="153" y="132"/>
                    <a:pt x="142" y="134"/>
                    <a:pt x="126" y="134"/>
                  </a:cubicBezTo>
                  <a:cubicBezTo>
                    <a:pt x="103" y="134"/>
                    <a:pt x="86" y="124"/>
                    <a:pt x="86" y="94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102" y="115"/>
                    <a:pt x="112" y="120"/>
                    <a:pt x="126" y="120"/>
                  </a:cubicBezTo>
                  <a:cubicBezTo>
                    <a:pt x="136" y="120"/>
                    <a:pt x="141" y="119"/>
                    <a:pt x="147" y="117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63" y="39"/>
                    <a:pt x="163" y="39"/>
                    <a:pt x="163" y="39"/>
                  </a:cubicBezTo>
                  <a:lnTo>
                    <a:pt x="163" y="129"/>
                  </a:lnTo>
                  <a:close/>
                  <a:moveTo>
                    <a:pt x="182" y="1"/>
                  </a:moveTo>
                  <a:cubicBezTo>
                    <a:pt x="197" y="1"/>
                    <a:pt x="197" y="1"/>
                    <a:pt x="197" y="1"/>
                  </a:cubicBezTo>
                  <a:cubicBezTo>
                    <a:pt x="197" y="103"/>
                    <a:pt x="197" y="103"/>
                    <a:pt x="197" y="103"/>
                  </a:cubicBezTo>
                  <a:cubicBezTo>
                    <a:pt x="197" y="116"/>
                    <a:pt x="201" y="119"/>
                    <a:pt x="206" y="119"/>
                  </a:cubicBezTo>
                  <a:cubicBezTo>
                    <a:pt x="210" y="119"/>
                    <a:pt x="212" y="118"/>
                    <a:pt x="214" y="117"/>
                  </a:cubicBezTo>
                  <a:cubicBezTo>
                    <a:pt x="218" y="131"/>
                    <a:pt x="218" y="131"/>
                    <a:pt x="218" y="131"/>
                  </a:cubicBezTo>
                  <a:cubicBezTo>
                    <a:pt x="214" y="133"/>
                    <a:pt x="211" y="134"/>
                    <a:pt x="204" y="134"/>
                  </a:cubicBezTo>
                  <a:cubicBezTo>
                    <a:pt x="192" y="134"/>
                    <a:pt x="182" y="126"/>
                    <a:pt x="182" y="103"/>
                  </a:cubicBezTo>
                  <a:lnTo>
                    <a:pt x="182" y="1"/>
                  </a:lnTo>
                  <a:close/>
                  <a:moveTo>
                    <a:pt x="228" y="33"/>
                  </a:moveTo>
                  <a:cubicBezTo>
                    <a:pt x="228" y="8"/>
                    <a:pt x="242" y="0"/>
                    <a:pt x="260" y="0"/>
                  </a:cubicBezTo>
                  <a:cubicBezTo>
                    <a:pt x="270" y="0"/>
                    <a:pt x="278" y="2"/>
                    <a:pt x="284" y="5"/>
                  </a:cubicBezTo>
                  <a:cubicBezTo>
                    <a:pt x="279" y="19"/>
                    <a:pt x="279" y="19"/>
                    <a:pt x="279" y="19"/>
                  </a:cubicBezTo>
                  <a:cubicBezTo>
                    <a:pt x="274" y="16"/>
                    <a:pt x="268" y="14"/>
                    <a:pt x="260" y="14"/>
                  </a:cubicBezTo>
                  <a:cubicBezTo>
                    <a:pt x="250" y="14"/>
                    <a:pt x="244" y="19"/>
                    <a:pt x="244" y="33"/>
                  </a:cubicBezTo>
                  <a:cubicBezTo>
                    <a:pt x="244" y="39"/>
                    <a:pt x="244" y="39"/>
                    <a:pt x="244" y="39"/>
                  </a:cubicBezTo>
                  <a:cubicBezTo>
                    <a:pt x="278" y="39"/>
                    <a:pt x="278" y="39"/>
                    <a:pt x="278" y="39"/>
                  </a:cubicBezTo>
                  <a:cubicBezTo>
                    <a:pt x="278" y="53"/>
                    <a:pt x="278" y="53"/>
                    <a:pt x="278" y="53"/>
                  </a:cubicBezTo>
                  <a:cubicBezTo>
                    <a:pt x="244" y="53"/>
                    <a:pt x="244" y="53"/>
                    <a:pt x="244" y="53"/>
                  </a:cubicBezTo>
                  <a:cubicBezTo>
                    <a:pt x="244" y="132"/>
                    <a:pt x="244" y="132"/>
                    <a:pt x="244" y="132"/>
                  </a:cubicBezTo>
                  <a:cubicBezTo>
                    <a:pt x="228" y="132"/>
                    <a:pt x="228" y="132"/>
                    <a:pt x="228" y="132"/>
                  </a:cubicBezTo>
                  <a:lnTo>
                    <a:pt x="228" y="33"/>
                  </a:lnTo>
                  <a:close/>
                  <a:moveTo>
                    <a:pt x="301" y="0"/>
                  </a:moveTo>
                  <a:cubicBezTo>
                    <a:pt x="306" y="0"/>
                    <a:pt x="311" y="5"/>
                    <a:pt x="311" y="10"/>
                  </a:cubicBezTo>
                  <a:cubicBezTo>
                    <a:pt x="311" y="16"/>
                    <a:pt x="306" y="20"/>
                    <a:pt x="301" y="20"/>
                  </a:cubicBezTo>
                  <a:cubicBezTo>
                    <a:pt x="295" y="20"/>
                    <a:pt x="291" y="16"/>
                    <a:pt x="291" y="10"/>
                  </a:cubicBezTo>
                  <a:cubicBezTo>
                    <a:pt x="291" y="5"/>
                    <a:pt x="295" y="0"/>
                    <a:pt x="301" y="0"/>
                  </a:cubicBezTo>
                  <a:close/>
                  <a:moveTo>
                    <a:pt x="293" y="39"/>
                  </a:moveTo>
                  <a:cubicBezTo>
                    <a:pt x="308" y="39"/>
                    <a:pt x="308" y="39"/>
                    <a:pt x="308" y="39"/>
                  </a:cubicBezTo>
                  <a:cubicBezTo>
                    <a:pt x="308" y="125"/>
                    <a:pt x="308" y="125"/>
                    <a:pt x="308" y="125"/>
                  </a:cubicBezTo>
                  <a:cubicBezTo>
                    <a:pt x="308" y="132"/>
                    <a:pt x="308" y="132"/>
                    <a:pt x="308" y="132"/>
                  </a:cubicBezTo>
                  <a:cubicBezTo>
                    <a:pt x="293" y="132"/>
                    <a:pt x="293" y="132"/>
                    <a:pt x="293" y="132"/>
                  </a:cubicBezTo>
                  <a:lnTo>
                    <a:pt x="293" y="39"/>
                  </a:lnTo>
                  <a:close/>
                  <a:moveTo>
                    <a:pt x="327" y="1"/>
                  </a:moveTo>
                  <a:cubicBezTo>
                    <a:pt x="342" y="1"/>
                    <a:pt x="342" y="1"/>
                    <a:pt x="342" y="1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342" y="116"/>
                    <a:pt x="346" y="119"/>
                    <a:pt x="351" y="119"/>
                  </a:cubicBezTo>
                  <a:cubicBezTo>
                    <a:pt x="355" y="119"/>
                    <a:pt x="357" y="118"/>
                    <a:pt x="359" y="117"/>
                  </a:cubicBezTo>
                  <a:cubicBezTo>
                    <a:pt x="363" y="131"/>
                    <a:pt x="363" y="131"/>
                    <a:pt x="363" y="131"/>
                  </a:cubicBezTo>
                  <a:cubicBezTo>
                    <a:pt x="360" y="133"/>
                    <a:pt x="356" y="134"/>
                    <a:pt x="350" y="134"/>
                  </a:cubicBezTo>
                  <a:cubicBezTo>
                    <a:pt x="337" y="134"/>
                    <a:pt x="327" y="126"/>
                    <a:pt x="327" y="103"/>
                  </a:cubicBezTo>
                  <a:lnTo>
                    <a:pt x="327" y="1"/>
                  </a:lnTo>
                  <a:close/>
                  <a:moveTo>
                    <a:pt x="371" y="1"/>
                  </a:moveTo>
                  <a:cubicBezTo>
                    <a:pt x="386" y="1"/>
                    <a:pt x="386" y="1"/>
                    <a:pt x="386" y="1"/>
                  </a:cubicBezTo>
                  <a:cubicBezTo>
                    <a:pt x="386" y="103"/>
                    <a:pt x="386" y="103"/>
                    <a:pt x="386" y="103"/>
                  </a:cubicBezTo>
                  <a:cubicBezTo>
                    <a:pt x="386" y="116"/>
                    <a:pt x="390" y="119"/>
                    <a:pt x="395" y="119"/>
                  </a:cubicBezTo>
                  <a:cubicBezTo>
                    <a:pt x="399" y="119"/>
                    <a:pt x="401" y="118"/>
                    <a:pt x="403" y="117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403" y="133"/>
                    <a:pt x="400" y="134"/>
                    <a:pt x="394" y="134"/>
                  </a:cubicBezTo>
                  <a:cubicBezTo>
                    <a:pt x="381" y="134"/>
                    <a:pt x="371" y="126"/>
                    <a:pt x="371" y="103"/>
                  </a:cubicBezTo>
                  <a:lnTo>
                    <a:pt x="371" y="1"/>
                  </a:lnTo>
                  <a:close/>
                  <a:moveTo>
                    <a:pt x="529" y="139"/>
                  </a:moveTo>
                  <a:cubicBezTo>
                    <a:pt x="529" y="168"/>
                    <a:pt x="512" y="179"/>
                    <a:pt x="489" y="179"/>
                  </a:cubicBezTo>
                  <a:cubicBezTo>
                    <a:pt x="475" y="179"/>
                    <a:pt x="465" y="176"/>
                    <a:pt x="455" y="171"/>
                  </a:cubicBezTo>
                  <a:cubicBezTo>
                    <a:pt x="459" y="158"/>
                    <a:pt x="459" y="158"/>
                    <a:pt x="459" y="158"/>
                  </a:cubicBezTo>
                  <a:cubicBezTo>
                    <a:pt x="467" y="162"/>
                    <a:pt x="477" y="165"/>
                    <a:pt x="489" y="165"/>
                  </a:cubicBezTo>
                  <a:cubicBezTo>
                    <a:pt x="504" y="165"/>
                    <a:pt x="513" y="159"/>
                    <a:pt x="513" y="139"/>
                  </a:cubicBezTo>
                  <a:cubicBezTo>
                    <a:pt x="513" y="132"/>
                    <a:pt x="513" y="132"/>
                    <a:pt x="513" y="132"/>
                  </a:cubicBezTo>
                  <a:cubicBezTo>
                    <a:pt x="508" y="133"/>
                    <a:pt x="500" y="134"/>
                    <a:pt x="491" y="134"/>
                  </a:cubicBezTo>
                  <a:cubicBezTo>
                    <a:pt x="470" y="134"/>
                    <a:pt x="452" y="125"/>
                    <a:pt x="452" y="94"/>
                  </a:cubicBezTo>
                  <a:cubicBezTo>
                    <a:pt x="452" y="39"/>
                    <a:pt x="452" y="39"/>
                    <a:pt x="452" y="39"/>
                  </a:cubicBezTo>
                  <a:cubicBezTo>
                    <a:pt x="468" y="39"/>
                    <a:pt x="468" y="39"/>
                    <a:pt x="468" y="39"/>
                  </a:cubicBezTo>
                  <a:cubicBezTo>
                    <a:pt x="468" y="95"/>
                    <a:pt x="468" y="95"/>
                    <a:pt x="468" y="95"/>
                  </a:cubicBezTo>
                  <a:cubicBezTo>
                    <a:pt x="468" y="115"/>
                    <a:pt x="477" y="120"/>
                    <a:pt x="492" y="120"/>
                  </a:cubicBezTo>
                  <a:cubicBezTo>
                    <a:pt x="502" y="120"/>
                    <a:pt x="507" y="119"/>
                    <a:pt x="513" y="117"/>
                  </a:cubicBezTo>
                  <a:cubicBezTo>
                    <a:pt x="513" y="39"/>
                    <a:pt x="513" y="39"/>
                    <a:pt x="513" y="39"/>
                  </a:cubicBezTo>
                  <a:cubicBezTo>
                    <a:pt x="529" y="39"/>
                    <a:pt x="529" y="39"/>
                    <a:pt x="529" y="39"/>
                  </a:cubicBezTo>
                  <a:lnTo>
                    <a:pt x="529" y="139"/>
                  </a:lnTo>
                  <a:close/>
                  <a:moveTo>
                    <a:pt x="543" y="84"/>
                  </a:moveTo>
                  <a:cubicBezTo>
                    <a:pt x="543" y="50"/>
                    <a:pt x="560" y="37"/>
                    <a:pt x="583" y="37"/>
                  </a:cubicBezTo>
                  <a:cubicBezTo>
                    <a:pt x="607" y="37"/>
                    <a:pt x="624" y="50"/>
                    <a:pt x="624" y="84"/>
                  </a:cubicBezTo>
                  <a:cubicBezTo>
                    <a:pt x="624" y="88"/>
                    <a:pt x="624" y="88"/>
                    <a:pt x="624" y="88"/>
                  </a:cubicBezTo>
                  <a:cubicBezTo>
                    <a:pt x="624" y="121"/>
                    <a:pt x="607" y="134"/>
                    <a:pt x="583" y="134"/>
                  </a:cubicBezTo>
                  <a:cubicBezTo>
                    <a:pt x="560" y="134"/>
                    <a:pt x="543" y="121"/>
                    <a:pt x="543" y="88"/>
                  </a:cubicBezTo>
                  <a:lnTo>
                    <a:pt x="543" y="84"/>
                  </a:lnTo>
                  <a:close/>
                  <a:moveTo>
                    <a:pt x="608" y="84"/>
                  </a:moveTo>
                  <a:cubicBezTo>
                    <a:pt x="608" y="60"/>
                    <a:pt x="599" y="52"/>
                    <a:pt x="583" y="52"/>
                  </a:cubicBezTo>
                  <a:cubicBezTo>
                    <a:pt x="568" y="52"/>
                    <a:pt x="558" y="60"/>
                    <a:pt x="558" y="84"/>
                  </a:cubicBezTo>
                  <a:cubicBezTo>
                    <a:pt x="558" y="88"/>
                    <a:pt x="558" y="88"/>
                    <a:pt x="558" y="88"/>
                  </a:cubicBezTo>
                  <a:cubicBezTo>
                    <a:pt x="558" y="112"/>
                    <a:pt x="568" y="120"/>
                    <a:pt x="583" y="120"/>
                  </a:cubicBezTo>
                  <a:cubicBezTo>
                    <a:pt x="599" y="120"/>
                    <a:pt x="608" y="112"/>
                    <a:pt x="608" y="88"/>
                  </a:cubicBezTo>
                  <a:lnTo>
                    <a:pt x="608" y="84"/>
                  </a:lnTo>
                  <a:close/>
                  <a:moveTo>
                    <a:pt x="715" y="129"/>
                  </a:moveTo>
                  <a:cubicBezTo>
                    <a:pt x="705" y="132"/>
                    <a:pt x="694" y="134"/>
                    <a:pt x="678" y="134"/>
                  </a:cubicBezTo>
                  <a:cubicBezTo>
                    <a:pt x="655" y="134"/>
                    <a:pt x="638" y="124"/>
                    <a:pt x="638" y="94"/>
                  </a:cubicBezTo>
                  <a:cubicBezTo>
                    <a:pt x="638" y="39"/>
                    <a:pt x="638" y="39"/>
                    <a:pt x="638" y="39"/>
                  </a:cubicBezTo>
                  <a:cubicBezTo>
                    <a:pt x="654" y="39"/>
                    <a:pt x="654" y="39"/>
                    <a:pt x="654" y="39"/>
                  </a:cubicBezTo>
                  <a:cubicBezTo>
                    <a:pt x="654" y="95"/>
                    <a:pt x="654" y="95"/>
                    <a:pt x="654" y="95"/>
                  </a:cubicBezTo>
                  <a:cubicBezTo>
                    <a:pt x="654" y="115"/>
                    <a:pt x="664" y="120"/>
                    <a:pt x="678" y="120"/>
                  </a:cubicBezTo>
                  <a:cubicBezTo>
                    <a:pt x="688" y="120"/>
                    <a:pt x="693" y="119"/>
                    <a:pt x="699" y="117"/>
                  </a:cubicBezTo>
                  <a:cubicBezTo>
                    <a:pt x="699" y="39"/>
                    <a:pt x="699" y="39"/>
                    <a:pt x="699" y="39"/>
                  </a:cubicBezTo>
                  <a:cubicBezTo>
                    <a:pt x="715" y="39"/>
                    <a:pt x="715" y="39"/>
                    <a:pt x="715" y="39"/>
                  </a:cubicBezTo>
                  <a:lnTo>
                    <a:pt x="715" y="129"/>
                  </a:lnTo>
                  <a:close/>
                  <a:moveTo>
                    <a:pt x="734" y="42"/>
                  </a:moveTo>
                  <a:cubicBezTo>
                    <a:pt x="741" y="40"/>
                    <a:pt x="752" y="37"/>
                    <a:pt x="763" y="37"/>
                  </a:cubicBezTo>
                  <a:cubicBezTo>
                    <a:pt x="772" y="37"/>
                    <a:pt x="778" y="38"/>
                    <a:pt x="783" y="40"/>
                  </a:cubicBezTo>
                  <a:cubicBezTo>
                    <a:pt x="779" y="54"/>
                    <a:pt x="779" y="54"/>
                    <a:pt x="779" y="54"/>
                  </a:cubicBezTo>
                  <a:cubicBezTo>
                    <a:pt x="775" y="53"/>
                    <a:pt x="770" y="52"/>
                    <a:pt x="764" y="52"/>
                  </a:cubicBezTo>
                  <a:cubicBezTo>
                    <a:pt x="756" y="52"/>
                    <a:pt x="753" y="53"/>
                    <a:pt x="749" y="54"/>
                  </a:cubicBezTo>
                  <a:cubicBezTo>
                    <a:pt x="749" y="132"/>
                    <a:pt x="749" y="132"/>
                    <a:pt x="749" y="132"/>
                  </a:cubicBezTo>
                  <a:cubicBezTo>
                    <a:pt x="734" y="132"/>
                    <a:pt x="734" y="132"/>
                    <a:pt x="734" y="132"/>
                  </a:cubicBezTo>
                  <a:lnTo>
                    <a:pt x="734" y="42"/>
                  </a:lnTo>
                  <a:close/>
                  <a:moveTo>
                    <a:pt x="832" y="42"/>
                  </a:moveTo>
                  <a:cubicBezTo>
                    <a:pt x="842" y="38"/>
                    <a:pt x="856" y="37"/>
                    <a:pt x="866" y="37"/>
                  </a:cubicBezTo>
                  <a:cubicBezTo>
                    <a:pt x="891" y="37"/>
                    <a:pt x="909" y="52"/>
                    <a:pt x="909" y="83"/>
                  </a:cubicBezTo>
                  <a:cubicBezTo>
                    <a:pt x="909" y="88"/>
                    <a:pt x="909" y="88"/>
                    <a:pt x="909" y="88"/>
                  </a:cubicBezTo>
                  <a:cubicBezTo>
                    <a:pt x="909" y="120"/>
                    <a:pt x="891" y="134"/>
                    <a:pt x="867" y="134"/>
                  </a:cubicBezTo>
                  <a:cubicBezTo>
                    <a:pt x="859" y="134"/>
                    <a:pt x="853" y="133"/>
                    <a:pt x="848" y="131"/>
                  </a:cubicBezTo>
                  <a:cubicBezTo>
                    <a:pt x="848" y="179"/>
                    <a:pt x="848" y="179"/>
                    <a:pt x="848" y="179"/>
                  </a:cubicBezTo>
                  <a:cubicBezTo>
                    <a:pt x="832" y="179"/>
                    <a:pt x="832" y="179"/>
                    <a:pt x="832" y="179"/>
                  </a:cubicBezTo>
                  <a:lnTo>
                    <a:pt x="832" y="42"/>
                  </a:lnTo>
                  <a:close/>
                  <a:moveTo>
                    <a:pt x="893" y="83"/>
                  </a:moveTo>
                  <a:cubicBezTo>
                    <a:pt x="893" y="59"/>
                    <a:pt x="883" y="52"/>
                    <a:pt x="866" y="52"/>
                  </a:cubicBezTo>
                  <a:cubicBezTo>
                    <a:pt x="857" y="52"/>
                    <a:pt x="852" y="53"/>
                    <a:pt x="848" y="54"/>
                  </a:cubicBezTo>
                  <a:cubicBezTo>
                    <a:pt x="848" y="116"/>
                    <a:pt x="848" y="116"/>
                    <a:pt x="848" y="116"/>
                  </a:cubicBezTo>
                  <a:cubicBezTo>
                    <a:pt x="851" y="118"/>
                    <a:pt x="858" y="120"/>
                    <a:pt x="866" y="120"/>
                  </a:cubicBezTo>
                  <a:cubicBezTo>
                    <a:pt x="882" y="120"/>
                    <a:pt x="893" y="113"/>
                    <a:pt x="893" y="88"/>
                  </a:cubicBezTo>
                  <a:lnTo>
                    <a:pt x="893" y="83"/>
                  </a:lnTo>
                  <a:close/>
                  <a:moveTo>
                    <a:pt x="920" y="84"/>
                  </a:moveTo>
                  <a:cubicBezTo>
                    <a:pt x="920" y="50"/>
                    <a:pt x="937" y="37"/>
                    <a:pt x="961" y="37"/>
                  </a:cubicBezTo>
                  <a:cubicBezTo>
                    <a:pt x="984" y="37"/>
                    <a:pt x="1001" y="50"/>
                    <a:pt x="1001" y="84"/>
                  </a:cubicBezTo>
                  <a:cubicBezTo>
                    <a:pt x="1001" y="88"/>
                    <a:pt x="1001" y="88"/>
                    <a:pt x="1001" y="88"/>
                  </a:cubicBezTo>
                  <a:cubicBezTo>
                    <a:pt x="1001" y="121"/>
                    <a:pt x="984" y="134"/>
                    <a:pt x="961" y="134"/>
                  </a:cubicBezTo>
                  <a:cubicBezTo>
                    <a:pt x="937" y="134"/>
                    <a:pt x="920" y="121"/>
                    <a:pt x="920" y="88"/>
                  </a:cubicBezTo>
                  <a:lnTo>
                    <a:pt x="920" y="84"/>
                  </a:lnTo>
                  <a:close/>
                  <a:moveTo>
                    <a:pt x="986" y="84"/>
                  </a:moveTo>
                  <a:cubicBezTo>
                    <a:pt x="986" y="60"/>
                    <a:pt x="976" y="52"/>
                    <a:pt x="961" y="52"/>
                  </a:cubicBezTo>
                  <a:cubicBezTo>
                    <a:pt x="945" y="52"/>
                    <a:pt x="936" y="60"/>
                    <a:pt x="936" y="84"/>
                  </a:cubicBezTo>
                  <a:cubicBezTo>
                    <a:pt x="936" y="88"/>
                    <a:pt x="936" y="88"/>
                    <a:pt x="936" y="88"/>
                  </a:cubicBezTo>
                  <a:cubicBezTo>
                    <a:pt x="936" y="112"/>
                    <a:pt x="945" y="120"/>
                    <a:pt x="961" y="120"/>
                  </a:cubicBezTo>
                  <a:cubicBezTo>
                    <a:pt x="976" y="120"/>
                    <a:pt x="986" y="112"/>
                    <a:pt x="986" y="88"/>
                  </a:cubicBezTo>
                  <a:lnTo>
                    <a:pt x="986" y="84"/>
                  </a:lnTo>
                  <a:close/>
                  <a:moveTo>
                    <a:pt x="1014" y="11"/>
                  </a:moveTo>
                  <a:cubicBezTo>
                    <a:pt x="1030" y="11"/>
                    <a:pt x="1030" y="11"/>
                    <a:pt x="1030" y="11"/>
                  </a:cubicBezTo>
                  <a:cubicBezTo>
                    <a:pt x="1030" y="39"/>
                    <a:pt x="1030" y="39"/>
                    <a:pt x="1030" y="39"/>
                  </a:cubicBezTo>
                  <a:cubicBezTo>
                    <a:pt x="1065" y="39"/>
                    <a:pt x="1065" y="39"/>
                    <a:pt x="1065" y="39"/>
                  </a:cubicBezTo>
                  <a:cubicBezTo>
                    <a:pt x="1065" y="53"/>
                    <a:pt x="1065" y="53"/>
                    <a:pt x="1065" y="53"/>
                  </a:cubicBezTo>
                  <a:cubicBezTo>
                    <a:pt x="1030" y="53"/>
                    <a:pt x="1030" y="53"/>
                    <a:pt x="1030" y="53"/>
                  </a:cubicBezTo>
                  <a:cubicBezTo>
                    <a:pt x="1030" y="101"/>
                    <a:pt x="1030" y="101"/>
                    <a:pt x="1030" y="101"/>
                  </a:cubicBezTo>
                  <a:cubicBezTo>
                    <a:pt x="1030" y="115"/>
                    <a:pt x="1036" y="120"/>
                    <a:pt x="1046" y="120"/>
                  </a:cubicBezTo>
                  <a:cubicBezTo>
                    <a:pt x="1054" y="120"/>
                    <a:pt x="1061" y="117"/>
                    <a:pt x="1066" y="114"/>
                  </a:cubicBezTo>
                  <a:cubicBezTo>
                    <a:pt x="1071" y="128"/>
                    <a:pt x="1071" y="128"/>
                    <a:pt x="1071" y="128"/>
                  </a:cubicBezTo>
                  <a:cubicBezTo>
                    <a:pt x="1064" y="132"/>
                    <a:pt x="1056" y="134"/>
                    <a:pt x="1046" y="134"/>
                  </a:cubicBezTo>
                  <a:cubicBezTo>
                    <a:pt x="1028" y="134"/>
                    <a:pt x="1014" y="125"/>
                    <a:pt x="1014" y="100"/>
                  </a:cubicBezTo>
                  <a:lnTo>
                    <a:pt x="1014" y="11"/>
                  </a:lnTo>
                  <a:close/>
                  <a:moveTo>
                    <a:pt x="1156" y="92"/>
                  </a:moveTo>
                  <a:cubicBezTo>
                    <a:pt x="1092" y="92"/>
                    <a:pt x="1092" y="92"/>
                    <a:pt x="1092" y="92"/>
                  </a:cubicBezTo>
                  <a:cubicBezTo>
                    <a:pt x="1092" y="93"/>
                    <a:pt x="1092" y="93"/>
                    <a:pt x="1092" y="93"/>
                  </a:cubicBezTo>
                  <a:cubicBezTo>
                    <a:pt x="1092" y="111"/>
                    <a:pt x="1103" y="120"/>
                    <a:pt x="1121" y="120"/>
                  </a:cubicBezTo>
                  <a:cubicBezTo>
                    <a:pt x="1132" y="120"/>
                    <a:pt x="1143" y="117"/>
                    <a:pt x="1150" y="115"/>
                  </a:cubicBezTo>
                  <a:cubicBezTo>
                    <a:pt x="1154" y="128"/>
                    <a:pt x="1154" y="128"/>
                    <a:pt x="1154" y="128"/>
                  </a:cubicBezTo>
                  <a:cubicBezTo>
                    <a:pt x="1145" y="132"/>
                    <a:pt x="1134" y="134"/>
                    <a:pt x="1121" y="134"/>
                  </a:cubicBezTo>
                  <a:cubicBezTo>
                    <a:pt x="1094" y="134"/>
                    <a:pt x="1076" y="120"/>
                    <a:pt x="1076" y="88"/>
                  </a:cubicBezTo>
                  <a:cubicBezTo>
                    <a:pt x="1076" y="83"/>
                    <a:pt x="1076" y="83"/>
                    <a:pt x="1076" y="83"/>
                  </a:cubicBezTo>
                  <a:cubicBezTo>
                    <a:pt x="1076" y="51"/>
                    <a:pt x="1092" y="37"/>
                    <a:pt x="1116" y="37"/>
                  </a:cubicBezTo>
                  <a:cubicBezTo>
                    <a:pt x="1141" y="37"/>
                    <a:pt x="1156" y="51"/>
                    <a:pt x="1156" y="83"/>
                  </a:cubicBezTo>
                  <a:lnTo>
                    <a:pt x="1156" y="92"/>
                  </a:lnTo>
                  <a:close/>
                  <a:moveTo>
                    <a:pt x="1092" y="80"/>
                  </a:moveTo>
                  <a:cubicBezTo>
                    <a:pt x="1141" y="80"/>
                    <a:pt x="1141" y="80"/>
                    <a:pt x="1141" y="80"/>
                  </a:cubicBezTo>
                  <a:cubicBezTo>
                    <a:pt x="1141" y="79"/>
                    <a:pt x="1141" y="79"/>
                    <a:pt x="1141" y="79"/>
                  </a:cubicBezTo>
                  <a:cubicBezTo>
                    <a:pt x="1141" y="60"/>
                    <a:pt x="1131" y="52"/>
                    <a:pt x="1116" y="52"/>
                  </a:cubicBezTo>
                  <a:cubicBezTo>
                    <a:pt x="1102" y="52"/>
                    <a:pt x="1092" y="60"/>
                    <a:pt x="1092" y="79"/>
                  </a:cubicBezTo>
                  <a:lnTo>
                    <a:pt x="1092" y="80"/>
                  </a:lnTo>
                  <a:close/>
                  <a:moveTo>
                    <a:pt x="1172" y="42"/>
                  </a:moveTo>
                  <a:cubicBezTo>
                    <a:pt x="1180" y="39"/>
                    <a:pt x="1193" y="37"/>
                    <a:pt x="1209" y="37"/>
                  </a:cubicBezTo>
                  <a:cubicBezTo>
                    <a:pt x="1231" y="37"/>
                    <a:pt x="1248" y="47"/>
                    <a:pt x="1248" y="77"/>
                  </a:cubicBezTo>
                  <a:cubicBezTo>
                    <a:pt x="1248" y="132"/>
                    <a:pt x="1248" y="132"/>
                    <a:pt x="1248" y="132"/>
                  </a:cubicBezTo>
                  <a:cubicBezTo>
                    <a:pt x="1233" y="132"/>
                    <a:pt x="1233" y="132"/>
                    <a:pt x="1233" y="132"/>
                  </a:cubicBezTo>
                  <a:cubicBezTo>
                    <a:pt x="1233" y="76"/>
                    <a:pt x="1233" y="76"/>
                    <a:pt x="1233" y="76"/>
                  </a:cubicBezTo>
                  <a:cubicBezTo>
                    <a:pt x="1233" y="56"/>
                    <a:pt x="1223" y="52"/>
                    <a:pt x="1208" y="52"/>
                  </a:cubicBezTo>
                  <a:cubicBezTo>
                    <a:pt x="1198" y="52"/>
                    <a:pt x="1193" y="52"/>
                    <a:pt x="1187" y="54"/>
                  </a:cubicBezTo>
                  <a:cubicBezTo>
                    <a:pt x="1187" y="132"/>
                    <a:pt x="1187" y="132"/>
                    <a:pt x="1187" y="132"/>
                  </a:cubicBezTo>
                  <a:cubicBezTo>
                    <a:pt x="1172" y="132"/>
                    <a:pt x="1172" y="132"/>
                    <a:pt x="1172" y="132"/>
                  </a:cubicBezTo>
                  <a:lnTo>
                    <a:pt x="1172" y="42"/>
                  </a:lnTo>
                  <a:close/>
                  <a:moveTo>
                    <a:pt x="1263" y="11"/>
                  </a:moveTo>
                  <a:cubicBezTo>
                    <a:pt x="1279" y="11"/>
                    <a:pt x="1279" y="11"/>
                    <a:pt x="1279" y="11"/>
                  </a:cubicBezTo>
                  <a:cubicBezTo>
                    <a:pt x="1279" y="39"/>
                    <a:pt x="1279" y="39"/>
                    <a:pt x="1279" y="39"/>
                  </a:cubicBezTo>
                  <a:cubicBezTo>
                    <a:pt x="1314" y="39"/>
                    <a:pt x="1314" y="39"/>
                    <a:pt x="1314" y="39"/>
                  </a:cubicBezTo>
                  <a:cubicBezTo>
                    <a:pt x="1314" y="53"/>
                    <a:pt x="1314" y="53"/>
                    <a:pt x="1314" y="53"/>
                  </a:cubicBezTo>
                  <a:cubicBezTo>
                    <a:pt x="1279" y="53"/>
                    <a:pt x="1279" y="53"/>
                    <a:pt x="1279" y="53"/>
                  </a:cubicBezTo>
                  <a:cubicBezTo>
                    <a:pt x="1279" y="101"/>
                    <a:pt x="1279" y="101"/>
                    <a:pt x="1279" y="101"/>
                  </a:cubicBezTo>
                  <a:cubicBezTo>
                    <a:pt x="1279" y="115"/>
                    <a:pt x="1286" y="120"/>
                    <a:pt x="1295" y="120"/>
                  </a:cubicBezTo>
                  <a:cubicBezTo>
                    <a:pt x="1303" y="120"/>
                    <a:pt x="1311" y="117"/>
                    <a:pt x="1316" y="114"/>
                  </a:cubicBezTo>
                  <a:cubicBezTo>
                    <a:pt x="1320" y="128"/>
                    <a:pt x="1320" y="128"/>
                    <a:pt x="1320" y="128"/>
                  </a:cubicBezTo>
                  <a:cubicBezTo>
                    <a:pt x="1314" y="132"/>
                    <a:pt x="1305" y="134"/>
                    <a:pt x="1295" y="134"/>
                  </a:cubicBezTo>
                  <a:cubicBezTo>
                    <a:pt x="1277" y="134"/>
                    <a:pt x="1263" y="125"/>
                    <a:pt x="1263" y="100"/>
                  </a:cubicBezTo>
                  <a:lnTo>
                    <a:pt x="1263" y="11"/>
                  </a:lnTo>
                  <a:close/>
                  <a:moveTo>
                    <a:pt x="1340" y="0"/>
                  </a:moveTo>
                  <a:cubicBezTo>
                    <a:pt x="1346" y="0"/>
                    <a:pt x="1350" y="5"/>
                    <a:pt x="1350" y="10"/>
                  </a:cubicBezTo>
                  <a:cubicBezTo>
                    <a:pt x="1350" y="16"/>
                    <a:pt x="1346" y="20"/>
                    <a:pt x="1340" y="20"/>
                  </a:cubicBezTo>
                  <a:cubicBezTo>
                    <a:pt x="1335" y="20"/>
                    <a:pt x="1331" y="16"/>
                    <a:pt x="1331" y="10"/>
                  </a:cubicBezTo>
                  <a:cubicBezTo>
                    <a:pt x="1331" y="5"/>
                    <a:pt x="1335" y="0"/>
                    <a:pt x="1340" y="0"/>
                  </a:cubicBezTo>
                  <a:close/>
                  <a:moveTo>
                    <a:pt x="1333" y="39"/>
                  </a:moveTo>
                  <a:cubicBezTo>
                    <a:pt x="1348" y="39"/>
                    <a:pt x="1348" y="39"/>
                    <a:pt x="1348" y="39"/>
                  </a:cubicBezTo>
                  <a:cubicBezTo>
                    <a:pt x="1348" y="125"/>
                    <a:pt x="1348" y="125"/>
                    <a:pt x="1348" y="125"/>
                  </a:cubicBezTo>
                  <a:cubicBezTo>
                    <a:pt x="1348" y="132"/>
                    <a:pt x="1348" y="132"/>
                    <a:pt x="1348" y="132"/>
                  </a:cubicBezTo>
                  <a:cubicBezTo>
                    <a:pt x="1333" y="132"/>
                    <a:pt x="1333" y="132"/>
                    <a:pt x="1333" y="132"/>
                  </a:cubicBezTo>
                  <a:lnTo>
                    <a:pt x="1333" y="39"/>
                  </a:lnTo>
                  <a:close/>
                  <a:moveTo>
                    <a:pt x="1437" y="129"/>
                  </a:moveTo>
                  <a:cubicBezTo>
                    <a:pt x="1427" y="132"/>
                    <a:pt x="1415" y="134"/>
                    <a:pt x="1399" y="134"/>
                  </a:cubicBezTo>
                  <a:cubicBezTo>
                    <a:pt x="1378" y="134"/>
                    <a:pt x="1361" y="125"/>
                    <a:pt x="1361" y="104"/>
                  </a:cubicBezTo>
                  <a:cubicBezTo>
                    <a:pt x="1361" y="103"/>
                    <a:pt x="1361" y="103"/>
                    <a:pt x="1361" y="103"/>
                  </a:cubicBezTo>
                  <a:cubicBezTo>
                    <a:pt x="1361" y="85"/>
                    <a:pt x="1378" y="76"/>
                    <a:pt x="1404" y="75"/>
                  </a:cubicBezTo>
                  <a:cubicBezTo>
                    <a:pt x="1410" y="75"/>
                    <a:pt x="1416" y="75"/>
                    <a:pt x="1422" y="74"/>
                  </a:cubicBezTo>
                  <a:cubicBezTo>
                    <a:pt x="1422" y="69"/>
                    <a:pt x="1422" y="69"/>
                    <a:pt x="1422" y="69"/>
                  </a:cubicBezTo>
                  <a:cubicBezTo>
                    <a:pt x="1422" y="56"/>
                    <a:pt x="1412" y="52"/>
                    <a:pt x="1398" y="52"/>
                  </a:cubicBezTo>
                  <a:cubicBezTo>
                    <a:pt x="1386" y="52"/>
                    <a:pt x="1376" y="55"/>
                    <a:pt x="1369" y="58"/>
                  </a:cubicBezTo>
                  <a:cubicBezTo>
                    <a:pt x="1368" y="53"/>
                    <a:pt x="1366" y="48"/>
                    <a:pt x="1365" y="44"/>
                  </a:cubicBezTo>
                  <a:cubicBezTo>
                    <a:pt x="1375" y="40"/>
                    <a:pt x="1385" y="37"/>
                    <a:pt x="1399" y="37"/>
                  </a:cubicBezTo>
                  <a:cubicBezTo>
                    <a:pt x="1421" y="37"/>
                    <a:pt x="1437" y="46"/>
                    <a:pt x="1437" y="71"/>
                  </a:cubicBezTo>
                  <a:lnTo>
                    <a:pt x="1437" y="129"/>
                  </a:lnTo>
                  <a:close/>
                  <a:moveTo>
                    <a:pt x="1422" y="87"/>
                  </a:moveTo>
                  <a:cubicBezTo>
                    <a:pt x="1395" y="88"/>
                    <a:pt x="1376" y="88"/>
                    <a:pt x="1376" y="103"/>
                  </a:cubicBezTo>
                  <a:cubicBezTo>
                    <a:pt x="1376" y="104"/>
                    <a:pt x="1376" y="104"/>
                    <a:pt x="1376" y="104"/>
                  </a:cubicBezTo>
                  <a:cubicBezTo>
                    <a:pt x="1376" y="115"/>
                    <a:pt x="1386" y="120"/>
                    <a:pt x="1399" y="120"/>
                  </a:cubicBezTo>
                  <a:cubicBezTo>
                    <a:pt x="1409" y="120"/>
                    <a:pt x="1415" y="119"/>
                    <a:pt x="1422" y="117"/>
                  </a:cubicBezTo>
                  <a:lnTo>
                    <a:pt x="1422" y="87"/>
                  </a:lnTo>
                  <a:close/>
                  <a:moveTo>
                    <a:pt x="1454" y="1"/>
                  </a:moveTo>
                  <a:cubicBezTo>
                    <a:pt x="1470" y="1"/>
                    <a:pt x="1470" y="1"/>
                    <a:pt x="1470" y="1"/>
                  </a:cubicBezTo>
                  <a:cubicBezTo>
                    <a:pt x="1470" y="103"/>
                    <a:pt x="1470" y="103"/>
                    <a:pt x="1470" y="103"/>
                  </a:cubicBezTo>
                  <a:cubicBezTo>
                    <a:pt x="1470" y="116"/>
                    <a:pt x="1474" y="119"/>
                    <a:pt x="1479" y="119"/>
                  </a:cubicBezTo>
                  <a:cubicBezTo>
                    <a:pt x="1483" y="119"/>
                    <a:pt x="1484" y="118"/>
                    <a:pt x="1487" y="117"/>
                  </a:cubicBezTo>
                  <a:cubicBezTo>
                    <a:pt x="1491" y="131"/>
                    <a:pt x="1491" y="131"/>
                    <a:pt x="1491" y="131"/>
                  </a:cubicBezTo>
                  <a:cubicBezTo>
                    <a:pt x="1487" y="133"/>
                    <a:pt x="1483" y="134"/>
                    <a:pt x="1477" y="134"/>
                  </a:cubicBezTo>
                  <a:cubicBezTo>
                    <a:pt x="1464" y="134"/>
                    <a:pt x="1454" y="126"/>
                    <a:pt x="1454" y="103"/>
                  </a:cubicBezTo>
                  <a:lnTo>
                    <a:pt x="145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7FDEF4AD-EEAE-41FE-85C0-31C502D6EF2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38850" y="3760788"/>
              <a:ext cx="5803900" cy="873125"/>
            </a:xfrm>
            <a:custGeom>
              <a:avLst/>
              <a:gdLst>
                <a:gd name="T0" fmla="*/ 184 w 2256"/>
                <a:gd name="T1" fmla="*/ 173 h 339"/>
                <a:gd name="T2" fmla="*/ 0 w 2256"/>
                <a:gd name="T3" fmla="*/ 334 h 339"/>
                <a:gd name="T4" fmla="*/ 50 w 2256"/>
                <a:gd name="T5" fmla="*/ 70 h 339"/>
                <a:gd name="T6" fmla="*/ 174 w 2256"/>
                <a:gd name="T7" fmla="*/ 112 h 339"/>
                <a:gd name="T8" fmla="*/ 50 w 2256"/>
                <a:gd name="T9" fmla="*/ 197 h 339"/>
                <a:gd name="T10" fmla="*/ 184 w 2256"/>
                <a:gd name="T11" fmla="*/ 243 h 339"/>
                <a:gd name="T12" fmla="*/ 279 w 2256"/>
                <a:gd name="T13" fmla="*/ 0 h 339"/>
                <a:gd name="T14" fmla="*/ 347 w 2256"/>
                <a:gd name="T15" fmla="*/ 293 h 339"/>
                <a:gd name="T16" fmla="*/ 341 w 2256"/>
                <a:gd name="T17" fmla="*/ 338 h 339"/>
                <a:gd name="T18" fmla="*/ 608 w 2256"/>
                <a:gd name="T19" fmla="*/ 327 h 339"/>
                <a:gd name="T20" fmla="*/ 407 w 2256"/>
                <a:gd name="T21" fmla="*/ 96 h 339"/>
                <a:gd name="T22" fmla="*/ 512 w 2256"/>
                <a:gd name="T23" fmla="*/ 294 h 339"/>
                <a:gd name="T24" fmla="*/ 608 w 2256"/>
                <a:gd name="T25" fmla="*/ 96 h 339"/>
                <a:gd name="T26" fmla="*/ 705 w 2256"/>
                <a:gd name="T27" fmla="*/ 233 h 339"/>
                <a:gd name="T28" fmla="*/ 849 w 2256"/>
                <a:gd name="T29" fmla="*/ 282 h 339"/>
                <a:gd name="T30" fmla="*/ 657 w 2256"/>
                <a:gd name="T31" fmla="*/ 220 h 339"/>
                <a:gd name="T32" fmla="*/ 867 w 2256"/>
                <a:gd name="T33" fmla="*/ 210 h 339"/>
                <a:gd name="T34" fmla="*/ 818 w 2256"/>
                <a:gd name="T35" fmla="*/ 197 h 339"/>
                <a:gd name="T36" fmla="*/ 705 w 2256"/>
                <a:gd name="T37" fmla="*/ 195 h 339"/>
                <a:gd name="T38" fmla="*/ 1017 w 2256"/>
                <a:gd name="T39" fmla="*/ 334 h 339"/>
                <a:gd name="T40" fmla="*/ 849 w 2256"/>
                <a:gd name="T41" fmla="*/ 24 h 339"/>
                <a:gd name="T42" fmla="*/ 1080 w 2256"/>
                <a:gd name="T43" fmla="*/ 24 h 339"/>
                <a:gd name="T44" fmla="*/ 1107 w 2256"/>
                <a:gd name="T45" fmla="*/ 211 h 339"/>
                <a:gd name="T46" fmla="*/ 1322 w 2256"/>
                <a:gd name="T47" fmla="*/ 219 h 339"/>
                <a:gd name="T48" fmla="*/ 1107 w 2256"/>
                <a:gd name="T49" fmla="*/ 211 h 339"/>
                <a:gd name="T50" fmla="*/ 1154 w 2256"/>
                <a:gd name="T51" fmla="*/ 211 h 339"/>
                <a:gd name="T52" fmla="*/ 1273 w 2256"/>
                <a:gd name="T53" fmla="*/ 219 h 339"/>
                <a:gd name="T54" fmla="*/ 1467 w 2256"/>
                <a:gd name="T55" fmla="*/ 91 h 339"/>
                <a:gd name="T56" fmla="*/ 1522 w 2256"/>
                <a:gd name="T57" fmla="*/ 334 h 339"/>
                <a:gd name="T58" fmla="*/ 1416 w 2256"/>
                <a:gd name="T59" fmla="*/ 140 h 339"/>
                <a:gd name="T60" fmla="*/ 1368 w 2256"/>
                <a:gd name="T61" fmla="*/ 103 h 339"/>
                <a:gd name="T62" fmla="*/ 1613 w 2256"/>
                <a:gd name="T63" fmla="*/ 220 h 339"/>
                <a:gd name="T64" fmla="*/ 1767 w 2256"/>
                <a:gd name="T65" fmla="*/ 98 h 339"/>
                <a:gd name="T66" fmla="*/ 1814 w 2256"/>
                <a:gd name="T67" fmla="*/ 327 h 339"/>
                <a:gd name="T68" fmla="*/ 1767 w 2256"/>
                <a:gd name="T69" fmla="*/ 290 h 339"/>
                <a:gd name="T70" fmla="*/ 1661 w 2256"/>
                <a:gd name="T71" fmla="*/ 210 h 339"/>
                <a:gd name="T72" fmla="*/ 1911 w 2256"/>
                <a:gd name="T73" fmla="*/ 233 h 339"/>
                <a:gd name="T74" fmla="*/ 2054 w 2256"/>
                <a:gd name="T75" fmla="*/ 282 h 339"/>
                <a:gd name="T76" fmla="*/ 1862 w 2256"/>
                <a:gd name="T77" fmla="*/ 220 h 339"/>
                <a:gd name="T78" fmla="*/ 2073 w 2256"/>
                <a:gd name="T79" fmla="*/ 210 h 339"/>
                <a:gd name="T80" fmla="*/ 2025 w 2256"/>
                <a:gd name="T81" fmla="*/ 197 h 339"/>
                <a:gd name="T82" fmla="*/ 1912 w 2256"/>
                <a:gd name="T83" fmla="*/ 195 h 339"/>
                <a:gd name="T84" fmla="*/ 2202 w 2256"/>
                <a:gd name="T85" fmla="*/ 91 h 339"/>
                <a:gd name="T86" fmla="*/ 2205 w 2256"/>
                <a:gd name="T87" fmla="*/ 136 h 339"/>
                <a:gd name="T88" fmla="*/ 2122 w 2256"/>
                <a:gd name="T89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56" h="339">
                  <a:moveTo>
                    <a:pt x="111" y="24"/>
                  </a:moveTo>
                  <a:cubicBezTo>
                    <a:pt x="192" y="24"/>
                    <a:pt x="224" y="61"/>
                    <a:pt x="224" y="109"/>
                  </a:cubicBezTo>
                  <a:cubicBezTo>
                    <a:pt x="224" y="136"/>
                    <a:pt x="212" y="159"/>
                    <a:pt x="184" y="173"/>
                  </a:cubicBezTo>
                  <a:cubicBezTo>
                    <a:pt x="219" y="188"/>
                    <a:pt x="233" y="215"/>
                    <a:pt x="233" y="246"/>
                  </a:cubicBezTo>
                  <a:cubicBezTo>
                    <a:pt x="233" y="297"/>
                    <a:pt x="201" y="334"/>
                    <a:pt x="117" y="334"/>
                  </a:cubicBezTo>
                  <a:cubicBezTo>
                    <a:pt x="0" y="334"/>
                    <a:pt x="0" y="334"/>
                    <a:pt x="0" y="334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111" y="24"/>
                  </a:lnTo>
                  <a:close/>
                  <a:moveTo>
                    <a:pt x="50" y="70"/>
                  </a:moveTo>
                  <a:cubicBezTo>
                    <a:pt x="50" y="154"/>
                    <a:pt x="50" y="154"/>
                    <a:pt x="50" y="154"/>
                  </a:cubicBezTo>
                  <a:cubicBezTo>
                    <a:pt x="111" y="154"/>
                    <a:pt x="111" y="154"/>
                    <a:pt x="111" y="154"/>
                  </a:cubicBezTo>
                  <a:cubicBezTo>
                    <a:pt x="158" y="154"/>
                    <a:pt x="174" y="135"/>
                    <a:pt x="174" y="112"/>
                  </a:cubicBezTo>
                  <a:cubicBezTo>
                    <a:pt x="174" y="87"/>
                    <a:pt x="158" y="70"/>
                    <a:pt x="111" y="70"/>
                  </a:cubicBezTo>
                  <a:lnTo>
                    <a:pt x="50" y="70"/>
                  </a:lnTo>
                  <a:close/>
                  <a:moveTo>
                    <a:pt x="50" y="197"/>
                  </a:moveTo>
                  <a:cubicBezTo>
                    <a:pt x="50" y="289"/>
                    <a:pt x="50" y="289"/>
                    <a:pt x="50" y="289"/>
                  </a:cubicBezTo>
                  <a:cubicBezTo>
                    <a:pt x="117" y="289"/>
                    <a:pt x="117" y="289"/>
                    <a:pt x="117" y="289"/>
                  </a:cubicBezTo>
                  <a:cubicBezTo>
                    <a:pt x="167" y="289"/>
                    <a:pt x="184" y="270"/>
                    <a:pt x="184" y="243"/>
                  </a:cubicBezTo>
                  <a:cubicBezTo>
                    <a:pt x="184" y="216"/>
                    <a:pt x="167" y="197"/>
                    <a:pt x="117" y="197"/>
                  </a:cubicBezTo>
                  <a:lnTo>
                    <a:pt x="50" y="197"/>
                  </a:lnTo>
                  <a:close/>
                  <a:moveTo>
                    <a:pt x="279" y="0"/>
                  </a:moveTo>
                  <a:cubicBezTo>
                    <a:pt x="326" y="0"/>
                    <a:pt x="326" y="0"/>
                    <a:pt x="326" y="0"/>
                  </a:cubicBezTo>
                  <a:cubicBezTo>
                    <a:pt x="326" y="256"/>
                    <a:pt x="326" y="256"/>
                    <a:pt x="326" y="256"/>
                  </a:cubicBezTo>
                  <a:cubicBezTo>
                    <a:pt x="326" y="285"/>
                    <a:pt x="335" y="293"/>
                    <a:pt x="347" y="293"/>
                  </a:cubicBezTo>
                  <a:cubicBezTo>
                    <a:pt x="355" y="293"/>
                    <a:pt x="359" y="292"/>
                    <a:pt x="364" y="290"/>
                  </a:cubicBezTo>
                  <a:cubicBezTo>
                    <a:pt x="377" y="332"/>
                    <a:pt x="377" y="332"/>
                    <a:pt x="377" y="332"/>
                  </a:cubicBezTo>
                  <a:cubicBezTo>
                    <a:pt x="367" y="335"/>
                    <a:pt x="357" y="338"/>
                    <a:pt x="341" y="338"/>
                  </a:cubicBezTo>
                  <a:cubicBezTo>
                    <a:pt x="306" y="338"/>
                    <a:pt x="279" y="317"/>
                    <a:pt x="279" y="256"/>
                  </a:cubicBezTo>
                  <a:lnTo>
                    <a:pt x="279" y="0"/>
                  </a:lnTo>
                  <a:close/>
                  <a:moveTo>
                    <a:pt x="608" y="327"/>
                  </a:moveTo>
                  <a:cubicBezTo>
                    <a:pt x="579" y="334"/>
                    <a:pt x="549" y="339"/>
                    <a:pt x="508" y="339"/>
                  </a:cubicBezTo>
                  <a:cubicBezTo>
                    <a:pt x="450" y="339"/>
                    <a:pt x="407" y="310"/>
                    <a:pt x="407" y="236"/>
                  </a:cubicBezTo>
                  <a:cubicBezTo>
                    <a:pt x="407" y="96"/>
                    <a:pt x="407" y="96"/>
                    <a:pt x="407" y="96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454" y="239"/>
                    <a:pt x="454" y="239"/>
                    <a:pt x="454" y="239"/>
                  </a:cubicBezTo>
                  <a:cubicBezTo>
                    <a:pt x="454" y="283"/>
                    <a:pt x="477" y="294"/>
                    <a:pt x="512" y="294"/>
                  </a:cubicBezTo>
                  <a:cubicBezTo>
                    <a:pt x="534" y="294"/>
                    <a:pt x="546" y="293"/>
                    <a:pt x="560" y="290"/>
                  </a:cubicBezTo>
                  <a:cubicBezTo>
                    <a:pt x="560" y="96"/>
                    <a:pt x="560" y="96"/>
                    <a:pt x="560" y="96"/>
                  </a:cubicBezTo>
                  <a:cubicBezTo>
                    <a:pt x="608" y="96"/>
                    <a:pt x="608" y="96"/>
                    <a:pt x="608" y="96"/>
                  </a:cubicBezTo>
                  <a:lnTo>
                    <a:pt x="608" y="327"/>
                  </a:lnTo>
                  <a:close/>
                  <a:moveTo>
                    <a:pt x="867" y="233"/>
                  </a:moveTo>
                  <a:cubicBezTo>
                    <a:pt x="705" y="233"/>
                    <a:pt x="705" y="233"/>
                    <a:pt x="705" y="233"/>
                  </a:cubicBezTo>
                  <a:cubicBezTo>
                    <a:pt x="705" y="235"/>
                    <a:pt x="705" y="235"/>
                    <a:pt x="705" y="235"/>
                  </a:cubicBezTo>
                  <a:cubicBezTo>
                    <a:pt x="705" y="274"/>
                    <a:pt x="731" y="294"/>
                    <a:pt x="773" y="294"/>
                  </a:cubicBezTo>
                  <a:cubicBezTo>
                    <a:pt x="803" y="294"/>
                    <a:pt x="832" y="289"/>
                    <a:pt x="849" y="282"/>
                  </a:cubicBezTo>
                  <a:cubicBezTo>
                    <a:pt x="862" y="325"/>
                    <a:pt x="862" y="325"/>
                    <a:pt x="862" y="325"/>
                  </a:cubicBezTo>
                  <a:cubicBezTo>
                    <a:pt x="838" y="334"/>
                    <a:pt x="808" y="339"/>
                    <a:pt x="773" y="339"/>
                  </a:cubicBezTo>
                  <a:cubicBezTo>
                    <a:pt x="701" y="339"/>
                    <a:pt x="657" y="304"/>
                    <a:pt x="657" y="220"/>
                  </a:cubicBezTo>
                  <a:cubicBezTo>
                    <a:pt x="657" y="210"/>
                    <a:pt x="657" y="210"/>
                    <a:pt x="657" y="210"/>
                  </a:cubicBezTo>
                  <a:cubicBezTo>
                    <a:pt x="657" y="126"/>
                    <a:pt x="698" y="91"/>
                    <a:pt x="762" y="91"/>
                  </a:cubicBezTo>
                  <a:cubicBezTo>
                    <a:pt x="826" y="91"/>
                    <a:pt x="867" y="126"/>
                    <a:pt x="867" y="210"/>
                  </a:cubicBezTo>
                  <a:lnTo>
                    <a:pt x="867" y="233"/>
                  </a:lnTo>
                  <a:close/>
                  <a:moveTo>
                    <a:pt x="705" y="197"/>
                  </a:moveTo>
                  <a:cubicBezTo>
                    <a:pt x="818" y="197"/>
                    <a:pt x="818" y="197"/>
                    <a:pt x="818" y="197"/>
                  </a:cubicBezTo>
                  <a:cubicBezTo>
                    <a:pt x="818" y="195"/>
                    <a:pt x="818" y="195"/>
                    <a:pt x="818" y="195"/>
                  </a:cubicBezTo>
                  <a:cubicBezTo>
                    <a:pt x="818" y="154"/>
                    <a:pt x="797" y="136"/>
                    <a:pt x="762" y="136"/>
                  </a:cubicBezTo>
                  <a:cubicBezTo>
                    <a:pt x="728" y="136"/>
                    <a:pt x="705" y="154"/>
                    <a:pt x="705" y="195"/>
                  </a:cubicBezTo>
                  <a:lnTo>
                    <a:pt x="705" y="197"/>
                  </a:lnTo>
                  <a:close/>
                  <a:moveTo>
                    <a:pt x="1017" y="214"/>
                  </a:moveTo>
                  <a:cubicBezTo>
                    <a:pt x="1017" y="334"/>
                    <a:pt x="1017" y="334"/>
                    <a:pt x="1017" y="334"/>
                  </a:cubicBezTo>
                  <a:cubicBezTo>
                    <a:pt x="967" y="334"/>
                    <a:pt x="967" y="334"/>
                    <a:pt x="967" y="334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849" y="24"/>
                    <a:pt x="849" y="24"/>
                    <a:pt x="849" y="24"/>
                  </a:cubicBezTo>
                  <a:cubicBezTo>
                    <a:pt x="904" y="24"/>
                    <a:pt x="904" y="24"/>
                    <a:pt x="904" y="24"/>
                  </a:cubicBezTo>
                  <a:cubicBezTo>
                    <a:pt x="992" y="169"/>
                    <a:pt x="992" y="169"/>
                    <a:pt x="992" y="169"/>
                  </a:cubicBezTo>
                  <a:cubicBezTo>
                    <a:pt x="1080" y="24"/>
                    <a:pt x="1080" y="24"/>
                    <a:pt x="1080" y="24"/>
                  </a:cubicBezTo>
                  <a:cubicBezTo>
                    <a:pt x="1136" y="24"/>
                    <a:pt x="1136" y="24"/>
                    <a:pt x="1136" y="24"/>
                  </a:cubicBezTo>
                  <a:lnTo>
                    <a:pt x="1017" y="214"/>
                  </a:lnTo>
                  <a:close/>
                  <a:moveTo>
                    <a:pt x="1107" y="211"/>
                  </a:moveTo>
                  <a:cubicBezTo>
                    <a:pt x="1107" y="126"/>
                    <a:pt x="1152" y="91"/>
                    <a:pt x="1214" y="91"/>
                  </a:cubicBezTo>
                  <a:cubicBezTo>
                    <a:pt x="1276" y="91"/>
                    <a:pt x="1322" y="126"/>
                    <a:pt x="1322" y="211"/>
                  </a:cubicBezTo>
                  <a:cubicBezTo>
                    <a:pt x="1322" y="219"/>
                    <a:pt x="1322" y="219"/>
                    <a:pt x="1322" y="219"/>
                  </a:cubicBezTo>
                  <a:cubicBezTo>
                    <a:pt x="1322" y="304"/>
                    <a:pt x="1276" y="339"/>
                    <a:pt x="1214" y="339"/>
                  </a:cubicBezTo>
                  <a:cubicBezTo>
                    <a:pt x="1152" y="339"/>
                    <a:pt x="1107" y="304"/>
                    <a:pt x="1107" y="219"/>
                  </a:cubicBezTo>
                  <a:lnTo>
                    <a:pt x="1107" y="211"/>
                  </a:lnTo>
                  <a:close/>
                  <a:moveTo>
                    <a:pt x="1273" y="211"/>
                  </a:moveTo>
                  <a:cubicBezTo>
                    <a:pt x="1273" y="154"/>
                    <a:pt x="1251" y="136"/>
                    <a:pt x="1214" y="136"/>
                  </a:cubicBezTo>
                  <a:cubicBezTo>
                    <a:pt x="1176" y="136"/>
                    <a:pt x="1154" y="154"/>
                    <a:pt x="1154" y="211"/>
                  </a:cubicBezTo>
                  <a:cubicBezTo>
                    <a:pt x="1154" y="219"/>
                    <a:pt x="1154" y="219"/>
                    <a:pt x="1154" y="219"/>
                  </a:cubicBezTo>
                  <a:cubicBezTo>
                    <a:pt x="1154" y="276"/>
                    <a:pt x="1176" y="294"/>
                    <a:pt x="1214" y="294"/>
                  </a:cubicBezTo>
                  <a:cubicBezTo>
                    <a:pt x="1251" y="294"/>
                    <a:pt x="1273" y="276"/>
                    <a:pt x="1273" y="219"/>
                  </a:cubicBezTo>
                  <a:lnTo>
                    <a:pt x="1273" y="211"/>
                  </a:lnTo>
                  <a:close/>
                  <a:moveTo>
                    <a:pt x="1368" y="103"/>
                  </a:moveTo>
                  <a:cubicBezTo>
                    <a:pt x="1391" y="96"/>
                    <a:pt x="1427" y="91"/>
                    <a:pt x="1467" y="91"/>
                  </a:cubicBezTo>
                  <a:cubicBezTo>
                    <a:pt x="1526" y="91"/>
                    <a:pt x="1570" y="120"/>
                    <a:pt x="1570" y="195"/>
                  </a:cubicBezTo>
                  <a:cubicBezTo>
                    <a:pt x="1570" y="334"/>
                    <a:pt x="1570" y="334"/>
                    <a:pt x="1570" y="334"/>
                  </a:cubicBezTo>
                  <a:cubicBezTo>
                    <a:pt x="1522" y="334"/>
                    <a:pt x="1522" y="334"/>
                    <a:pt x="1522" y="334"/>
                  </a:cubicBezTo>
                  <a:cubicBezTo>
                    <a:pt x="1522" y="191"/>
                    <a:pt x="1522" y="191"/>
                    <a:pt x="1522" y="191"/>
                  </a:cubicBezTo>
                  <a:cubicBezTo>
                    <a:pt x="1522" y="147"/>
                    <a:pt x="1499" y="136"/>
                    <a:pt x="1464" y="136"/>
                  </a:cubicBezTo>
                  <a:cubicBezTo>
                    <a:pt x="1442" y="136"/>
                    <a:pt x="1431" y="137"/>
                    <a:pt x="1416" y="140"/>
                  </a:cubicBezTo>
                  <a:cubicBezTo>
                    <a:pt x="1416" y="334"/>
                    <a:pt x="1416" y="334"/>
                    <a:pt x="1416" y="334"/>
                  </a:cubicBezTo>
                  <a:cubicBezTo>
                    <a:pt x="1368" y="334"/>
                    <a:pt x="1368" y="334"/>
                    <a:pt x="1368" y="334"/>
                  </a:cubicBezTo>
                  <a:lnTo>
                    <a:pt x="1368" y="103"/>
                  </a:lnTo>
                  <a:close/>
                  <a:moveTo>
                    <a:pt x="1814" y="327"/>
                  </a:moveTo>
                  <a:cubicBezTo>
                    <a:pt x="1787" y="336"/>
                    <a:pt x="1747" y="339"/>
                    <a:pt x="1724" y="339"/>
                  </a:cubicBezTo>
                  <a:cubicBezTo>
                    <a:pt x="1658" y="339"/>
                    <a:pt x="1613" y="301"/>
                    <a:pt x="1613" y="220"/>
                  </a:cubicBezTo>
                  <a:cubicBezTo>
                    <a:pt x="1613" y="210"/>
                    <a:pt x="1613" y="210"/>
                    <a:pt x="1613" y="210"/>
                  </a:cubicBezTo>
                  <a:cubicBezTo>
                    <a:pt x="1613" y="128"/>
                    <a:pt x="1661" y="91"/>
                    <a:pt x="1725" y="91"/>
                  </a:cubicBezTo>
                  <a:cubicBezTo>
                    <a:pt x="1741" y="91"/>
                    <a:pt x="1756" y="93"/>
                    <a:pt x="1767" y="98"/>
                  </a:cubicBezTo>
                  <a:cubicBezTo>
                    <a:pt x="1767" y="0"/>
                    <a:pt x="1767" y="0"/>
                    <a:pt x="1767" y="0"/>
                  </a:cubicBezTo>
                  <a:cubicBezTo>
                    <a:pt x="1814" y="0"/>
                    <a:pt x="1814" y="0"/>
                    <a:pt x="1814" y="0"/>
                  </a:cubicBezTo>
                  <a:lnTo>
                    <a:pt x="1814" y="327"/>
                  </a:lnTo>
                  <a:close/>
                  <a:moveTo>
                    <a:pt x="1661" y="220"/>
                  </a:moveTo>
                  <a:cubicBezTo>
                    <a:pt x="1661" y="278"/>
                    <a:pt x="1685" y="294"/>
                    <a:pt x="1725" y="294"/>
                  </a:cubicBezTo>
                  <a:cubicBezTo>
                    <a:pt x="1744" y="294"/>
                    <a:pt x="1755" y="293"/>
                    <a:pt x="1767" y="290"/>
                  </a:cubicBezTo>
                  <a:cubicBezTo>
                    <a:pt x="1767" y="144"/>
                    <a:pt x="1767" y="144"/>
                    <a:pt x="1767" y="144"/>
                  </a:cubicBezTo>
                  <a:cubicBezTo>
                    <a:pt x="1761" y="141"/>
                    <a:pt x="1747" y="136"/>
                    <a:pt x="1728" y="136"/>
                  </a:cubicBezTo>
                  <a:cubicBezTo>
                    <a:pt x="1689" y="136"/>
                    <a:pt x="1661" y="151"/>
                    <a:pt x="1661" y="210"/>
                  </a:cubicBezTo>
                  <a:lnTo>
                    <a:pt x="1661" y="220"/>
                  </a:lnTo>
                  <a:close/>
                  <a:moveTo>
                    <a:pt x="2073" y="233"/>
                  </a:moveTo>
                  <a:cubicBezTo>
                    <a:pt x="1911" y="233"/>
                    <a:pt x="1911" y="233"/>
                    <a:pt x="1911" y="233"/>
                  </a:cubicBezTo>
                  <a:cubicBezTo>
                    <a:pt x="1911" y="235"/>
                    <a:pt x="1911" y="235"/>
                    <a:pt x="1911" y="235"/>
                  </a:cubicBezTo>
                  <a:cubicBezTo>
                    <a:pt x="1911" y="274"/>
                    <a:pt x="1937" y="294"/>
                    <a:pt x="1979" y="294"/>
                  </a:cubicBezTo>
                  <a:cubicBezTo>
                    <a:pt x="2009" y="294"/>
                    <a:pt x="2037" y="289"/>
                    <a:pt x="2054" y="282"/>
                  </a:cubicBezTo>
                  <a:cubicBezTo>
                    <a:pt x="2068" y="325"/>
                    <a:pt x="2068" y="325"/>
                    <a:pt x="2068" y="325"/>
                  </a:cubicBezTo>
                  <a:cubicBezTo>
                    <a:pt x="2044" y="334"/>
                    <a:pt x="2013" y="339"/>
                    <a:pt x="1979" y="339"/>
                  </a:cubicBezTo>
                  <a:cubicBezTo>
                    <a:pt x="1907" y="339"/>
                    <a:pt x="1862" y="304"/>
                    <a:pt x="1862" y="220"/>
                  </a:cubicBezTo>
                  <a:cubicBezTo>
                    <a:pt x="1862" y="210"/>
                    <a:pt x="1862" y="210"/>
                    <a:pt x="1862" y="210"/>
                  </a:cubicBezTo>
                  <a:cubicBezTo>
                    <a:pt x="1862" y="126"/>
                    <a:pt x="1903" y="91"/>
                    <a:pt x="1968" y="91"/>
                  </a:cubicBezTo>
                  <a:cubicBezTo>
                    <a:pt x="2032" y="91"/>
                    <a:pt x="2073" y="126"/>
                    <a:pt x="2073" y="210"/>
                  </a:cubicBezTo>
                  <a:lnTo>
                    <a:pt x="2073" y="233"/>
                  </a:lnTo>
                  <a:close/>
                  <a:moveTo>
                    <a:pt x="1912" y="197"/>
                  </a:moveTo>
                  <a:cubicBezTo>
                    <a:pt x="2025" y="197"/>
                    <a:pt x="2025" y="197"/>
                    <a:pt x="2025" y="197"/>
                  </a:cubicBezTo>
                  <a:cubicBezTo>
                    <a:pt x="2025" y="195"/>
                    <a:pt x="2025" y="195"/>
                    <a:pt x="2025" y="195"/>
                  </a:cubicBezTo>
                  <a:cubicBezTo>
                    <a:pt x="2025" y="154"/>
                    <a:pt x="2003" y="136"/>
                    <a:pt x="1969" y="136"/>
                  </a:cubicBezTo>
                  <a:cubicBezTo>
                    <a:pt x="1934" y="136"/>
                    <a:pt x="1912" y="154"/>
                    <a:pt x="1912" y="195"/>
                  </a:cubicBezTo>
                  <a:lnTo>
                    <a:pt x="1912" y="197"/>
                  </a:lnTo>
                  <a:close/>
                  <a:moveTo>
                    <a:pt x="2122" y="103"/>
                  </a:moveTo>
                  <a:cubicBezTo>
                    <a:pt x="2142" y="96"/>
                    <a:pt x="2174" y="91"/>
                    <a:pt x="2202" y="91"/>
                  </a:cubicBezTo>
                  <a:cubicBezTo>
                    <a:pt x="2225" y="91"/>
                    <a:pt x="2240" y="94"/>
                    <a:pt x="2256" y="98"/>
                  </a:cubicBezTo>
                  <a:cubicBezTo>
                    <a:pt x="2242" y="141"/>
                    <a:pt x="2242" y="141"/>
                    <a:pt x="2242" y="141"/>
                  </a:cubicBezTo>
                  <a:cubicBezTo>
                    <a:pt x="2232" y="138"/>
                    <a:pt x="2221" y="136"/>
                    <a:pt x="2205" y="136"/>
                  </a:cubicBezTo>
                  <a:cubicBezTo>
                    <a:pt x="2187" y="136"/>
                    <a:pt x="2178" y="138"/>
                    <a:pt x="2170" y="140"/>
                  </a:cubicBezTo>
                  <a:cubicBezTo>
                    <a:pt x="2170" y="334"/>
                    <a:pt x="2170" y="334"/>
                    <a:pt x="2170" y="334"/>
                  </a:cubicBezTo>
                  <a:cubicBezTo>
                    <a:pt x="2122" y="334"/>
                    <a:pt x="2122" y="334"/>
                    <a:pt x="2122" y="334"/>
                  </a:cubicBezTo>
                  <a:lnTo>
                    <a:pt x="2122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459C9F11-E8D6-4768-9EB8-AED277CC252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21225" y="3724275"/>
              <a:ext cx="1006475" cy="1009650"/>
            </a:xfrm>
            <a:custGeom>
              <a:avLst/>
              <a:gdLst>
                <a:gd name="T0" fmla="*/ 196 w 391"/>
                <a:gd name="T1" fmla="*/ 0 h 392"/>
                <a:gd name="T2" fmla="*/ 135 w 391"/>
                <a:gd name="T3" fmla="*/ 61 h 392"/>
                <a:gd name="T4" fmla="*/ 196 w 391"/>
                <a:gd name="T5" fmla="*/ 122 h 392"/>
                <a:gd name="T6" fmla="*/ 256 w 391"/>
                <a:gd name="T7" fmla="*/ 61 h 392"/>
                <a:gd name="T8" fmla="*/ 196 w 391"/>
                <a:gd name="T9" fmla="*/ 0 h 392"/>
                <a:gd name="T10" fmla="*/ 196 w 391"/>
                <a:gd name="T11" fmla="*/ 392 h 392"/>
                <a:gd name="T12" fmla="*/ 256 w 391"/>
                <a:gd name="T13" fmla="*/ 331 h 392"/>
                <a:gd name="T14" fmla="*/ 196 w 391"/>
                <a:gd name="T15" fmla="*/ 270 h 392"/>
                <a:gd name="T16" fmla="*/ 135 w 391"/>
                <a:gd name="T17" fmla="*/ 331 h 392"/>
                <a:gd name="T18" fmla="*/ 196 w 391"/>
                <a:gd name="T19" fmla="*/ 392 h 392"/>
                <a:gd name="T20" fmla="*/ 208 w 391"/>
                <a:gd name="T21" fmla="*/ 196 h 392"/>
                <a:gd name="T22" fmla="*/ 217 w 391"/>
                <a:gd name="T23" fmla="*/ 209 h 392"/>
                <a:gd name="T24" fmla="*/ 217 w 391"/>
                <a:gd name="T25" fmla="*/ 209 h 392"/>
                <a:gd name="T26" fmla="*/ 305 w 391"/>
                <a:gd name="T27" fmla="*/ 251 h 392"/>
                <a:gd name="T28" fmla="*/ 305 w 391"/>
                <a:gd name="T29" fmla="*/ 251 h 392"/>
                <a:gd name="T30" fmla="*/ 331 w 391"/>
                <a:gd name="T31" fmla="*/ 257 h 392"/>
                <a:gd name="T32" fmla="*/ 391 w 391"/>
                <a:gd name="T33" fmla="*/ 196 h 392"/>
                <a:gd name="T34" fmla="*/ 331 w 391"/>
                <a:gd name="T35" fmla="*/ 135 h 392"/>
                <a:gd name="T36" fmla="*/ 305 w 391"/>
                <a:gd name="T37" fmla="*/ 141 h 392"/>
                <a:gd name="T38" fmla="*/ 305 w 391"/>
                <a:gd name="T39" fmla="*/ 141 h 392"/>
                <a:gd name="T40" fmla="*/ 217 w 391"/>
                <a:gd name="T41" fmla="*/ 182 h 392"/>
                <a:gd name="T42" fmla="*/ 217 w 391"/>
                <a:gd name="T43" fmla="*/ 183 h 392"/>
                <a:gd name="T44" fmla="*/ 208 w 391"/>
                <a:gd name="T45" fmla="*/ 196 h 392"/>
                <a:gd name="T46" fmla="*/ 183 w 391"/>
                <a:gd name="T47" fmla="*/ 196 h 392"/>
                <a:gd name="T48" fmla="*/ 174 w 391"/>
                <a:gd name="T49" fmla="*/ 183 h 392"/>
                <a:gd name="T50" fmla="*/ 174 w 391"/>
                <a:gd name="T51" fmla="*/ 183 h 392"/>
                <a:gd name="T52" fmla="*/ 86 w 391"/>
                <a:gd name="T53" fmla="*/ 141 h 392"/>
                <a:gd name="T54" fmla="*/ 86 w 391"/>
                <a:gd name="T55" fmla="*/ 141 h 392"/>
                <a:gd name="T56" fmla="*/ 61 w 391"/>
                <a:gd name="T57" fmla="*/ 135 h 392"/>
                <a:gd name="T58" fmla="*/ 0 w 391"/>
                <a:gd name="T59" fmla="*/ 196 h 392"/>
                <a:gd name="T60" fmla="*/ 61 w 391"/>
                <a:gd name="T61" fmla="*/ 257 h 392"/>
                <a:gd name="T62" fmla="*/ 86 w 391"/>
                <a:gd name="T63" fmla="*/ 251 h 392"/>
                <a:gd name="T64" fmla="*/ 86 w 391"/>
                <a:gd name="T65" fmla="*/ 251 h 392"/>
                <a:gd name="T66" fmla="*/ 174 w 391"/>
                <a:gd name="T67" fmla="*/ 209 h 392"/>
                <a:gd name="T68" fmla="*/ 174 w 391"/>
                <a:gd name="T69" fmla="*/ 209 h 392"/>
                <a:gd name="T70" fmla="*/ 183 w 391"/>
                <a:gd name="T71" fmla="*/ 19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1" h="392">
                  <a:moveTo>
                    <a:pt x="196" y="0"/>
                  </a:moveTo>
                  <a:cubicBezTo>
                    <a:pt x="162" y="0"/>
                    <a:pt x="135" y="27"/>
                    <a:pt x="135" y="61"/>
                  </a:cubicBezTo>
                  <a:cubicBezTo>
                    <a:pt x="135" y="94"/>
                    <a:pt x="162" y="122"/>
                    <a:pt x="196" y="122"/>
                  </a:cubicBezTo>
                  <a:cubicBezTo>
                    <a:pt x="229" y="122"/>
                    <a:pt x="256" y="94"/>
                    <a:pt x="256" y="61"/>
                  </a:cubicBezTo>
                  <a:cubicBezTo>
                    <a:pt x="256" y="27"/>
                    <a:pt x="229" y="0"/>
                    <a:pt x="196" y="0"/>
                  </a:cubicBezTo>
                  <a:close/>
                  <a:moveTo>
                    <a:pt x="196" y="392"/>
                  </a:moveTo>
                  <a:cubicBezTo>
                    <a:pt x="229" y="392"/>
                    <a:pt x="256" y="364"/>
                    <a:pt x="256" y="331"/>
                  </a:cubicBezTo>
                  <a:cubicBezTo>
                    <a:pt x="256" y="297"/>
                    <a:pt x="229" y="270"/>
                    <a:pt x="196" y="270"/>
                  </a:cubicBezTo>
                  <a:cubicBezTo>
                    <a:pt x="162" y="270"/>
                    <a:pt x="135" y="297"/>
                    <a:pt x="135" y="331"/>
                  </a:cubicBezTo>
                  <a:cubicBezTo>
                    <a:pt x="135" y="364"/>
                    <a:pt x="162" y="392"/>
                    <a:pt x="196" y="392"/>
                  </a:cubicBezTo>
                  <a:close/>
                  <a:moveTo>
                    <a:pt x="208" y="196"/>
                  </a:moveTo>
                  <a:cubicBezTo>
                    <a:pt x="208" y="202"/>
                    <a:pt x="212" y="207"/>
                    <a:pt x="217" y="209"/>
                  </a:cubicBezTo>
                  <a:cubicBezTo>
                    <a:pt x="217" y="209"/>
                    <a:pt x="217" y="209"/>
                    <a:pt x="217" y="209"/>
                  </a:cubicBezTo>
                  <a:cubicBezTo>
                    <a:pt x="305" y="251"/>
                    <a:pt x="305" y="251"/>
                    <a:pt x="305" y="251"/>
                  </a:cubicBezTo>
                  <a:cubicBezTo>
                    <a:pt x="305" y="251"/>
                    <a:pt x="305" y="251"/>
                    <a:pt x="305" y="251"/>
                  </a:cubicBezTo>
                  <a:cubicBezTo>
                    <a:pt x="313" y="254"/>
                    <a:pt x="321" y="257"/>
                    <a:pt x="331" y="257"/>
                  </a:cubicBezTo>
                  <a:cubicBezTo>
                    <a:pt x="364" y="257"/>
                    <a:pt x="391" y="229"/>
                    <a:pt x="391" y="196"/>
                  </a:cubicBezTo>
                  <a:cubicBezTo>
                    <a:pt x="391" y="162"/>
                    <a:pt x="364" y="135"/>
                    <a:pt x="331" y="135"/>
                  </a:cubicBezTo>
                  <a:cubicBezTo>
                    <a:pt x="321" y="135"/>
                    <a:pt x="313" y="137"/>
                    <a:pt x="305" y="141"/>
                  </a:cubicBezTo>
                  <a:cubicBezTo>
                    <a:pt x="305" y="141"/>
                    <a:pt x="305" y="141"/>
                    <a:pt x="305" y="141"/>
                  </a:cubicBezTo>
                  <a:cubicBezTo>
                    <a:pt x="217" y="182"/>
                    <a:pt x="217" y="182"/>
                    <a:pt x="217" y="182"/>
                  </a:cubicBezTo>
                  <a:cubicBezTo>
                    <a:pt x="217" y="183"/>
                    <a:pt x="217" y="183"/>
                    <a:pt x="217" y="183"/>
                  </a:cubicBezTo>
                  <a:cubicBezTo>
                    <a:pt x="212" y="185"/>
                    <a:pt x="208" y="190"/>
                    <a:pt x="208" y="196"/>
                  </a:cubicBezTo>
                  <a:close/>
                  <a:moveTo>
                    <a:pt x="183" y="196"/>
                  </a:moveTo>
                  <a:cubicBezTo>
                    <a:pt x="183" y="190"/>
                    <a:pt x="179" y="185"/>
                    <a:pt x="174" y="183"/>
                  </a:cubicBezTo>
                  <a:cubicBezTo>
                    <a:pt x="174" y="183"/>
                    <a:pt x="174" y="183"/>
                    <a:pt x="174" y="183"/>
                  </a:cubicBezTo>
                  <a:cubicBezTo>
                    <a:pt x="86" y="141"/>
                    <a:pt x="86" y="141"/>
                    <a:pt x="86" y="141"/>
                  </a:cubicBezTo>
                  <a:cubicBezTo>
                    <a:pt x="86" y="141"/>
                    <a:pt x="86" y="141"/>
                    <a:pt x="86" y="141"/>
                  </a:cubicBezTo>
                  <a:cubicBezTo>
                    <a:pt x="79" y="137"/>
                    <a:pt x="70" y="135"/>
                    <a:pt x="61" y="135"/>
                  </a:cubicBezTo>
                  <a:cubicBezTo>
                    <a:pt x="27" y="135"/>
                    <a:pt x="0" y="162"/>
                    <a:pt x="0" y="196"/>
                  </a:cubicBezTo>
                  <a:cubicBezTo>
                    <a:pt x="0" y="229"/>
                    <a:pt x="27" y="257"/>
                    <a:pt x="61" y="257"/>
                  </a:cubicBezTo>
                  <a:cubicBezTo>
                    <a:pt x="70" y="257"/>
                    <a:pt x="79" y="254"/>
                    <a:pt x="86" y="251"/>
                  </a:cubicBezTo>
                  <a:cubicBezTo>
                    <a:pt x="86" y="251"/>
                    <a:pt x="86" y="251"/>
                    <a:pt x="86" y="251"/>
                  </a:cubicBezTo>
                  <a:cubicBezTo>
                    <a:pt x="174" y="209"/>
                    <a:pt x="174" y="209"/>
                    <a:pt x="174" y="209"/>
                  </a:cubicBezTo>
                  <a:cubicBezTo>
                    <a:pt x="174" y="209"/>
                    <a:pt x="174" y="209"/>
                    <a:pt x="174" y="209"/>
                  </a:cubicBezTo>
                  <a:cubicBezTo>
                    <a:pt x="179" y="207"/>
                    <a:pt x="183" y="202"/>
                    <a:pt x="18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4FFADF7-4179-63B9-BCD9-CAA7E6175674}"/>
              </a:ext>
            </a:extLst>
          </p:cNvPr>
          <p:cNvSpPr txBox="1"/>
          <p:nvPr userDrawn="1"/>
        </p:nvSpPr>
        <p:spPr>
          <a:xfrm>
            <a:off x="1058788" y="6590620"/>
            <a:ext cx="3291269" cy="267380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algn="r">
              <a:defRPr sz="900"/>
            </a:lvl1pPr>
          </a:lstStyle>
          <a:p>
            <a:pPr lvl="0" algn="l"/>
            <a:r>
              <a:rPr lang="en-US" sz="800" dirty="0"/>
              <a:t>Copyright © 2024 Blue Yonder, Inc. All rights reserved.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2395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593EB9D-ECA7-4247-AED7-59137082BD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3808" y="1663103"/>
            <a:ext cx="6094737" cy="3688286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2267" y="603504"/>
            <a:ext cx="5899109" cy="2104232"/>
          </a:xfrm>
        </p:spPr>
        <p:txBody>
          <a:bodyPr anchor="b"/>
          <a:lstStyle>
            <a:lvl1pPr>
              <a:lnSpc>
                <a:spcPct val="90000"/>
              </a:lnSpc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9991" y="3000467"/>
            <a:ext cx="4343829" cy="4230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9990" y="3434471"/>
            <a:ext cx="4343829" cy="77724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169863" indent="-169863">
              <a:spcBef>
                <a:spcPts val="0"/>
              </a:spcBef>
              <a:buNone/>
              <a:defRPr lang="en-US" sz="1400" b="0" smtClean="0">
                <a:solidFill>
                  <a:schemeClr val="tx1"/>
                </a:solidFill>
              </a:defRPr>
            </a:lvl1pPr>
            <a:lvl2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sz="140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en-U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/>
            <a:r>
              <a:rPr lang="en-US" dirty="0"/>
              <a:t>Name, Title, Date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61B3DC-D40E-4AF8-940E-DA784C898A66}"/>
              </a:ext>
            </a:extLst>
          </p:cNvPr>
          <p:cNvGrpSpPr/>
          <p:nvPr userDrawn="1"/>
        </p:nvGrpSpPr>
        <p:grpSpPr>
          <a:xfrm>
            <a:off x="9097298" y="5848510"/>
            <a:ext cx="2727495" cy="662722"/>
            <a:chOff x="4721225" y="3724275"/>
            <a:chExt cx="7121525" cy="1730375"/>
          </a:xfrm>
          <a:solidFill>
            <a:schemeClr val="accent1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54D24466-884A-46CF-91EF-25258D0F19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864725" y="4995863"/>
              <a:ext cx="228600" cy="114300"/>
            </a:xfrm>
            <a:custGeom>
              <a:avLst/>
              <a:gdLst>
                <a:gd name="T0" fmla="*/ 56 w 144"/>
                <a:gd name="T1" fmla="*/ 12 h 72"/>
                <a:gd name="T2" fmla="*/ 34 w 144"/>
                <a:gd name="T3" fmla="*/ 12 h 72"/>
                <a:gd name="T4" fmla="*/ 34 w 144"/>
                <a:gd name="T5" fmla="*/ 72 h 72"/>
                <a:gd name="T6" fmla="*/ 22 w 144"/>
                <a:gd name="T7" fmla="*/ 72 h 72"/>
                <a:gd name="T8" fmla="*/ 22 w 144"/>
                <a:gd name="T9" fmla="*/ 12 h 72"/>
                <a:gd name="T10" fmla="*/ 0 w 144"/>
                <a:gd name="T11" fmla="*/ 12 h 72"/>
                <a:gd name="T12" fmla="*/ 0 w 144"/>
                <a:gd name="T13" fmla="*/ 0 h 72"/>
                <a:gd name="T14" fmla="*/ 56 w 144"/>
                <a:gd name="T15" fmla="*/ 0 h 72"/>
                <a:gd name="T16" fmla="*/ 56 w 144"/>
                <a:gd name="T17" fmla="*/ 12 h 72"/>
                <a:gd name="T18" fmla="*/ 144 w 144"/>
                <a:gd name="T19" fmla="*/ 72 h 72"/>
                <a:gd name="T20" fmla="*/ 133 w 144"/>
                <a:gd name="T21" fmla="*/ 72 h 72"/>
                <a:gd name="T22" fmla="*/ 133 w 144"/>
                <a:gd name="T23" fmla="*/ 12 h 72"/>
                <a:gd name="T24" fmla="*/ 113 w 144"/>
                <a:gd name="T25" fmla="*/ 72 h 72"/>
                <a:gd name="T26" fmla="*/ 103 w 144"/>
                <a:gd name="T27" fmla="*/ 72 h 72"/>
                <a:gd name="T28" fmla="*/ 82 w 144"/>
                <a:gd name="T29" fmla="*/ 12 h 72"/>
                <a:gd name="T30" fmla="*/ 82 w 144"/>
                <a:gd name="T31" fmla="*/ 72 h 72"/>
                <a:gd name="T32" fmla="*/ 71 w 144"/>
                <a:gd name="T33" fmla="*/ 72 h 72"/>
                <a:gd name="T34" fmla="*/ 71 w 144"/>
                <a:gd name="T35" fmla="*/ 0 h 72"/>
                <a:gd name="T36" fmla="*/ 90 w 144"/>
                <a:gd name="T37" fmla="*/ 0 h 72"/>
                <a:gd name="T38" fmla="*/ 108 w 144"/>
                <a:gd name="T39" fmla="*/ 55 h 72"/>
                <a:gd name="T40" fmla="*/ 126 w 144"/>
                <a:gd name="T41" fmla="*/ 0 h 72"/>
                <a:gd name="T42" fmla="*/ 144 w 144"/>
                <a:gd name="T43" fmla="*/ 0 h 72"/>
                <a:gd name="T44" fmla="*/ 144 w 144"/>
                <a:gd name="T4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4" h="72">
                  <a:moveTo>
                    <a:pt x="56" y="12"/>
                  </a:moveTo>
                  <a:lnTo>
                    <a:pt x="34" y="12"/>
                  </a:lnTo>
                  <a:lnTo>
                    <a:pt x="34" y="72"/>
                  </a:lnTo>
                  <a:lnTo>
                    <a:pt x="22" y="72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2"/>
                  </a:lnTo>
                  <a:close/>
                  <a:moveTo>
                    <a:pt x="144" y="72"/>
                  </a:moveTo>
                  <a:lnTo>
                    <a:pt x="133" y="72"/>
                  </a:lnTo>
                  <a:lnTo>
                    <a:pt x="133" y="12"/>
                  </a:lnTo>
                  <a:lnTo>
                    <a:pt x="113" y="72"/>
                  </a:lnTo>
                  <a:lnTo>
                    <a:pt x="103" y="72"/>
                  </a:lnTo>
                  <a:lnTo>
                    <a:pt x="82" y="12"/>
                  </a:lnTo>
                  <a:lnTo>
                    <a:pt x="82" y="72"/>
                  </a:lnTo>
                  <a:lnTo>
                    <a:pt x="71" y="72"/>
                  </a:lnTo>
                  <a:lnTo>
                    <a:pt x="71" y="0"/>
                  </a:lnTo>
                  <a:lnTo>
                    <a:pt x="90" y="0"/>
                  </a:lnTo>
                  <a:lnTo>
                    <a:pt x="108" y="55"/>
                  </a:lnTo>
                  <a:lnTo>
                    <a:pt x="126" y="0"/>
                  </a:lnTo>
                  <a:lnTo>
                    <a:pt x="144" y="0"/>
                  </a:lnTo>
                  <a:lnTo>
                    <a:pt x="144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7F4C2F49-6A9B-4E7B-B957-BB88C411288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38850" y="4994275"/>
              <a:ext cx="3835400" cy="460375"/>
            </a:xfrm>
            <a:custGeom>
              <a:avLst/>
              <a:gdLst>
                <a:gd name="T0" fmla="*/ 80 w 1491"/>
                <a:gd name="T1" fmla="*/ 11 h 179"/>
                <a:gd name="T2" fmla="*/ 72 w 1491"/>
                <a:gd name="T3" fmla="*/ 61 h 179"/>
                <a:gd name="T4" fmla="*/ 163 w 1491"/>
                <a:gd name="T5" fmla="*/ 129 h 179"/>
                <a:gd name="T6" fmla="*/ 102 w 1491"/>
                <a:gd name="T7" fmla="*/ 39 h 179"/>
                <a:gd name="T8" fmla="*/ 147 w 1491"/>
                <a:gd name="T9" fmla="*/ 39 h 179"/>
                <a:gd name="T10" fmla="*/ 197 w 1491"/>
                <a:gd name="T11" fmla="*/ 1 h 179"/>
                <a:gd name="T12" fmla="*/ 218 w 1491"/>
                <a:gd name="T13" fmla="*/ 131 h 179"/>
                <a:gd name="T14" fmla="*/ 228 w 1491"/>
                <a:gd name="T15" fmla="*/ 33 h 179"/>
                <a:gd name="T16" fmla="*/ 260 w 1491"/>
                <a:gd name="T17" fmla="*/ 14 h 179"/>
                <a:gd name="T18" fmla="*/ 278 w 1491"/>
                <a:gd name="T19" fmla="*/ 53 h 179"/>
                <a:gd name="T20" fmla="*/ 228 w 1491"/>
                <a:gd name="T21" fmla="*/ 33 h 179"/>
                <a:gd name="T22" fmla="*/ 291 w 1491"/>
                <a:gd name="T23" fmla="*/ 10 h 179"/>
                <a:gd name="T24" fmla="*/ 308 w 1491"/>
                <a:gd name="T25" fmla="*/ 125 h 179"/>
                <a:gd name="T26" fmla="*/ 327 w 1491"/>
                <a:gd name="T27" fmla="*/ 1 h 179"/>
                <a:gd name="T28" fmla="*/ 359 w 1491"/>
                <a:gd name="T29" fmla="*/ 117 h 179"/>
                <a:gd name="T30" fmla="*/ 327 w 1491"/>
                <a:gd name="T31" fmla="*/ 1 h 179"/>
                <a:gd name="T32" fmla="*/ 395 w 1491"/>
                <a:gd name="T33" fmla="*/ 119 h 179"/>
                <a:gd name="T34" fmla="*/ 371 w 1491"/>
                <a:gd name="T35" fmla="*/ 103 h 179"/>
                <a:gd name="T36" fmla="*/ 455 w 1491"/>
                <a:gd name="T37" fmla="*/ 171 h 179"/>
                <a:gd name="T38" fmla="*/ 513 w 1491"/>
                <a:gd name="T39" fmla="*/ 132 h 179"/>
                <a:gd name="T40" fmla="*/ 468 w 1491"/>
                <a:gd name="T41" fmla="*/ 39 h 179"/>
                <a:gd name="T42" fmla="*/ 513 w 1491"/>
                <a:gd name="T43" fmla="*/ 39 h 179"/>
                <a:gd name="T44" fmla="*/ 583 w 1491"/>
                <a:gd name="T45" fmla="*/ 37 h 179"/>
                <a:gd name="T46" fmla="*/ 543 w 1491"/>
                <a:gd name="T47" fmla="*/ 88 h 179"/>
                <a:gd name="T48" fmla="*/ 558 w 1491"/>
                <a:gd name="T49" fmla="*/ 84 h 179"/>
                <a:gd name="T50" fmla="*/ 608 w 1491"/>
                <a:gd name="T51" fmla="*/ 84 h 179"/>
                <a:gd name="T52" fmla="*/ 638 w 1491"/>
                <a:gd name="T53" fmla="*/ 39 h 179"/>
                <a:gd name="T54" fmla="*/ 699 w 1491"/>
                <a:gd name="T55" fmla="*/ 117 h 179"/>
                <a:gd name="T56" fmla="*/ 734 w 1491"/>
                <a:gd name="T57" fmla="*/ 42 h 179"/>
                <a:gd name="T58" fmla="*/ 764 w 1491"/>
                <a:gd name="T59" fmla="*/ 52 h 179"/>
                <a:gd name="T60" fmla="*/ 734 w 1491"/>
                <a:gd name="T61" fmla="*/ 42 h 179"/>
                <a:gd name="T62" fmla="*/ 909 w 1491"/>
                <a:gd name="T63" fmla="*/ 88 h 179"/>
                <a:gd name="T64" fmla="*/ 832 w 1491"/>
                <a:gd name="T65" fmla="*/ 179 h 179"/>
                <a:gd name="T66" fmla="*/ 848 w 1491"/>
                <a:gd name="T67" fmla="*/ 54 h 179"/>
                <a:gd name="T68" fmla="*/ 893 w 1491"/>
                <a:gd name="T69" fmla="*/ 83 h 179"/>
                <a:gd name="T70" fmla="*/ 1001 w 1491"/>
                <a:gd name="T71" fmla="*/ 88 h 179"/>
                <a:gd name="T72" fmla="*/ 986 w 1491"/>
                <a:gd name="T73" fmla="*/ 84 h 179"/>
                <a:gd name="T74" fmla="*/ 961 w 1491"/>
                <a:gd name="T75" fmla="*/ 120 h 179"/>
                <a:gd name="T76" fmla="*/ 1030 w 1491"/>
                <a:gd name="T77" fmla="*/ 11 h 179"/>
                <a:gd name="T78" fmla="*/ 1030 w 1491"/>
                <a:gd name="T79" fmla="*/ 53 h 179"/>
                <a:gd name="T80" fmla="*/ 1071 w 1491"/>
                <a:gd name="T81" fmla="*/ 128 h 179"/>
                <a:gd name="T82" fmla="*/ 1156 w 1491"/>
                <a:gd name="T83" fmla="*/ 92 h 179"/>
                <a:gd name="T84" fmla="*/ 1150 w 1491"/>
                <a:gd name="T85" fmla="*/ 115 h 179"/>
                <a:gd name="T86" fmla="*/ 1076 w 1491"/>
                <a:gd name="T87" fmla="*/ 83 h 179"/>
                <a:gd name="T88" fmla="*/ 1092 w 1491"/>
                <a:gd name="T89" fmla="*/ 80 h 179"/>
                <a:gd name="T90" fmla="*/ 1092 w 1491"/>
                <a:gd name="T91" fmla="*/ 79 h 179"/>
                <a:gd name="T92" fmla="*/ 1248 w 1491"/>
                <a:gd name="T93" fmla="*/ 77 h 179"/>
                <a:gd name="T94" fmla="*/ 1208 w 1491"/>
                <a:gd name="T95" fmla="*/ 52 h 179"/>
                <a:gd name="T96" fmla="*/ 1172 w 1491"/>
                <a:gd name="T97" fmla="*/ 42 h 179"/>
                <a:gd name="T98" fmla="*/ 1314 w 1491"/>
                <a:gd name="T99" fmla="*/ 39 h 179"/>
                <a:gd name="T100" fmla="*/ 1295 w 1491"/>
                <a:gd name="T101" fmla="*/ 120 h 179"/>
                <a:gd name="T102" fmla="*/ 1263 w 1491"/>
                <a:gd name="T103" fmla="*/ 100 h 179"/>
                <a:gd name="T104" fmla="*/ 1340 w 1491"/>
                <a:gd name="T105" fmla="*/ 20 h 179"/>
                <a:gd name="T106" fmla="*/ 1348 w 1491"/>
                <a:gd name="T107" fmla="*/ 39 h 179"/>
                <a:gd name="T108" fmla="*/ 1333 w 1491"/>
                <a:gd name="T109" fmla="*/ 39 h 179"/>
                <a:gd name="T110" fmla="*/ 1361 w 1491"/>
                <a:gd name="T111" fmla="*/ 103 h 179"/>
                <a:gd name="T112" fmla="*/ 1398 w 1491"/>
                <a:gd name="T113" fmla="*/ 52 h 179"/>
                <a:gd name="T114" fmla="*/ 1437 w 1491"/>
                <a:gd name="T115" fmla="*/ 71 h 179"/>
                <a:gd name="T116" fmla="*/ 1376 w 1491"/>
                <a:gd name="T117" fmla="*/ 104 h 179"/>
                <a:gd name="T118" fmla="*/ 1454 w 1491"/>
                <a:gd name="T119" fmla="*/ 1 h 179"/>
                <a:gd name="T120" fmla="*/ 1487 w 1491"/>
                <a:gd name="T121" fmla="*/ 117 h 179"/>
                <a:gd name="T122" fmla="*/ 1454 w 1491"/>
                <a:gd name="T123" fmla="*/ 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91" h="179">
                  <a:moveTo>
                    <a:pt x="17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72" y="76"/>
                    <a:pt x="72" y="76"/>
                    <a:pt x="72" y="76"/>
                  </a:cubicBezTo>
                  <a:cubicBezTo>
                    <a:pt x="17" y="76"/>
                    <a:pt x="17" y="76"/>
                    <a:pt x="17" y="76"/>
                  </a:cubicBezTo>
                  <a:lnTo>
                    <a:pt x="17" y="132"/>
                  </a:lnTo>
                  <a:close/>
                  <a:moveTo>
                    <a:pt x="163" y="129"/>
                  </a:moveTo>
                  <a:cubicBezTo>
                    <a:pt x="153" y="132"/>
                    <a:pt x="142" y="134"/>
                    <a:pt x="126" y="134"/>
                  </a:cubicBezTo>
                  <a:cubicBezTo>
                    <a:pt x="103" y="134"/>
                    <a:pt x="86" y="124"/>
                    <a:pt x="86" y="94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102" y="115"/>
                    <a:pt x="112" y="120"/>
                    <a:pt x="126" y="120"/>
                  </a:cubicBezTo>
                  <a:cubicBezTo>
                    <a:pt x="136" y="120"/>
                    <a:pt x="141" y="119"/>
                    <a:pt x="147" y="117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63" y="39"/>
                    <a:pt x="163" y="39"/>
                    <a:pt x="163" y="39"/>
                  </a:cubicBezTo>
                  <a:lnTo>
                    <a:pt x="163" y="129"/>
                  </a:lnTo>
                  <a:close/>
                  <a:moveTo>
                    <a:pt x="182" y="1"/>
                  </a:moveTo>
                  <a:cubicBezTo>
                    <a:pt x="197" y="1"/>
                    <a:pt x="197" y="1"/>
                    <a:pt x="197" y="1"/>
                  </a:cubicBezTo>
                  <a:cubicBezTo>
                    <a:pt x="197" y="103"/>
                    <a:pt x="197" y="103"/>
                    <a:pt x="197" y="103"/>
                  </a:cubicBezTo>
                  <a:cubicBezTo>
                    <a:pt x="197" y="116"/>
                    <a:pt x="201" y="119"/>
                    <a:pt x="206" y="119"/>
                  </a:cubicBezTo>
                  <a:cubicBezTo>
                    <a:pt x="210" y="119"/>
                    <a:pt x="212" y="118"/>
                    <a:pt x="214" y="117"/>
                  </a:cubicBezTo>
                  <a:cubicBezTo>
                    <a:pt x="218" y="131"/>
                    <a:pt x="218" y="131"/>
                    <a:pt x="218" y="131"/>
                  </a:cubicBezTo>
                  <a:cubicBezTo>
                    <a:pt x="214" y="133"/>
                    <a:pt x="211" y="134"/>
                    <a:pt x="204" y="134"/>
                  </a:cubicBezTo>
                  <a:cubicBezTo>
                    <a:pt x="192" y="134"/>
                    <a:pt x="182" y="126"/>
                    <a:pt x="182" y="103"/>
                  </a:cubicBezTo>
                  <a:lnTo>
                    <a:pt x="182" y="1"/>
                  </a:lnTo>
                  <a:close/>
                  <a:moveTo>
                    <a:pt x="228" y="33"/>
                  </a:moveTo>
                  <a:cubicBezTo>
                    <a:pt x="228" y="8"/>
                    <a:pt x="242" y="0"/>
                    <a:pt x="260" y="0"/>
                  </a:cubicBezTo>
                  <a:cubicBezTo>
                    <a:pt x="270" y="0"/>
                    <a:pt x="278" y="2"/>
                    <a:pt x="284" y="5"/>
                  </a:cubicBezTo>
                  <a:cubicBezTo>
                    <a:pt x="279" y="19"/>
                    <a:pt x="279" y="19"/>
                    <a:pt x="279" y="19"/>
                  </a:cubicBezTo>
                  <a:cubicBezTo>
                    <a:pt x="274" y="16"/>
                    <a:pt x="268" y="14"/>
                    <a:pt x="260" y="14"/>
                  </a:cubicBezTo>
                  <a:cubicBezTo>
                    <a:pt x="250" y="14"/>
                    <a:pt x="244" y="19"/>
                    <a:pt x="244" y="33"/>
                  </a:cubicBezTo>
                  <a:cubicBezTo>
                    <a:pt x="244" y="39"/>
                    <a:pt x="244" y="39"/>
                    <a:pt x="244" y="39"/>
                  </a:cubicBezTo>
                  <a:cubicBezTo>
                    <a:pt x="278" y="39"/>
                    <a:pt x="278" y="39"/>
                    <a:pt x="278" y="39"/>
                  </a:cubicBezTo>
                  <a:cubicBezTo>
                    <a:pt x="278" y="53"/>
                    <a:pt x="278" y="53"/>
                    <a:pt x="278" y="53"/>
                  </a:cubicBezTo>
                  <a:cubicBezTo>
                    <a:pt x="244" y="53"/>
                    <a:pt x="244" y="53"/>
                    <a:pt x="244" y="53"/>
                  </a:cubicBezTo>
                  <a:cubicBezTo>
                    <a:pt x="244" y="132"/>
                    <a:pt x="244" y="132"/>
                    <a:pt x="244" y="132"/>
                  </a:cubicBezTo>
                  <a:cubicBezTo>
                    <a:pt x="228" y="132"/>
                    <a:pt x="228" y="132"/>
                    <a:pt x="228" y="132"/>
                  </a:cubicBezTo>
                  <a:lnTo>
                    <a:pt x="228" y="33"/>
                  </a:lnTo>
                  <a:close/>
                  <a:moveTo>
                    <a:pt x="301" y="0"/>
                  </a:moveTo>
                  <a:cubicBezTo>
                    <a:pt x="306" y="0"/>
                    <a:pt x="311" y="5"/>
                    <a:pt x="311" y="10"/>
                  </a:cubicBezTo>
                  <a:cubicBezTo>
                    <a:pt x="311" y="16"/>
                    <a:pt x="306" y="20"/>
                    <a:pt x="301" y="20"/>
                  </a:cubicBezTo>
                  <a:cubicBezTo>
                    <a:pt x="295" y="20"/>
                    <a:pt x="291" y="16"/>
                    <a:pt x="291" y="10"/>
                  </a:cubicBezTo>
                  <a:cubicBezTo>
                    <a:pt x="291" y="5"/>
                    <a:pt x="295" y="0"/>
                    <a:pt x="301" y="0"/>
                  </a:cubicBezTo>
                  <a:close/>
                  <a:moveTo>
                    <a:pt x="293" y="39"/>
                  </a:moveTo>
                  <a:cubicBezTo>
                    <a:pt x="308" y="39"/>
                    <a:pt x="308" y="39"/>
                    <a:pt x="308" y="39"/>
                  </a:cubicBezTo>
                  <a:cubicBezTo>
                    <a:pt x="308" y="125"/>
                    <a:pt x="308" y="125"/>
                    <a:pt x="308" y="125"/>
                  </a:cubicBezTo>
                  <a:cubicBezTo>
                    <a:pt x="308" y="132"/>
                    <a:pt x="308" y="132"/>
                    <a:pt x="308" y="132"/>
                  </a:cubicBezTo>
                  <a:cubicBezTo>
                    <a:pt x="293" y="132"/>
                    <a:pt x="293" y="132"/>
                    <a:pt x="293" y="132"/>
                  </a:cubicBezTo>
                  <a:lnTo>
                    <a:pt x="293" y="39"/>
                  </a:lnTo>
                  <a:close/>
                  <a:moveTo>
                    <a:pt x="327" y="1"/>
                  </a:moveTo>
                  <a:cubicBezTo>
                    <a:pt x="342" y="1"/>
                    <a:pt x="342" y="1"/>
                    <a:pt x="342" y="1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342" y="116"/>
                    <a:pt x="346" y="119"/>
                    <a:pt x="351" y="119"/>
                  </a:cubicBezTo>
                  <a:cubicBezTo>
                    <a:pt x="355" y="119"/>
                    <a:pt x="357" y="118"/>
                    <a:pt x="359" y="117"/>
                  </a:cubicBezTo>
                  <a:cubicBezTo>
                    <a:pt x="363" y="131"/>
                    <a:pt x="363" y="131"/>
                    <a:pt x="363" y="131"/>
                  </a:cubicBezTo>
                  <a:cubicBezTo>
                    <a:pt x="360" y="133"/>
                    <a:pt x="356" y="134"/>
                    <a:pt x="350" y="134"/>
                  </a:cubicBezTo>
                  <a:cubicBezTo>
                    <a:pt x="337" y="134"/>
                    <a:pt x="327" y="126"/>
                    <a:pt x="327" y="103"/>
                  </a:cubicBezTo>
                  <a:lnTo>
                    <a:pt x="327" y="1"/>
                  </a:lnTo>
                  <a:close/>
                  <a:moveTo>
                    <a:pt x="371" y="1"/>
                  </a:moveTo>
                  <a:cubicBezTo>
                    <a:pt x="386" y="1"/>
                    <a:pt x="386" y="1"/>
                    <a:pt x="386" y="1"/>
                  </a:cubicBezTo>
                  <a:cubicBezTo>
                    <a:pt x="386" y="103"/>
                    <a:pt x="386" y="103"/>
                    <a:pt x="386" y="103"/>
                  </a:cubicBezTo>
                  <a:cubicBezTo>
                    <a:pt x="386" y="116"/>
                    <a:pt x="390" y="119"/>
                    <a:pt x="395" y="119"/>
                  </a:cubicBezTo>
                  <a:cubicBezTo>
                    <a:pt x="399" y="119"/>
                    <a:pt x="401" y="118"/>
                    <a:pt x="403" y="117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403" y="133"/>
                    <a:pt x="400" y="134"/>
                    <a:pt x="394" y="134"/>
                  </a:cubicBezTo>
                  <a:cubicBezTo>
                    <a:pt x="381" y="134"/>
                    <a:pt x="371" y="126"/>
                    <a:pt x="371" y="103"/>
                  </a:cubicBezTo>
                  <a:lnTo>
                    <a:pt x="371" y="1"/>
                  </a:lnTo>
                  <a:close/>
                  <a:moveTo>
                    <a:pt x="529" y="139"/>
                  </a:moveTo>
                  <a:cubicBezTo>
                    <a:pt x="529" y="168"/>
                    <a:pt x="512" y="179"/>
                    <a:pt x="489" y="179"/>
                  </a:cubicBezTo>
                  <a:cubicBezTo>
                    <a:pt x="475" y="179"/>
                    <a:pt x="465" y="176"/>
                    <a:pt x="455" y="171"/>
                  </a:cubicBezTo>
                  <a:cubicBezTo>
                    <a:pt x="459" y="158"/>
                    <a:pt x="459" y="158"/>
                    <a:pt x="459" y="158"/>
                  </a:cubicBezTo>
                  <a:cubicBezTo>
                    <a:pt x="467" y="162"/>
                    <a:pt x="477" y="165"/>
                    <a:pt x="489" y="165"/>
                  </a:cubicBezTo>
                  <a:cubicBezTo>
                    <a:pt x="504" y="165"/>
                    <a:pt x="513" y="159"/>
                    <a:pt x="513" y="139"/>
                  </a:cubicBezTo>
                  <a:cubicBezTo>
                    <a:pt x="513" y="132"/>
                    <a:pt x="513" y="132"/>
                    <a:pt x="513" y="132"/>
                  </a:cubicBezTo>
                  <a:cubicBezTo>
                    <a:pt x="508" y="133"/>
                    <a:pt x="500" y="134"/>
                    <a:pt x="491" y="134"/>
                  </a:cubicBezTo>
                  <a:cubicBezTo>
                    <a:pt x="470" y="134"/>
                    <a:pt x="452" y="125"/>
                    <a:pt x="452" y="94"/>
                  </a:cubicBezTo>
                  <a:cubicBezTo>
                    <a:pt x="452" y="39"/>
                    <a:pt x="452" y="39"/>
                    <a:pt x="452" y="39"/>
                  </a:cubicBezTo>
                  <a:cubicBezTo>
                    <a:pt x="468" y="39"/>
                    <a:pt x="468" y="39"/>
                    <a:pt x="468" y="39"/>
                  </a:cubicBezTo>
                  <a:cubicBezTo>
                    <a:pt x="468" y="95"/>
                    <a:pt x="468" y="95"/>
                    <a:pt x="468" y="95"/>
                  </a:cubicBezTo>
                  <a:cubicBezTo>
                    <a:pt x="468" y="115"/>
                    <a:pt x="477" y="120"/>
                    <a:pt x="492" y="120"/>
                  </a:cubicBezTo>
                  <a:cubicBezTo>
                    <a:pt x="502" y="120"/>
                    <a:pt x="507" y="119"/>
                    <a:pt x="513" y="117"/>
                  </a:cubicBezTo>
                  <a:cubicBezTo>
                    <a:pt x="513" y="39"/>
                    <a:pt x="513" y="39"/>
                    <a:pt x="513" y="39"/>
                  </a:cubicBezTo>
                  <a:cubicBezTo>
                    <a:pt x="529" y="39"/>
                    <a:pt x="529" y="39"/>
                    <a:pt x="529" y="39"/>
                  </a:cubicBezTo>
                  <a:lnTo>
                    <a:pt x="529" y="139"/>
                  </a:lnTo>
                  <a:close/>
                  <a:moveTo>
                    <a:pt x="543" y="84"/>
                  </a:moveTo>
                  <a:cubicBezTo>
                    <a:pt x="543" y="50"/>
                    <a:pt x="560" y="37"/>
                    <a:pt x="583" y="37"/>
                  </a:cubicBezTo>
                  <a:cubicBezTo>
                    <a:pt x="607" y="37"/>
                    <a:pt x="624" y="50"/>
                    <a:pt x="624" y="84"/>
                  </a:cubicBezTo>
                  <a:cubicBezTo>
                    <a:pt x="624" y="88"/>
                    <a:pt x="624" y="88"/>
                    <a:pt x="624" y="88"/>
                  </a:cubicBezTo>
                  <a:cubicBezTo>
                    <a:pt x="624" y="121"/>
                    <a:pt x="607" y="134"/>
                    <a:pt x="583" y="134"/>
                  </a:cubicBezTo>
                  <a:cubicBezTo>
                    <a:pt x="560" y="134"/>
                    <a:pt x="543" y="121"/>
                    <a:pt x="543" y="88"/>
                  </a:cubicBezTo>
                  <a:lnTo>
                    <a:pt x="543" y="84"/>
                  </a:lnTo>
                  <a:close/>
                  <a:moveTo>
                    <a:pt x="608" y="84"/>
                  </a:moveTo>
                  <a:cubicBezTo>
                    <a:pt x="608" y="60"/>
                    <a:pt x="599" y="52"/>
                    <a:pt x="583" y="52"/>
                  </a:cubicBezTo>
                  <a:cubicBezTo>
                    <a:pt x="568" y="52"/>
                    <a:pt x="558" y="60"/>
                    <a:pt x="558" y="84"/>
                  </a:cubicBezTo>
                  <a:cubicBezTo>
                    <a:pt x="558" y="88"/>
                    <a:pt x="558" y="88"/>
                    <a:pt x="558" y="88"/>
                  </a:cubicBezTo>
                  <a:cubicBezTo>
                    <a:pt x="558" y="112"/>
                    <a:pt x="568" y="120"/>
                    <a:pt x="583" y="120"/>
                  </a:cubicBezTo>
                  <a:cubicBezTo>
                    <a:pt x="599" y="120"/>
                    <a:pt x="608" y="112"/>
                    <a:pt x="608" y="88"/>
                  </a:cubicBezTo>
                  <a:lnTo>
                    <a:pt x="608" y="84"/>
                  </a:lnTo>
                  <a:close/>
                  <a:moveTo>
                    <a:pt x="715" y="129"/>
                  </a:moveTo>
                  <a:cubicBezTo>
                    <a:pt x="705" y="132"/>
                    <a:pt x="694" y="134"/>
                    <a:pt x="678" y="134"/>
                  </a:cubicBezTo>
                  <a:cubicBezTo>
                    <a:pt x="655" y="134"/>
                    <a:pt x="638" y="124"/>
                    <a:pt x="638" y="94"/>
                  </a:cubicBezTo>
                  <a:cubicBezTo>
                    <a:pt x="638" y="39"/>
                    <a:pt x="638" y="39"/>
                    <a:pt x="638" y="39"/>
                  </a:cubicBezTo>
                  <a:cubicBezTo>
                    <a:pt x="654" y="39"/>
                    <a:pt x="654" y="39"/>
                    <a:pt x="654" y="39"/>
                  </a:cubicBezTo>
                  <a:cubicBezTo>
                    <a:pt x="654" y="95"/>
                    <a:pt x="654" y="95"/>
                    <a:pt x="654" y="95"/>
                  </a:cubicBezTo>
                  <a:cubicBezTo>
                    <a:pt x="654" y="115"/>
                    <a:pt x="664" y="120"/>
                    <a:pt x="678" y="120"/>
                  </a:cubicBezTo>
                  <a:cubicBezTo>
                    <a:pt x="688" y="120"/>
                    <a:pt x="693" y="119"/>
                    <a:pt x="699" y="117"/>
                  </a:cubicBezTo>
                  <a:cubicBezTo>
                    <a:pt x="699" y="39"/>
                    <a:pt x="699" y="39"/>
                    <a:pt x="699" y="39"/>
                  </a:cubicBezTo>
                  <a:cubicBezTo>
                    <a:pt x="715" y="39"/>
                    <a:pt x="715" y="39"/>
                    <a:pt x="715" y="39"/>
                  </a:cubicBezTo>
                  <a:lnTo>
                    <a:pt x="715" y="129"/>
                  </a:lnTo>
                  <a:close/>
                  <a:moveTo>
                    <a:pt x="734" y="42"/>
                  </a:moveTo>
                  <a:cubicBezTo>
                    <a:pt x="741" y="40"/>
                    <a:pt x="752" y="37"/>
                    <a:pt x="763" y="37"/>
                  </a:cubicBezTo>
                  <a:cubicBezTo>
                    <a:pt x="772" y="37"/>
                    <a:pt x="778" y="38"/>
                    <a:pt x="783" y="40"/>
                  </a:cubicBezTo>
                  <a:cubicBezTo>
                    <a:pt x="779" y="54"/>
                    <a:pt x="779" y="54"/>
                    <a:pt x="779" y="54"/>
                  </a:cubicBezTo>
                  <a:cubicBezTo>
                    <a:pt x="775" y="53"/>
                    <a:pt x="770" y="52"/>
                    <a:pt x="764" y="52"/>
                  </a:cubicBezTo>
                  <a:cubicBezTo>
                    <a:pt x="756" y="52"/>
                    <a:pt x="753" y="53"/>
                    <a:pt x="749" y="54"/>
                  </a:cubicBezTo>
                  <a:cubicBezTo>
                    <a:pt x="749" y="132"/>
                    <a:pt x="749" y="132"/>
                    <a:pt x="749" y="132"/>
                  </a:cubicBezTo>
                  <a:cubicBezTo>
                    <a:pt x="734" y="132"/>
                    <a:pt x="734" y="132"/>
                    <a:pt x="734" y="132"/>
                  </a:cubicBezTo>
                  <a:lnTo>
                    <a:pt x="734" y="42"/>
                  </a:lnTo>
                  <a:close/>
                  <a:moveTo>
                    <a:pt x="832" y="42"/>
                  </a:moveTo>
                  <a:cubicBezTo>
                    <a:pt x="842" y="38"/>
                    <a:pt x="856" y="37"/>
                    <a:pt x="866" y="37"/>
                  </a:cubicBezTo>
                  <a:cubicBezTo>
                    <a:pt x="891" y="37"/>
                    <a:pt x="909" y="52"/>
                    <a:pt x="909" y="83"/>
                  </a:cubicBezTo>
                  <a:cubicBezTo>
                    <a:pt x="909" y="88"/>
                    <a:pt x="909" y="88"/>
                    <a:pt x="909" y="88"/>
                  </a:cubicBezTo>
                  <a:cubicBezTo>
                    <a:pt x="909" y="120"/>
                    <a:pt x="891" y="134"/>
                    <a:pt x="867" y="134"/>
                  </a:cubicBezTo>
                  <a:cubicBezTo>
                    <a:pt x="859" y="134"/>
                    <a:pt x="853" y="133"/>
                    <a:pt x="848" y="131"/>
                  </a:cubicBezTo>
                  <a:cubicBezTo>
                    <a:pt x="848" y="179"/>
                    <a:pt x="848" y="179"/>
                    <a:pt x="848" y="179"/>
                  </a:cubicBezTo>
                  <a:cubicBezTo>
                    <a:pt x="832" y="179"/>
                    <a:pt x="832" y="179"/>
                    <a:pt x="832" y="179"/>
                  </a:cubicBezTo>
                  <a:lnTo>
                    <a:pt x="832" y="42"/>
                  </a:lnTo>
                  <a:close/>
                  <a:moveTo>
                    <a:pt x="893" y="83"/>
                  </a:moveTo>
                  <a:cubicBezTo>
                    <a:pt x="893" y="59"/>
                    <a:pt x="883" y="52"/>
                    <a:pt x="866" y="52"/>
                  </a:cubicBezTo>
                  <a:cubicBezTo>
                    <a:pt x="857" y="52"/>
                    <a:pt x="852" y="53"/>
                    <a:pt x="848" y="54"/>
                  </a:cubicBezTo>
                  <a:cubicBezTo>
                    <a:pt x="848" y="116"/>
                    <a:pt x="848" y="116"/>
                    <a:pt x="848" y="116"/>
                  </a:cubicBezTo>
                  <a:cubicBezTo>
                    <a:pt x="851" y="118"/>
                    <a:pt x="858" y="120"/>
                    <a:pt x="866" y="120"/>
                  </a:cubicBezTo>
                  <a:cubicBezTo>
                    <a:pt x="882" y="120"/>
                    <a:pt x="893" y="113"/>
                    <a:pt x="893" y="88"/>
                  </a:cubicBezTo>
                  <a:lnTo>
                    <a:pt x="893" y="83"/>
                  </a:lnTo>
                  <a:close/>
                  <a:moveTo>
                    <a:pt x="920" y="84"/>
                  </a:moveTo>
                  <a:cubicBezTo>
                    <a:pt x="920" y="50"/>
                    <a:pt x="937" y="37"/>
                    <a:pt x="961" y="37"/>
                  </a:cubicBezTo>
                  <a:cubicBezTo>
                    <a:pt x="984" y="37"/>
                    <a:pt x="1001" y="50"/>
                    <a:pt x="1001" y="84"/>
                  </a:cubicBezTo>
                  <a:cubicBezTo>
                    <a:pt x="1001" y="88"/>
                    <a:pt x="1001" y="88"/>
                    <a:pt x="1001" y="88"/>
                  </a:cubicBezTo>
                  <a:cubicBezTo>
                    <a:pt x="1001" y="121"/>
                    <a:pt x="984" y="134"/>
                    <a:pt x="961" y="134"/>
                  </a:cubicBezTo>
                  <a:cubicBezTo>
                    <a:pt x="937" y="134"/>
                    <a:pt x="920" y="121"/>
                    <a:pt x="920" y="88"/>
                  </a:cubicBezTo>
                  <a:lnTo>
                    <a:pt x="920" y="84"/>
                  </a:lnTo>
                  <a:close/>
                  <a:moveTo>
                    <a:pt x="986" y="84"/>
                  </a:moveTo>
                  <a:cubicBezTo>
                    <a:pt x="986" y="60"/>
                    <a:pt x="976" y="52"/>
                    <a:pt x="961" y="52"/>
                  </a:cubicBezTo>
                  <a:cubicBezTo>
                    <a:pt x="945" y="52"/>
                    <a:pt x="936" y="60"/>
                    <a:pt x="936" y="84"/>
                  </a:cubicBezTo>
                  <a:cubicBezTo>
                    <a:pt x="936" y="88"/>
                    <a:pt x="936" y="88"/>
                    <a:pt x="936" y="88"/>
                  </a:cubicBezTo>
                  <a:cubicBezTo>
                    <a:pt x="936" y="112"/>
                    <a:pt x="945" y="120"/>
                    <a:pt x="961" y="120"/>
                  </a:cubicBezTo>
                  <a:cubicBezTo>
                    <a:pt x="976" y="120"/>
                    <a:pt x="986" y="112"/>
                    <a:pt x="986" y="88"/>
                  </a:cubicBezTo>
                  <a:lnTo>
                    <a:pt x="986" y="84"/>
                  </a:lnTo>
                  <a:close/>
                  <a:moveTo>
                    <a:pt x="1014" y="11"/>
                  </a:moveTo>
                  <a:cubicBezTo>
                    <a:pt x="1030" y="11"/>
                    <a:pt x="1030" y="11"/>
                    <a:pt x="1030" y="11"/>
                  </a:cubicBezTo>
                  <a:cubicBezTo>
                    <a:pt x="1030" y="39"/>
                    <a:pt x="1030" y="39"/>
                    <a:pt x="1030" y="39"/>
                  </a:cubicBezTo>
                  <a:cubicBezTo>
                    <a:pt x="1065" y="39"/>
                    <a:pt x="1065" y="39"/>
                    <a:pt x="1065" y="39"/>
                  </a:cubicBezTo>
                  <a:cubicBezTo>
                    <a:pt x="1065" y="53"/>
                    <a:pt x="1065" y="53"/>
                    <a:pt x="1065" y="53"/>
                  </a:cubicBezTo>
                  <a:cubicBezTo>
                    <a:pt x="1030" y="53"/>
                    <a:pt x="1030" y="53"/>
                    <a:pt x="1030" y="53"/>
                  </a:cubicBezTo>
                  <a:cubicBezTo>
                    <a:pt x="1030" y="101"/>
                    <a:pt x="1030" y="101"/>
                    <a:pt x="1030" y="101"/>
                  </a:cubicBezTo>
                  <a:cubicBezTo>
                    <a:pt x="1030" y="115"/>
                    <a:pt x="1036" y="120"/>
                    <a:pt x="1046" y="120"/>
                  </a:cubicBezTo>
                  <a:cubicBezTo>
                    <a:pt x="1054" y="120"/>
                    <a:pt x="1061" y="117"/>
                    <a:pt x="1066" y="114"/>
                  </a:cubicBezTo>
                  <a:cubicBezTo>
                    <a:pt x="1071" y="128"/>
                    <a:pt x="1071" y="128"/>
                    <a:pt x="1071" y="128"/>
                  </a:cubicBezTo>
                  <a:cubicBezTo>
                    <a:pt x="1064" y="132"/>
                    <a:pt x="1056" y="134"/>
                    <a:pt x="1046" y="134"/>
                  </a:cubicBezTo>
                  <a:cubicBezTo>
                    <a:pt x="1028" y="134"/>
                    <a:pt x="1014" y="125"/>
                    <a:pt x="1014" y="100"/>
                  </a:cubicBezTo>
                  <a:lnTo>
                    <a:pt x="1014" y="11"/>
                  </a:lnTo>
                  <a:close/>
                  <a:moveTo>
                    <a:pt x="1156" y="92"/>
                  </a:moveTo>
                  <a:cubicBezTo>
                    <a:pt x="1092" y="92"/>
                    <a:pt x="1092" y="92"/>
                    <a:pt x="1092" y="92"/>
                  </a:cubicBezTo>
                  <a:cubicBezTo>
                    <a:pt x="1092" y="93"/>
                    <a:pt x="1092" y="93"/>
                    <a:pt x="1092" y="93"/>
                  </a:cubicBezTo>
                  <a:cubicBezTo>
                    <a:pt x="1092" y="111"/>
                    <a:pt x="1103" y="120"/>
                    <a:pt x="1121" y="120"/>
                  </a:cubicBezTo>
                  <a:cubicBezTo>
                    <a:pt x="1132" y="120"/>
                    <a:pt x="1143" y="117"/>
                    <a:pt x="1150" y="115"/>
                  </a:cubicBezTo>
                  <a:cubicBezTo>
                    <a:pt x="1154" y="128"/>
                    <a:pt x="1154" y="128"/>
                    <a:pt x="1154" y="128"/>
                  </a:cubicBezTo>
                  <a:cubicBezTo>
                    <a:pt x="1145" y="132"/>
                    <a:pt x="1134" y="134"/>
                    <a:pt x="1121" y="134"/>
                  </a:cubicBezTo>
                  <a:cubicBezTo>
                    <a:pt x="1094" y="134"/>
                    <a:pt x="1076" y="120"/>
                    <a:pt x="1076" y="88"/>
                  </a:cubicBezTo>
                  <a:cubicBezTo>
                    <a:pt x="1076" y="83"/>
                    <a:pt x="1076" y="83"/>
                    <a:pt x="1076" y="83"/>
                  </a:cubicBezTo>
                  <a:cubicBezTo>
                    <a:pt x="1076" y="51"/>
                    <a:pt x="1092" y="37"/>
                    <a:pt x="1116" y="37"/>
                  </a:cubicBezTo>
                  <a:cubicBezTo>
                    <a:pt x="1141" y="37"/>
                    <a:pt x="1156" y="51"/>
                    <a:pt x="1156" y="83"/>
                  </a:cubicBezTo>
                  <a:lnTo>
                    <a:pt x="1156" y="92"/>
                  </a:lnTo>
                  <a:close/>
                  <a:moveTo>
                    <a:pt x="1092" y="80"/>
                  </a:moveTo>
                  <a:cubicBezTo>
                    <a:pt x="1141" y="80"/>
                    <a:pt x="1141" y="80"/>
                    <a:pt x="1141" y="80"/>
                  </a:cubicBezTo>
                  <a:cubicBezTo>
                    <a:pt x="1141" y="79"/>
                    <a:pt x="1141" y="79"/>
                    <a:pt x="1141" y="79"/>
                  </a:cubicBezTo>
                  <a:cubicBezTo>
                    <a:pt x="1141" y="60"/>
                    <a:pt x="1131" y="52"/>
                    <a:pt x="1116" y="52"/>
                  </a:cubicBezTo>
                  <a:cubicBezTo>
                    <a:pt x="1102" y="52"/>
                    <a:pt x="1092" y="60"/>
                    <a:pt x="1092" y="79"/>
                  </a:cubicBezTo>
                  <a:lnTo>
                    <a:pt x="1092" y="80"/>
                  </a:lnTo>
                  <a:close/>
                  <a:moveTo>
                    <a:pt x="1172" y="42"/>
                  </a:moveTo>
                  <a:cubicBezTo>
                    <a:pt x="1180" y="39"/>
                    <a:pt x="1193" y="37"/>
                    <a:pt x="1209" y="37"/>
                  </a:cubicBezTo>
                  <a:cubicBezTo>
                    <a:pt x="1231" y="37"/>
                    <a:pt x="1248" y="47"/>
                    <a:pt x="1248" y="77"/>
                  </a:cubicBezTo>
                  <a:cubicBezTo>
                    <a:pt x="1248" y="132"/>
                    <a:pt x="1248" y="132"/>
                    <a:pt x="1248" y="132"/>
                  </a:cubicBezTo>
                  <a:cubicBezTo>
                    <a:pt x="1233" y="132"/>
                    <a:pt x="1233" y="132"/>
                    <a:pt x="1233" y="132"/>
                  </a:cubicBezTo>
                  <a:cubicBezTo>
                    <a:pt x="1233" y="76"/>
                    <a:pt x="1233" y="76"/>
                    <a:pt x="1233" y="76"/>
                  </a:cubicBezTo>
                  <a:cubicBezTo>
                    <a:pt x="1233" y="56"/>
                    <a:pt x="1223" y="52"/>
                    <a:pt x="1208" y="52"/>
                  </a:cubicBezTo>
                  <a:cubicBezTo>
                    <a:pt x="1198" y="52"/>
                    <a:pt x="1193" y="52"/>
                    <a:pt x="1187" y="54"/>
                  </a:cubicBezTo>
                  <a:cubicBezTo>
                    <a:pt x="1187" y="132"/>
                    <a:pt x="1187" y="132"/>
                    <a:pt x="1187" y="132"/>
                  </a:cubicBezTo>
                  <a:cubicBezTo>
                    <a:pt x="1172" y="132"/>
                    <a:pt x="1172" y="132"/>
                    <a:pt x="1172" y="132"/>
                  </a:cubicBezTo>
                  <a:lnTo>
                    <a:pt x="1172" y="42"/>
                  </a:lnTo>
                  <a:close/>
                  <a:moveTo>
                    <a:pt x="1263" y="11"/>
                  </a:moveTo>
                  <a:cubicBezTo>
                    <a:pt x="1279" y="11"/>
                    <a:pt x="1279" y="11"/>
                    <a:pt x="1279" y="11"/>
                  </a:cubicBezTo>
                  <a:cubicBezTo>
                    <a:pt x="1279" y="39"/>
                    <a:pt x="1279" y="39"/>
                    <a:pt x="1279" y="39"/>
                  </a:cubicBezTo>
                  <a:cubicBezTo>
                    <a:pt x="1314" y="39"/>
                    <a:pt x="1314" y="39"/>
                    <a:pt x="1314" y="39"/>
                  </a:cubicBezTo>
                  <a:cubicBezTo>
                    <a:pt x="1314" y="53"/>
                    <a:pt x="1314" y="53"/>
                    <a:pt x="1314" y="53"/>
                  </a:cubicBezTo>
                  <a:cubicBezTo>
                    <a:pt x="1279" y="53"/>
                    <a:pt x="1279" y="53"/>
                    <a:pt x="1279" y="53"/>
                  </a:cubicBezTo>
                  <a:cubicBezTo>
                    <a:pt x="1279" y="101"/>
                    <a:pt x="1279" y="101"/>
                    <a:pt x="1279" y="101"/>
                  </a:cubicBezTo>
                  <a:cubicBezTo>
                    <a:pt x="1279" y="115"/>
                    <a:pt x="1286" y="120"/>
                    <a:pt x="1295" y="120"/>
                  </a:cubicBezTo>
                  <a:cubicBezTo>
                    <a:pt x="1303" y="120"/>
                    <a:pt x="1311" y="117"/>
                    <a:pt x="1316" y="114"/>
                  </a:cubicBezTo>
                  <a:cubicBezTo>
                    <a:pt x="1320" y="128"/>
                    <a:pt x="1320" y="128"/>
                    <a:pt x="1320" y="128"/>
                  </a:cubicBezTo>
                  <a:cubicBezTo>
                    <a:pt x="1314" y="132"/>
                    <a:pt x="1305" y="134"/>
                    <a:pt x="1295" y="134"/>
                  </a:cubicBezTo>
                  <a:cubicBezTo>
                    <a:pt x="1277" y="134"/>
                    <a:pt x="1263" y="125"/>
                    <a:pt x="1263" y="100"/>
                  </a:cubicBezTo>
                  <a:lnTo>
                    <a:pt x="1263" y="11"/>
                  </a:lnTo>
                  <a:close/>
                  <a:moveTo>
                    <a:pt x="1340" y="0"/>
                  </a:moveTo>
                  <a:cubicBezTo>
                    <a:pt x="1346" y="0"/>
                    <a:pt x="1350" y="5"/>
                    <a:pt x="1350" y="10"/>
                  </a:cubicBezTo>
                  <a:cubicBezTo>
                    <a:pt x="1350" y="16"/>
                    <a:pt x="1346" y="20"/>
                    <a:pt x="1340" y="20"/>
                  </a:cubicBezTo>
                  <a:cubicBezTo>
                    <a:pt x="1335" y="20"/>
                    <a:pt x="1331" y="16"/>
                    <a:pt x="1331" y="10"/>
                  </a:cubicBezTo>
                  <a:cubicBezTo>
                    <a:pt x="1331" y="5"/>
                    <a:pt x="1335" y="0"/>
                    <a:pt x="1340" y="0"/>
                  </a:cubicBezTo>
                  <a:close/>
                  <a:moveTo>
                    <a:pt x="1333" y="39"/>
                  </a:moveTo>
                  <a:cubicBezTo>
                    <a:pt x="1348" y="39"/>
                    <a:pt x="1348" y="39"/>
                    <a:pt x="1348" y="39"/>
                  </a:cubicBezTo>
                  <a:cubicBezTo>
                    <a:pt x="1348" y="125"/>
                    <a:pt x="1348" y="125"/>
                    <a:pt x="1348" y="125"/>
                  </a:cubicBezTo>
                  <a:cubicBezTo>
                    <a:pt x="1348" y="132"/>
                    <a:pt x="1348" y="132"/>
                    <a:pt x="1348" y="132"/>
                  </a:cubicBezTo>
                  <a:cubicBezTo>
                    <a:pt x="1333" y="132"/>
                    <a:pt x="1333" y="132"/>
                    <a:pt x="1333" y="132"/>
                  </a:cubicBezTo>
                  <a:lnTo>
                    <a:pt x="1333" y="39"/>
                  </a:lnTo>
                  <a:close/>
                  <a:moveTo>
                    <a:pt x="1437" y="129"/>
                  </a:moveTo>
                  <a:cubicBezTo>
                    <a:pt x="1427" y="132"/>
                    <a:pt x="1415" y="134"/>
                    <a:pt x="1399" y="134"/>
                  </a:cubicBezTo>
                  <a:cubicBezTo>
                    <a:pt x="1378" y="134"/>
                    <a:pt x="1361" y="125"/>
                    <a:pt x="1361" y="104"/>
                  </a:cubicBezTo>
                  <a:cubicBezTo>
                    <a:pt x="1361" y="103"/>
                    <a:pt x="1361" y="103"/>
                    <a:pt x="1361" y="103"/>
                  </a:cubicBezTo>
                  <a:cubicBezTo>
                    <a:pt x="1361" y="85"/>
                    <a:pt x="1378" y="76"/>
                    <a:pt x="1404" y="75"/>
                  </a:cubicBezTo>
                  <a:cubicBezTo>
                    <a:pt x="1410" y="75"/>
                    <a:pt x="1416" y="75"/>
                    <a:pt x="1422" y="74"/>
                  </a:cubicBezTo>
                  <a:cubicBezTo>
                    <a:pt x="1422" y="69"/>
                    <a:pt x="1422" y="69"/>
                    <a:pt x="1422" y="69"/>
                  </a:cubicBezTo>
                  <a:cubicBezTo>
                    <a:pt x="1422" y="56"/>
                    <a:pt x="1412" y="52"/>
                    <a:pt x="1398" y="52"/>
                  </a:cubicBezTo>
                  <a:cubicBezTo>
                    <a:pt x="1386" y="52"/>
                    <a:pt x="1376" y="55"/>
                    <a:pt x="1369" y="58"/>
                  </a:cubicBezTo>
                  <a:cubicBezTo>
                    <a:pt x="1368" y="53"/>
                    <a:pt x="1366" y="48"/>
                    <a:pt x="1365" y="44"/>
                  </a:cubicBezTo>
                  <a:cubicBezTo>
                    <a:pt x="1375" y="40"/>
                    <a:pt x="1385" y="37"/>
                    <a:pt x="1399" y="37"/>
                  </a:cubicBezTo>
                  <a:cubicBezTo>
                    <a:pt x="1421" y="37"/>
                    <a:pt x="1437" y="46"/>
                    <a:pt x="1437" y="71"/>
                  </a:cubicBezTo>
                  <a:lnTo>
                    <a:pt x="1437" y="129"/>
                  </a:lnTo>
                  <a:close/>
                  <a:moveTo>
                    <a:pt x="1422" y="87"/>
                  </a:moveTo>
                  <a:cubicBezTo>
                    <a:pt x="1395" y="88"/>
                    <a:pt x="1376" y="88"/>
                    <a:pt x="1376" y="103"/>
                  </a:cubicBezTo>
                  <a:cubicBezTo>
                    <a:pt x="1376" y="104"/>
                    <a:pt x="1376" y="104"/>
                    <a:pt x="1376" y="104"/>
                  </a:cubicBezTo>
                  <a:cubicBezTo>
                    <a:pt x="1376" y="115"/>
                    <a:pt x="1386" y="120"/>
                    <a:pt x="1399" y="120"/>
                  </a:cubicBezTo>
                  <a:cubicBezTo>
                    <a:pt x="1409" y="120"/>
                    <a:pt x="1415" y="119"/>
                    <a:pt x="1422" y="117"/>
                  </a:cubicBezTo>
                  <a:lnTo>
                    <a:pt x="1422" y="87"/>
                  </a:lnTo>
                  <a:close/>
                  <a:moveTo>
                    <a:pt x="1454" y="1"/>
                  </a:moveTo>
                  <a:cubicBezTo>
                    <a:pt x="1470" y="1"/>
                    <a:pt x="1470" y="1"/>
                    <a:pt x="1470" y="1"/>
                  </a:cubicBezTo>
                  <a:cubicBezTo>
                    <a:pt x="1470" y="103"/>
                    <a:pt x="1470" y="103"/>
                    <a:pt x="1470" y="103"/>
                  </a:cubicBezTo>
                  <a:cubicBezTo>
                    <a:pt x="1470" y="116"/>
                    <a:pt x="1474" y="119"/>
                    <a:pt x="1479" y="119"/>
                  </a:cubicBezTo>
                  <a:cubicBezTo>
                    <a:pt x="1483" y="119"/>
                    <a:pt x="1484" y="118"/>
                    <a:pt x="1487" y="117"/>
                  </a:cubicBezTo>
                  <a:cubicBezTo>
                    <a:pt x="1491" y="131"/>
                    <a:pt x="1491" y="131"/>
                    <a:pt x="1491" y="131"/>
                  </a:cubicBezTo>
                  <a:cubicBezTo>
                    <a:pt x="1487" y="133"/>
                    <a:pt x="1483" y="134"/>
                    <a:pt x="1477" y="134"/>
                  </a:cubicBezTo>
                  <a:cubicBezTo>
                    <a:pt x="1464" y="134"/>
                    <a:pt x="1454" y="126"/>
                    <a:pt x="1454" y="103"/>
                  </a:cubicBezTo>
                  <a:lnTo>
                    <a:pt x="145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A92845A2-5445-4D6F-8468-A8B228B34F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38850" y="3760788"/>
              <a:ext cx="5803900" cy="873125"/>
            </a:xfrm>
            <a:custGeom>
              <a:avLst/>
              <a:gdLst>
                <a:gd name="T0" fmla="*/ 184 w 2256"/>
                <a:gd name="T1" fmla="*/ 173 h 339"/>
                <a:gd name="T2" fmla="*/ 0 w 2256"/>
                <a:gd name="T3" fmla="*/ 334 h 339"/>
                <a:gd name="T4" fmla="*/ 50 w 2256"/>
                <a:gd name="T5" fmla="*/ 70 h 339"/>
                <a:gd name="T6" fmla="*/ 174 w 2256"/>
                <a:gd name="T7" fmla="*/ 112 h 339"/>
                <a:gd name="T8" fmla="*/ 50 w 2256"/>
                <a:gd name="T9" fmla="*/ 197 h 339"/>
                <a:gd name="T10" fmla="*/ 184 w 2256"/>
                <a:gd name="T11" fmla="*/ 243 h 339"/>
                <a:gd name="T12" fmla="*/ 279 w 2256"/>
                <a:gd name="T13" fmla="*/ 0 h 339"/>
                <a:gd name="T14" fmla="*/ 347 w 2256"/>
                <a:gd name="T15" fmla="*/ 293 h 339"/>
                <a:gd name="T16" fmla="*/ 341 w 2256"/>
                <a:gd name="T17" fmla="*/ 338 h 339"/>
                <a:gd name="T18" fmla="*/ 608 w 2256"/>
                <a:gd name="T19" fmla="*/ 327 h 339"/>
                <a:gd name="T20" fmla="*/ 407 w 2256"/>
                <a:gd name="T21" fmla="*/ 96 h 339"/>
                <a:gd name="T22" fmla="*/ 512 w 2256"/>
                <a:gd name="T23" fmla="*/ 294 h 339"/>
                <a:gd name="T24" fmla="*/ 608 w 2256"/>
                <a:gd name="T25" fmla="*/ 96 h 339"/>
                <a:gd name="T26" fmla="*/ 705 w 2256"/>
                <a:gd name="T27" fmla="*/ 233 h 339"/>
                <a:gd name="T28" fmla="*/ 849 w 2256"/>
                <a:gd name="T29" fmla="*/ 282 h 339"/>
                <a:gd name="T30" fmla="*/ 657 w 2256"/>
                <a:gd name="T31" fmla="*/ 220 h 339"/>
                <a:gd name="T32" fmla="*/ 867 w 2256"/>
                <a:gd name="T33" fmla="*/ 210 h 339"/>
                <a:gd name="T34" fmla="*/ 818 w 2256"/>
                <a:gd name="T35" fmla="*/ 197 h 339"/>
                <a:gd name="T36" fmla="*/ 705 w 2256"/>
                <a:gd name="T37" fmla="*/ 195 h 339"/>
                <a:gd name="T38" fmla="*/ 1017 w 2256"/>
                <a:gd name="T39" fmla="*/ 334 h 339"/>
                <a:gd name="T40" fmla="*/ 849 w 2256"/>
                <a:gd name="T41" fmla="*/ 24 h 339"/>
                <a:gd name="T42" fmla="*/ 1080 w 2256"/>
                <a:gd name="T43" fmla="*/ 24 h 339"/>
                <a:gd name="T44" fmla="*/ 1107 w 2256"/>
                <a:gd name="T45" fmla="*/ 211 h 339"/>
                <a:gd name="T46" fmla="*/ 1322 w 2256"/>
                <a:gd name="T47" fmla="*/ 219 h 339"/>
                <a:gd name="T48" fmla="*/ 1107 w 2256"/>
                <a:gd name="T49" fmla="*/ 211 h 339"/>
                <a:gd name="T50" fmla="*/ 1154 w 2256"/>
                <a:gd name="T51" fmla="*/ 211 h 339"/>
                <a:gd name="T52" fmla="*/ 1273 w 2256"/>
                <a:gd name="T53" fmla="*/ 219 h 339"/>
                <a:gd name="T54" fmla="*/ 1467 w 2256"/>
                <a:gd name="T55" fmla="*/ 91 h 339"/>
                <a:gd name="T56" fmla="*/ 1522 w 2256"/>
                <a:gd name="T57" fmla="*/ 334 h 339"/>
                <a:gd name="T58" fmla="*/ 1416 w 2256"/>
                <a:gd name="T59" fmla="*/ 140 h 339"/>
                <a:gd name="T60" fmla="*/ 1368 w 2256"/>
                <a:gd name="T61" fmla="*/ 103 h 339"/>
                <a:gd name="T62" fmla="*/ 1613 w 2256"/>
                <a:gd name="T63" fmla="*/ 220 h 339"/>
                <a:gd name="T64" fmla="*/ 1767 w 2256"/>
                <a:gd name="T65" fmla="*/ 98 h 339"/>
                <a:gd name="T66" fmla="*/ 1814 w 2256"/>
                <a:gd name="T67" fmla="*/ 327 h 339"/>
                <a:gd name="T68" fmla="*/ 1767 w 2256"/>
                <a:gd name="T69" fmla="*/ 290 h 339"/>
                <a:gd name="T70" fmla="*/ 1661 w 2256"/>
                <a:gd name="T71" fmla="*/ 210 h 339"/>
                <a:gd name="T72" fmla="*/ 1911 w 2256"/>
                <a:gd name="T73" fmla="*/ 233 h 339"/>
                <a:gd name="T74" fmla="*/ 2054 w 2256"/>
                <a:gd name="T75" fmla="*/ 282 h 339"/>
                <a:gd name="T76" fmla="*/ 1862 w 2256"/>
                <a:gd name="T77" fmla="*/ 220 h 339"/>
                <a:gd name="T78" fmla="*/ 2073 w 2256"/>
                <a:gd name="T79" fmla="*/ 210 h 339"/>
                <a:gd name="T80" fmla="*/ 2025 w 2256"/>
                <a:gd name="T81" fmla="*/ 197 h 339"/>
                <a:gd name="T82" fmla="*/ 1912 w 2256"/>
                <a:gd name="T83" fmla="*/ 195 h 339"/>
                <a:gd name="T84" fmla="*/ 2202 w 2256"/>
                <a:gd name="T85" fmla="*/ 91 h 339"/>
                <a:gd name="T86" fmla="*/ 2205 w 2256"/>
                <a:gd name="T87" fmla="*/ 136 h 339"/>
                <a:gd name="T88" fmla="*/ 2122 w 2256"/>
                <a:gd name="T89" fmla="*/ 3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56" h="339">
                  <a:moveTo>
                    <a:pt x="111" y="24"/>
                  </a:moveTo>
                  <a:cubicBezTo>
                    <a:pt x="192" y="24"/>
                    <a:pt x="224" y="61"/>
                    <a:pt x="224" y="109"/>
                  </a:cubicBezTo>
                  <a:cubicBezTo>
                    <a:pt x="224" y="136"/>
                    <a:pt x="212" y="159"/>
                    <a:pt x="184" y="173"/>
                  </a:cubicBezTo>
                  <a:cubicBezTo>
                    <a:pt x="219" y="188"/>
                    <a:pt x="233" y="215"/>
                    <a:pt x="233" y="246"/>
                  </a:cubicBezTo>
                  <a:cubicBezTo>
                    <a:pt x="233" y="297"/>
                    <a:pt x="201" y="334"/>
                    <a:pt x="117" y="334"/>
                  </a:cubicBezTo>
                  <a:cubicBezTo>
                    <a:pt x="0" y="334"/>
                    <a:pt x="0" y="334"/>
                    <a:pt x="0" y="334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111" y="24"/>
                  </a:lnTo>
                  <a:close/>
                  <a:moveTo>
                    <a:pt x="50" y="70"/>
                  </a:moveTo>
                  <a:cubicBezTo>
                    <a:pt x="50" y="154"/>
                    <a:pt x="50" y="154"/>
                    <a:pt x="50" y="154"/>
                  </a:cubicBezTo>
                  <a:cubicBezTo>
                    <a:pt x="111" y="154"/>
                    <a:pt x="111" y="154"/>
                    <a:pt x="111" y="154"/>
                  </a:cubicBezTo>
                  <a:cubicBezTo>
                    <a:pt x="158" y="154"/>
                    <a:pt x="174" y="135"/>
                    <a:pt x="174" y="112"/>
                  </a:cubicBezTo>
                  <a:cubicBezTo>
                    <a:pt x="174" y="87"/>
                    <a:pt x="158" y="70"/>
                    <a:pt x="111" y="70"/>
                  </a:cubicBezTo>
                  <a:lnTo>
                    <a:pt x="50" y="70"/>
                  </a:lnTo>
                  <a:close/>
                  <a:moveTo>
                    <a:pt x="50" y="197"/>
                  </a:moveTo>
                  <a:cubicBezTo>
                    <a:pt x="50" y="289"/>
                    <a:pt x="50" y="289"/>
                    <a:pt x="50" y="289"/>
                  </a:cubicBezTo>
                  <a:cubicBezTo>
                    <a:pt x="117" y="289"/>
                    <a:pt x="117" y="289"/>
                    <a:pt x="117" y="289"/>
                  </a:cubicBezTo>
                  <a:cubicBezTo>
                    <a:pt x="167" y="289"/>
                    <a:pt x="184" y="270"/>
                    <a:pt x="184" y="243"/>
                  </a:cubicBezTo>
                  <a:cubicBezTo>
                    <a:pt x="184" y="216"/>
                    <a:pt x="167" y="197"/>
                    <a:pt x="117" y="197"/>
                  </a:cubicBezTo>
                  <a:lnTo>
                    <a:pt x="50" y="197"/>
                  </a:lnTo>
                  <a:close/>
                  <a:moveTo>
                    <a:pt x="279" y="0"/>
                  </a:moveTo>
                  <a:cubicBezTo>
                    <a:pt x="326" y="0"/>
                    <a:pt x="326" y="0"/>
                    <a:pt x="326" y="0"/>
                  </a:cubicBezTo>
                  <a:cubicBezTo>
                    <a:pt x="326" y="256"/>
                    <a:pt x="326" y="256"/>
                    <a:pt x="326" y="256"/>
                  </a:cubicBezTo>
                  <a:cubicBezTo>
                    <a:pt x="326" y="285"/>
                    <a:pt x="335" y="293"/>
                    <a:pt x="347" y="293"/>
                  </a:cubicBezTo>
                  <a:cubicBezTo>
                    <a:pt x="355" y="293"/>
                    <a:pt x="359" y="292"/>
                    <a:pt x="364" y="290"/>
                  </a:cubicBezTo>
                  <a:cubicBezTo>
                    <a:pt x="377" y="332"/>
                    <a:pt x="377" y="332"/>
                    <a:pt x="377" y="332"/>
                  </a:cubicBezTo>
                  <a:cubicBezTo>
                    <a:pt x="367" y="335"/>
                    <a:pt x="357" y="338"/>
                    <a:pt x="341" y="338"/>
                  </a:cubicBezTo>
                  <a:cubicBezTo>
                    <a:pt x="306" y="338"/>
                    <a:pt x="279" y="317"/>
                    <a:pt x="279" y="256"/>
                  </a:cubicBezTo>
                  <a:lnTo>
                    <a:pt x="279" y="0"/>
                  </a:lnTo>
                  <a:close/>
                  <a:moveTo>
                    <a:pt x="608" y="327"/>
                  </a:moveTo>
                  <a:cubicBezTo>
                    <a:pt x="579" y="334"/>
                    <a:pt x="549" y="339"/>
                    <a:pt x="508" y="339"/>
                  </a:cubicBezTo>
                  <a:cubicBezTo>
                    <a:pt x="450" y="339"/>
                    <a:pt x="407" y="310"/>
                    <a:pt x="407" y="236"/>
                  </a:cubicBezTo>
                  <a:cubicBezTo>
                    <a:pt x="407" y="96"/>
                    <a:pt x="407" y="96"/>
                    <a:pt x="407" y="96"/>
                  </a:cubicBezTo>
                  <a:cubicBezTo>
                    <a:pt x="454" y="96"/>
                    <a:pt x="454" y="96"/>
                    <a:pt x="454" y="96"/>
                  </a:cubicBezTo>
                  <a:cubicBezTo>
                    <a:pt x="454" y="239"/>
                    <a:pt x="454" y="239"/>
                    <a:pt x="454" y="239"/>
                  </a:cubicBezTo>
                  <a:cubicBezTo>
                    <a:pt x="454" y="283"/>
                    <a:pt x="477" y="294"/>
                    <a:pt x="512" y="294"/>
                  </a:cubicBezTo>
                  <a:cubicBezTo>
                    <a:pt x="534" y="294"/>
                    <a:pt x="546" y="293"/>
                    <a:pt x="560" y="290"/>
                  </a:cubicBezTo>
                  <a:cubicBezTo>
                    <a:pt x="560" y="96"/>
                    <a:pt x="560" y="96"/>
                    <a:pt x="560" y="96"/>
                  </a:cubicBezTo>
                  <a:cubicBezTo>
                    <a:pt x="608" y="96"/>
                    <a:pt x="608" y="96"/>
                    <a:pt x="608" y="96"/>
                  </a:cubicBezTo>
                  <a:lnTo>
                    <a:pt x="608" y="327"/>
                  </a:lnTo>
                  <a:close/>
                  <a:moveTo>
                    <a:pt x="867" y="233"/>
                  </a:moveTo>
                  <a:cubicBezTo>
                    <a:pt x="705" y="233"/>
                    <a:pt x="705" y="233"/>
                    <a:pt x="705" y="233"/>
                  </a:cubicBezTo>
                  <a:cubicBezTo>
                    <a:pt x="705" y="235"/>
                    <a:pt x="705" y="235"/>
                    <a:pt x="705" y="235"/>
                  </a:cubicBezTo>
                  <a:cubicBezTo>
                    <a:pt x="705" y="274"/>
                    <a:pt x="731" y="294"/>
                    <a:pt x="773" y="294"/>
                  </a:cubicBezTo>
                  <a:cubicBezTo>
                    <a:pt x="803" y="294"/>
                    <a:pt x="832" y="289"/>
                    <a:pt x="849" y="282"/>
                  </a:cubicBezTo>
                  <a:cubicBezTo>
                    <a:pt x="862" y="325"/>
                    <a:pt x="862" y="325"/>
                    <a:pt x="862" y="325"/>
                  </a:cubicBezTo>
                  <a:cubicBezTo>
                    <a:pt x="838" y="334"/>
                    <a:pt x="808" y="339"/>
                    <a:pt x="773" y="339"/>
                  </a:cubicBezTo>
                  <a:cubicBezTo>
                    <a:pt x="701" y="339"/>
                    <a:pt x="657" y="304"/>
                    <a:pt x="657" y="220"/>
                  </a:cubicBezTo>
                  <a:cubicBezTo>
                    <a:pt x="657" y="210"/>
                    <a:pt x="657" y="210"/>
                    <a:pt x="657" y="210"/>
                  </a:cubicBezTo>
                  <a:cubicBezTo>
                    <a:pt x="657" y="126"/>
                    <a:pt x="698" y="91"/>
                    <a:pt x="762" y="91"/>
                  </a:cubicBezTo>
                  <a:cubicBezTo>
                    <a:pt x="826" y="91"/>
                    <a:pt x="867" y="126"/>
                    <a:pt x="867" y="210"/>
                  </a:cubicBezTo>
                  <a:lnTo>
                    <a:pt x="867" y="233"/>
                  </a:lnTo>
                  <a:close/>
                  <a:moveTo>
                    <a:pt x="705" y="197"/>
                  </a:moveTo>
                  <a:cubicBezTo>
                    <a:pt x="818" y="197"/>
                    <a:pt x="818" y="197"/>
                    <a:pt x="818" y="197"/>
                  </a:cubicBezTo>
                  <a:cubicBezTo>
                    <a:pt x="818" y="195"/>
                    <a:pt x="818" y="195"/>
                    <a:pt x="818" y="195"/>
                  </a:cubicBezTo>
                  <a:cubicBezTo>
                    <a:pt x="818" y="154"/>
                    <a:pt x="797" y="136"/>
                    <a:pt x="762" y="136"/>
                  </a:cubicBezTo>
                  <a:cubicBezTo>
                    <a:pt x="728" y="136"/>
                    <a:pt x="705" y="154"/>
                    <a:pt x="705" y="195"/>
                  </a:cubicBezTo>
                  <a:lnTo>
                    <a:pt x="705" y="197"/>
                  </a:lnTo>
                  <a:close/>
                  <a:moveTo>
                    <a:pt x="1017" y="214"/>
                  </a:moveTo>
                  <a:cubicBezTo>
                    <a:pt x="1017" y="334"/>
                    <a:pt x="1017" y="334"/>
                    <a:pt x="1017" y="334"/>
                  </a:cubicBezTo>
                  <a:cubicBezTo>
                    <a:pt x="967" y="334"/>
                    <a:pt x="967" y="334"/>
                    <a:pt x="967" y="334"/>
                  </a:cubicBezTo>
                  <a:cubicBezTo>
                    <a:pt x="967" y="215"/>
                    <a:pt x="967" y="215"/>
                    <a:pt x="967" y="215"/>
                  </a:cubicBezTo>
                  <a:cubicBezTo>
                    <a:pt x="849" y="24"/>
                    <a:pt x="849" y="24"/>
                    <a:pt x="849" y="24"/>
                  </a:cubicBezTo>
                  <a:cubicBezTo>
                    <a:pt x="904" y="24"/>
                    <a:pt x="904" y="24"/>
                    <a:pt x="904" y="24"/>
                  </a:cubicBezTo>
                  <a:cubicBezTo>
                    <a:pt x="992" y="169"/>
                    <a:pt x="992" y="169"/>
                    <a:pt x="992" y="169"/>
                  </a:cubicBezTo>
                  <a:cubicBezTo>
                    <a:pt x="1080" y="24"/>
                    <a:pt x="1080" y="24"/>
                    <a:pt x="1080" y="24"/>
                  </a:cubicBezTo>
                  <a:cubicBezTo>
                    <a:pt x="1136" y="24"/>
                    <a:pt x="1136" y="24"/>
                    <a:pt x="1136" y="24"/>
                  </a:cubicBezTo>
                  <a:lnTo>
                    <a:pt x="1017" y="214"/>
                  </a:lnTo>
                  <a:close/>
                  <a:moveTo>
                    <a:pt x="1107" y="211"/>
                  </a:moveTo>
                  <a:cubicBezTo>
                    <a:pt x="1107" y="126"/>
                    <a:pt x="1152" y="91"/>
                    <a:pt x="1214" y="91"/>
                  </a:cubicBezTo>
                  <a:cubicBezTo>
                    <a:pt x="1276" y="91"/>
                    <a:pt x="1322" y="126"/>
                    <a:pt x="1322" y="211"/>
                  </a:cubicBezTo>
                  <a:cubicBezTo>
                    <a:pt x="1322" y="219"/>
                    <a:pt x="1322" y="219"/>
                    <a:pt x="1322" y="219"/>
                  </a:cubicBezTo>
                  <a:cubicBezTo>
                    <a:pt x="1322" y="304"/>
                    <a:pt x="1276" y="339"/>
                    <a:pt x="1214" y="339"/>
                  </a:cubicBezTo>
                  <a:cubicBezTo>
                    <a:pt x="1152" y="339"/>
                    <a:pt x="1107" y="304"/>
                    <a:pt x="1107" y="219"/>
                  </a:cubicBezTo>
                  <a:lnTo>
                    <a:pt x="1107" y="211"/>
                  </a:lnTo>
                  <a:close/>
                  <a:moveTo>
                    <a:pt x="1273" y="211"/>
                  </a:moveTo>
                  <a:cubicBezTo>
                    <a:pt x="1273" y="154"/>
                    <a:pt x="1251" y="136"/>
                    <a:pt x="1214" y="136"/>
                  </a:cubicBezTo>
                  <a:cubicBezTo>
                    <a:pt x="1176" y="136"/>
                    <a:pt x="1154" y="154"/>
                    <a:pt x="1154" y="211"/>
                  </a:cubicBezTo>
                  <a:cubicBezTo>
                    <a:pt x="1154" y="219"/>
                    <a:pt x="1154" y="219"/>
                    <a:pt x="1154" y="219"/>
                  </a:cubicBezTo>
                  <a:cubicBezTo>
                    <a:pt x="1154" y="276"/>
                    <a:pt x="1176" y="294"/>
                    <a:pt x="1214" y="294"/>
                  </a:cubicBezTo>
                  <a:cubicBezTo>
                    <a:pt x="1251" y="294"/>
                    <a:pt x="1273" y="276"/>
                    <a:pt x="1273" y="219"/>
                  </a:cubicBezTo>
                  <a:lnTo>
                    <a:pt x="1273" y="211"/>
                  </a:lnTo>
                  <a:close/>
                  <a:moveTo>
                    <a:pt x="1368" y="103"/>
                  </a:moveTo>
                  <a:cubicBezTo>
                    <a:pt x="1391" y="96"/>
                    <a:pt x="1427" y="91"/>
                    <a:pt x="1467" y="91"/>
                  </a:cubicBezTo>
                  <a:cubicBezTo>
                    <a:pt x="1526" y="91"/>
                    <a:pt x="1570" y="120"/>
                    <a:pt x="1570" y="195"/>
                  </a:cubicBezTo>
                  <a:cubicBezTo>
                    <a:pt x="1570" y="334"/>
                    <a:pt x="1570" y="334"/>
                    <a:pt x="1570" y="334"/>
                  </a:cubicBezTo>
                  <a:cubicBezTo>
                    <a:pt x="1522" y="334"/>
                    <a:pt x="1522" y="334"/>
                    <a:pt x="1522" y="334"/>
                  </a:cubicBezTo>
                  <a:cubicBezTo>
                    <a:pt x="1522" y="191"/>
                    <a:pt x="1522" y="191"/>
                    <a:pt x="1522" y="191"/>
                  </a:cubicBezTo>
                  <a:cubicBezTo>
                    <a:pt x="1522" y="147"/>
                    <a:pt x="1499" y="136"/>
                    <a:pt x="1464" y="136"/>
                  </a:cubicBezTo>
                  <a:cubicBezTo>
                    <a:pt x="1442" y="136"/>
                    <a:pt x="1431" y="137"/>
                    <a:pt x="1416" y="140"/>
                  </a:cubicBezTo>
                  <a:cubicBezTo>
                    <a:pt x="1416" y="334"/>
                    <a:pt x="1416" y="334"/>
                    <a:pt x="1416" y="334"/>
                  </a:cubicBezTo>
                  <a:cubicBezTo>
                    <a:pt x="1368" y="334"/>
                    <a:pt x="1368" y="334"/>
                    <a:pt x="1368" y="334"/>
                  </a:cubicBezTo>
                  <a:lnTo>
                    <a:pt x="1368" y="103"/>
                  </a:lnTo>
                  <a:close/>
                  <a:moveTo>
                    <a:pt x="1814" y="327"/>
                  </a:moveTo>
                  <a:cubicBezTo>
                    <a:pt x="1787" y="336"/>
                    <a:pt x="1747" y="339"/>
                    <a:pt x="1724" y="339"/>
                  </a:cubicBezTo>
                  <a:cubicBezTo>
                    <a:pt x="1658" y="339"/>
                    <a:pt x="1613" y="301"/>
                    <a:pt x="1613" y="220"/>
                  </a:cubicBezTo>
                  <a:cubicBezTo>
                    <a:pt x="1613" y="210"/>
                    <a:pt x="1613" y="210"/>
                    <a:pt x="1613" y="210"/>
                  </a:cubicBezTo>
                  <a:cubicBezTo>
                    <a:pt x="1613" y="128"/>
                    <a:pt x="1661" y="91"/>
                    <a:pt x="1725" y="91"/>
                  </a:cubicBezTo>
                  <a:cubicBezTo>
                    <a:pt x="1741" y="91"/>
                    <a:pt x="1756" y="93"/>
                    <a:pt x="1767" y="98"/>
                  </a:cubicBezTo>
                  <a:cubicBezTo>
                    <a:pt x="1767" y="0"/>
                    <a:pt x="1767" y="0"/>
                    <a:pt x="1767" y="0"/>
                  </a:cubicBezTo>
                  <a:cubicBezTo>
                    <a:pt x="1814" y="0"/>
                    <a:pt x="1814" y="0"/>
                    <a:pt x="1814" y="0"/>
                  </a:cubicBezTo>
                  <a:lnTo>
                    <a:pt x="1814" y="327"/>
                  </a:lnTo>
                  <a:close/>
                  <a:moveTo>
                    <a:pt x="1661" y="220"/>
                  </a:moveTo>
                  <a:cubicBezTo>
                    <a:pt x="1661" y="278"/>
                    <a:pt x="1685" y="294"/>
                    <a:pt x="1725" y="294"/>
                  </a:cubicBezTo>
                  <a:cubicBezTo>
                    <a:pt x="1744" y="294"/>
                    <a:pt x="1755" y="293"/>
                    <a:pt x="1767" y="290"/>
                  </a:cubicBezTo>
                  <a:cubicBezTo>
                    <a:pt x="1767" y="144"/>
                    <a:pt x="1767" y="144"/>
                    <a:pt x="1767" y="144"/>
                  </a:cubicBezTo>
                  <a:cubicBezTo>
                    <a:pt x="1761" y="141"/>
                    <a:pt x="1747" y="136"/>
                    <a:pt x="1728" y="136"/>
                  </a:cubicBezTo>
                  <a:cubicBezTo>
                    <a:pt x="1689" y="136"/>
                    <a:pt x="1661" y="151"/>
                    <a:pt x="1661" y="210"/>
                  </a:cubicBezTo>
                  <a:lnTo>
                    <a:pt x="1661" y="220"/>
                  </a:lnTo>
                  <a:close/>
                  <a:moveTo>
                    <a:pt x="2073" y="233"/>
                  </a:moveTo>
                  <a:cubicBezTo>
                    <a:pt x="1911" y="233"/>
                    <a:pt x="1911" y="233"/>
                    <a:pt x="1911" y="233"/>
                  </a:cubicBezTo>
                  <a:cubicBezTo>
                    <a:pt x="1911" y="235"/>
                    <a:pt x="1911" y="235"/>
                    <a:pt x="1911" y="235"/>
                  </a:cubicBezTo>
                  <a:cubicBezTo>
                    <a:pt x="1911" y="274"/>
                    <a:pt x="1937" y="294"/>
                    <a:pt x="1979" y="294"/>
                  </a:cubicBezTo>
                  <a:cubicBezTo>
                    <a:pt x="2009" y="294"/>
                    <a:pt x="2037" y="289"/>
                    <a:pt x="2054" y="282"/>
                  </a:cubicBezTo>
                  <a:cubicBezTo>
                    <a:pt x="2068" y="325"/>
                    <a:pt x="2068" y="325"/>
                    <a:pt x="2068" y="325"/>
                  </a:cubicBezTo>
                  <a:cubicBezTo>
                    <a:pt x="2044" y="334"/>
                    <a:pt x="2013" y="339"/>
                    <a:pt x="1979" y="339"/>
                  </a:cubicBezTo>
                  <a:cubicBezTo>
                    <a:pt x="1907" y="339"/>
                    <a:pt x="1862" y="304"/>
                    <a:pt x="1862" y="220"/>
                  </a:cubicBezTo>
                  <a:cubicBezTo>
                    <a:pt x="1862" y="210"/>
                    <a:pt x="1862" y="210"/>
                    <a:pt x="1862" y="210"/>
                  </a:cubicBezTo>
                  <a:cubicBezTo>
                    <a:pt x="1862" y="126"/>
                    <a:pt x="1903" y="91"/>
                    <a:pt x="1968" y="91"/>
                  </a:cubicBezTo>
                  <a:cubicBezTo>
                    <a:pt x="2032" y="91"/>
                    <a:pt x="2073" y="126"/>
                    <a:pt x="2073" y="210"/>
                  </a:cubicBezTo>
                  <a:lnTo>
                    <a:pt x="2073" y="233"/>
                  </a:lnTo>
                  <a:close/>
                  <a:moveTo>
                    <a:pt x="1912" y="197"/>
                  </a:moveTo>
                  <a:cubicBezTo>
                    <a:pt x="2025" y="197"/>
                    <a:pt x="2025" y="197"/>
                    <a:pt x="2025" y="197"/>
                  </a:cubicBezTo>
                  <a:cubicBezTo>
                    <a:pt x="2025" y="195"/>
                    <a:pt x="2025" y="195"/>
                    <a:pt x="2025" y="195"/>
                  </a:cubicBezTo>
                  <a:cubicBezTo>
                    <a:pt x="2025" y="154"/>
                    <a:pt x="2003" y="136"/>
                    <a:pt x="1969" y="136"/>
                  </a:cubicBezTo>
                  <a:cubicBezTo>
                    <a:pt x="1934" y="136"/>
                    <a:pt x="1912" y="154"/>
                    <a:pt x="1912" y="195"/>
                  </a:cubicBezTo>
                  <a:lnTo>
                    <a:pt x="1912" y="197"/>
                  </a:lnTo>
                  <a:close/>
                  <a:moveTo>
                    <a:pt x="2122" y="103"/>
                  </a:moveTo>
                  <a:cubicBezTo>
                    <a:pt x="2142" y="96"/>
                    <a:pt x="2174" y="91"/>
                    <a:pt x="2202" y="91"/>
                  </a:cubicBezTo>
                  <a:cubicBezTo>
                    <a:pt x="2225" y="91"/>
                    <a:pt x="2240" y="94"/>
                    <a:pt x="2256" y="98"/>
                  </a:cubicBezTo>
                  <a:cubicBezTo>
                    <a:pt x="2242" y="141"/>
                    <a:pt x="2242" y="141"/>
                    <a:pt x="2242" y="141"/>
                  </a:cubicBezTo>
                  <a:cubicBezTo>
                    <a:pt x="2232" y="138"/>
                    <a:pt x="2221" y="136"/>
                    <a:pt x="2205" y="136"/>
                  </a:cubicBezTo>
                  <a:cubicBezTo>
                    <a:pt x="2187" y="136"/>
                    <a:pt x="2178" y="138"/>
                    <a:pt x="2170" y="140"/>
                  </a:cubicBezTo>
                  <a:cubicBezTo>
                    <a:pt x="2170" y="334"/>
                    <a:pt x="2170" y="334"/>
                    <a:pt x="2170" y="334"/>
                  </a:cubicBezTo>
                  <a:cubicBezTo>
                    <a:pt x="2122" y="334"/>
                    <a:pt x="2122" y="334"/>
                    <a:pt x="2122" y="334"/>
                  </a:cubicBezTo>
                  <a:lnTo>
                    <a:pt x="2122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4D2C8BF2-4134-4597-B339-D83CA61B7D1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21225" y="3724275"/>
              <a:ext cx="1006475" cy="1009650"/>
            </a:xfrm>
            <a:custGeom>
              <a:avLst/>
              <a:gdLst>
                <a:gd name="T0" fmla="*/ 196 w 391"/>
                <a:gd name="T1" fmla="*/ 0 h 392"/>
                <a:gd name="T2" fmla="*/ 135 w 391"/>
                <a:gd name="T3" fmla="*/ 61 h 392"/>
                <a:gd name="T4" fmla="*/ 196 w 391"/>
                <a:gd name="T5" fmla="*/ 122 h 392"/>
                <a:gd name="T6" fmla="*/ 256 w 391"/>
                <a:gd name="T7" fmla="*/ 61 h 392"/>
                <a:gd name="T8" fmla="*/ 196 w 391"/>
                <a:gd name="T9" fmla="*/ 0 h 392"/>
                <a:gd name="T10" fmla="*/ 196 w 391"/>
                <a:gd name="T11" fmla="*/ 392 h 392"/>
                <a:gd name="T12" fmla="*/ 256 w 391"/>
                <a:gd name="T13" fmla="*/ 331 h 392"/>
                <a:gd name="T14" fmla="*/ 196 w 391"/>
                <a:gd name="T15" fmla="*/ 270 h 392"/>
                <a:gd name="T16" fmla="*/ 135 w 391"/>
                <a:gd name="T17" fmla="*/ 331 h 392"/>
                <a:gd name="T18" fmla="*/ 196 w 391"/>
                <a:gd name="T19" fmla="*/ 392 h 392"/>
                <a:gd name="T20" fmla="*/ 208 w 391"/>
                <a:gd name="T21" fmla="*/ 196 h 392"/>
                <a:gd name="T22" fmla="*/ 217 w 391"/>
                <a:gd name="T23" fmla="*/ 209 h 392"/>
                <a:gd name="T24" fmla="*/ 217 w 391"/>
                <a:gd name="T25" fmla="*/ 209 h 392"/>
                <a:gd name="T26" fmla="*/ 305 w 391"/>
                <a:gd name="T27" fmla="*/ 251 h 392"/>
                <a:gd name="T28" fmla="*/ 305 w 391"/>
                <a:gd name="T29" fmla="*/ 251 h 392"/>
                <a:gd name="T30" fmla="*/ 331 w 391"/>
                <a:gd name="T31" fmla="*/ 257 h 392"/>
                <a:gd name="T32" fmla="*/ 391 w 391"/>
                <a:gd name="T33" fmla="*/ 196 h 392"/>
                <a:gd name="T34" fmla="*/ 331 w 391"/>
                <a:gd name="T35" fmla="*/ 135 h 392"/>
                <a:gd name="T36" fmla="*/ 305 w 391"/>
                <a:gd name="T37" fmla="*/ 141 h 392"/>
                <a:gd name="T38" fmla="*/ 305 w 391"/>
                <a:gd name="T39" fmla="*/ 141 h 392"/>
                <a:gd name="T40" fmla="*/ 217 w 391"/>
                <a:gd name="T41" fmla="*/ 182 h 392"/>
                <a:gd name="T42" fmla="*/ 217 w 391"/>
                <a:gd name="T43" fmla="*/ 183 h 392"/>
                <a:gd name="T44" fmla="*/ 208 w 391"/>
                <a:gd name="T45" fmla="*/ 196 h 392"/>
                <a:gd name="T46" fmla="*/ 183 w 391"/>
                <a:gd name="T47" fmla="*/ 196 h 392"/>
                <a:gd name="T48" fmla="*/ 174 w 391"/>
                <a:gd name="T49" fmla="*/ 183 h 392"/>
                <a:gd name="T50" fmla="*/ 174 w 391"/>
                <a:gd name="T51" fmla="*/ 183 h 392"/>
                <a:gd name="T52" fmla="*/ 86 w 391"/>
                <a:gd name="T53" fmla="*/ 141 h 392"/>
                <a:gd name="T54" fmla="*/ 86 w 391"/>
                <a:gd name="T55" fmla="*/ 141 h 392"/>
                <a:gd name="T56" fmla="*/ 61 w 391"/>
                <a:gd name="T57" fmla="*/ 135 h 392"/>
                <a:gd name="T58" fmla="*/ 0 w 391"/>
                <a:gd name="T59" fmla="*/ 196 h 392"/>
                <a:gd name="T60" fmla="*/ 61 w 391"/>
                <a:gd name="T61" fmla="*/ 257 h 392"/>
                <a:gd name="T62" fmla="*/ 86 w 391"/>
                <a:gd name="T63" fmla="*/ 251 h 392"/>
                <a:gd name="T64" fmla="*/ 86 w 391"/>
                <a:gd name="T65" fmla="*/ 251 h 392"/>
                <a:gd name="T66" fmla="*/ 174 w 391"/>
                <a:gd name="T67" fmla="*/ 209 h 392"/>
                <a:gd name="T68" fmla="*/ 174 w 391"/>
                <a:gd name="T69" fmla="*/ 209 h 392"/>
                <a:gd name="T70" fmla="*/ 183 w 391"/>
                <a:gd name="T71" fmla="*/ 19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1" h="392">
                  <a:moveTo>
                    <a:pt x="196" y="0"/>
                  </a:moveTo>
                  <a:cubicBezTo>
                    <a:pt x="162" y="0"/>
                    <a:pt x="135" y="27"/>
                    <a:pt x="135" y="61"/>
                  </a:cubicBezTo>
                  <a:cubicBezTo>
                    <a:pt x="135" y="94"/>
                    <a:pt x="162" y="122"/>
                    <a:pt x="196" y="122"/>
                  </a:cubicBezTo>
                  <a:cubicBezTo>
                    <a:pt x="229" y="122"/>
                    <a:pt x="256" y="94"/>
                    <a:pt x="256" y="61"/>
                  </a:cubicBezTo>
                  <a:cubicBezTo>
                    <a:pt x="256" y="27"/>
                    <a:pt x="229" y="0"/>
                    <a:pt x="196" y="0"/>
                  </a:cubicBezTo>
                  <a:close/>
                  <a:moveTo>
                    <a:pt x="196" y="392"/>
                  </a:moveTo>
                  <a:cubicBezTo>
                    <a:pt x="229" y="392"/>
                    <a:pt x="256" y="364"/>
                    <a:pt x="256" y="331"/>
                  </a:cubicBezTo>
                  <a:cubicBezTo>
                    <a:pt x="256" y="297"/>
                    <a:pt x="229" y="270"/>
                    <a:pt x="196" y="270"/>
                  </a:cubicBezTo>
                  <a:cubicBezTo>
                    <a:pt x="162" y="270"/>
                    <a:pt x="135" y="297"/>
                    <a:pt x="135" y="331"/>
                  </a:cubicBezTo>
                  <a:cubicBezTo>
                    <a:pt x="135" y="364"/>
                    <a:pt x="162" y="392"/>
                    <a:pt x="196" y="392"/>
                  </a:cubicBezTo>
                  <a:close/>
                  <a:moveTo>
                    <a:pt x="208" y="196"/>
                  </a:moveTo>
                  <a:cubicBezTo>
                    <a:pt x="208" y="202"/>
                    <a:pt x="212" y="207"/>
                    <a:pt x="217" y="209"/>
                  </a:cubicBezTo>
                  <a:cubicBezTo>
                    <a:pt x="217" y="209"/>
                    <a:pt x="217" y="209"/>
                    <a:pt x="217" y="209"/>
                  </a:cubicBezTo>
                  <a:cubicBezTo>
                    <a:pt x="305" y="251"/>
                    <a:pt x="305" y="251"/>
                    <a:pt x="305" y="251"/>
                  </a:cubicBezTo>
                  <a:cubicBezTo>
                    <a:pt x="305" y="251"/>
                    <a:pt x="305" y="251"/>
                    <a:pt x="305" y="251"/>
                  </a:cubicBezTo>
                  <a:cubicBezTo>
                    <a:pt x="313" y="254"/>
                    <a:pt x="321" y="257"/>
                    <a:pt x="331" y="257"/>
                  </a:cubicBezTo>
                  <a:cubicBezTo>
                    <a:pt x="364" y="257"/>
                    <a:pt x="391" y="229"/>
                    <a:pt x="391" y="196"/>
                  </a:cubicBezTo>
                  <a:cubicBezTo>
                    <a:pt x="391" y="162"/>
                    <a:pt x="364" y="135"/>
                    <a:pt x="331" y="135"/>
                  </a:cubicBezTo>
                  <a:cubicBezTo>
                    <a:pt x="321" y="135"/>
                    <a:pt x="313" y="137"/>
                    <a:pt x="305" y="141"/>
                  </a:cubicBezTo>
                  <a:cubicBezTo>
                    <a:pt x="305" y="141"/>
                    <a:pt x="305" y="141"/>
                    <a:pt x="305" y="141"/>
                  </a:cubicBezTo>
                  <a:cubicBezTo>
                    <a:pt x="217" y="182"/>
                    <a:pt x="217" y="182"/>
                    <a:pt x="217" y="182"/>
                  </a:cubicBezTo>
                  <a:cubicBezTo>
                    <a:pt x="217" y="183"/>
                    <a:pt x="217" y="183"/>
                    <a:pt x="217" y="183"/>
                  </a:cubicBezTo>
                  <a:cubicBezTo>
                    <a:pt x="212" y="185"/>
                    <a:pt x="208" y="190"/>
                    <a:pt x="208" y="196"/>
                  </a:cubicBezTo>
                  <a:close/>
                  <a:moveTo>
                    <a:pt x="183" y="196"/>
                  </a:moveTo>
                  <a:cubicBezTo>
                    <a:pt x="183" y="190"/>
                    <a:pt x="179" y="185"/>
                    <a:pt x="174" y="183"/>
                  </a:cubicBezTo>
                  <a:cubicBezTo>
                    <a:pt x="174" y="183"/>
                    <a:pt x="174" y="183"/>
                    <a:pt x="174" y="183"/>
                  </a:cubicBezTo>
                  <a:cubicBezTo>
                    <a:pt x="86" y="141"/>
                    <a:pt x="86" y="141"/>
                    <a:pt x="86" y="141"/>
                  </a:cubicBezTo>
                  <a:cubicBezTo>
                    <a:pt x="86" y="141"/>
                    <a:pt x="86" y="141"/>
                    <a:pt x="86" y="141"/>
                  </a:cubicBezTo>
                  <a:cubicBezTo>
                    <a:pt x="79" y="137"/>
                    <a:pt x="70" y="135"/>
                    <a:pt x="61" y="135"/>
                  </a:cubicBezTo>
                  <a:cubicBezTo>
                    <a:pt x="27" y="135"/>
                    <a:pt x="0" y="162"/>
                    <a:pt x="0" y="196"/>
                  </a:cubicBezTo>
                  <a:cubicBezTo>
                    <a:pt x="0" y="229"/>
                    <a:pt x="27" y="257"/>
                    <a:pt x="61" y="257"/>
                  </a:cubicBezTo>
                  <a:cubicBezTo>
                    <a:pt x="70" y="257"/>
                    <a:pt x="79" y="254"/>
                    <a:pt x="86" y="251"/>
                  </a:cubicBezTo>
                  <a:cubicBezTo>
                    <a:pt x="86" y="251"/>
                    <a:pt x="86" y="251"/>
                    <a:pt x="86" y="251"/>
                  </a:cubicBezTo>
                  <a:cubicBezTo>
                    <a:pt x="174" y="209"/>
                    <a:pt x="174" y="209"/>
                    <a:pt x="174" y="209"/>
                  </a:cubicBezTo>
                  <a:cubicBezTo>
                    <a:pt x="174" y="209"/>
                    <a:pt x="174" y="209"/>
                    <a:pt x="174" y="209"/>
                  </a:cubicBezTo>
                  <a:cubicBezTo>
                    <a:pt x="179" y="207"/>
                    <a:pt x="183" y="202"/>
                    <a:pt x="183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F560FF7-B191-B1F4-BDF5-946FAD20714D}"/>
              </a:ext>
            </a:extLst>
          </p:cNvPr>
          <p:cNvSpPr txBox="1"/>
          <p:nvPr userDrawn="1"/>
        </p:nvSpPr>
        <p:spPr>
          <a:xfrm>
            <a:off x="1058788" y="6590620"/>
            <a:ext cx="3291269" cy="267380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algn="r">
              <a:defRPr sz="900"/>
            </a:lvl1pPr>
          </a:lstStyle>
          <a:p>
            <a:pPr lvl="0" algn="l"/>
            <a:r>
              <a:rPr lang="en-US" sz="800" dirty="0"/>
              <a:t>Copyright © 2024 Blue Yonder, Inc. All rights reserved.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2305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369" y="1847088"/>
            <a:ext cx="5210623" cy="429768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9008" y="1847088"/>
            <a:ext cx="5210623" cy="429768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12BDE-6603-C54D-BF2E-739298A740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A240F-EAFE-E84F-B44C-6D7A08E0E4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F36F333-8170-B347-8E90-85681B44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055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369" y="1847088"/>
            <a:ext cx="3364206" cy="429768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sz="1800" dirty="0"/>
            </a:lvl1pPr>
            <a:lvl2pPr>
              <a:defRPr lang="en-US" sz="1800" dirty="0"/>
            </a:lvl2pPr>
            <a:lvl3pPr>
              <a:defRPr lang="en-US" sz="1800" dirty="0"/>
            </a:lvl3pPr>
            <a:lvl4pPr>
              <a:defRPr lang="en-US" sz="1800" dirty="0"/>
            </a:lvl4pPr>
            <a:lvl5pPr>
              <a:defRPr lang="en-US" sz="18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35421" y="1847088"/>
            <a:ext cx="3364205" cy="429768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sz="1800" dirty="0"/>
            </a:lvl1pPr>
            <a:lvl2pPr>
              <a:defRPr lang="en-US" sz="1800" dirty="0"/>
            </a:lvl2pPr>
            <a:lvl3pPr>
              <a:defRPr lang="en-US" sz="1800" dirty="0"/>
            </a:lvl3pPr>
            <a:lvl4pPr>
              <a:defRPr lang="en-US" sz="1800" dirty="0"/>
            </a:lvl4pPr>
            <a:lvl5pPr>
              <a:defRPr lang="en-US" sz="18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12BDE-6603-C54D-BF2E-739298A740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A240F-EAFE-E84F-B44C-6D7A08E0E4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F36F333-8170-B347-8E90-85681B44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92E32E8-2525-7746-BD70-CB9A91433890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3895" y="1847088"/>
            <a:ext cx="3364205" cy="429768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sz="1800" dirty="0"/>
            </a:lvl1pPr>
            <a:lvl2pPr>
              <a:defRPr lang="en-US" sz="1800" dirty="0"/>
            </a:lvl2pPr>
            <a:lvl3pPr>
              <a:defRPr lang="en-US" sz="1800" dirty="0"/>
            </a:lvl3pPr>
            <a:lvl4pPr>
              <a:defRPr lang="en-US" sz="1800" dirty="0"/>
            </a:lvl4pPr>
            <a:lvl5pPr>
              <a:defRPr lang="en-US" sz="18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2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73989E8-7664-1F4A-8444-CAB81F9744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03265" y="2"/>
            <a:ext cx="5088735" cy="6857999"/>
          </a:xfrm>
          <a:custGeom>
            <a:avLst/>
            <a:gdLst>
              <a:gd name="connsiteX0" fmla="*/ 1603589 w 5087410"/>
              <a:gd name="connsiteY0" fmla="*/ 0 h 6857999"/>
              <a:gd name="connsiteX1" fmla="*/ 5087410 w 5087410"/>
              <a:gd name="connsiteY1" fmla="*/ 0 h 6857999"/>
              <a:gd name="connsiteX2" fmla="*/ 5087410 w 5087410"/>
              <a:gd name="connsiteY2" fmla="*/ 6857999 h 6857999"/>
              <a:gd name="connsiteX3" fmla="*/ 1622758 w 5087410"/>
              <a:gd name="connsiteY3" fmla="*/ 6857999 h 6857999"/>
              <a:gd name="connsiteX4" fmla="*/ 1592601 w 5087410"/>
              <a:gd name="connsiteY4" fmla="*/ 6833228 h 6857999"/>
              <a:gd name="connsiteX5" fmla="*/ 0 w 5087410"/>
              <a:gd name="connsiteY5" fmla="*/ 3421127 h 6857999"/>
              <a:gd name="connsiteX6" fmla="*/ 1592600 w 5087410"/>
              <a:gd name="connsiteY6" fmla="*/ 902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87410" h="6857999">
                <a:moveTo>
                  <a:pt x="1603589" y="0"/>
                </a:moveTo>
                <a:lnTo>
                  <a:pt x="5087410" y="0"/>
                </a:lnTo>
                <a:lnTo>
                  <a:pt x="5087410" y="6857999"/>
                </a:lnTo>
                <a:lnTo>
                  <a:pt x="1622758" y="6857999"/>
                </a:lnTo>
                <a:lnTo>
                  <a:pt x="1592601" y="6833228"/>
                </a:lnTo>
                <a:cubicBezTo>
                  <a:pt x="614233" y="5990006"/>
                  <a:pt x="0" y="4773586"/>
                  <a:pt x="0" y="3421127"/>
                </a:cubicBezTo>
                <a:cubicBezTo>
                  <a:pt x="0" y="2068668"/>
                  <a:pt x="614233" y="852249"/>
                  <a:pt x="1592600" y="902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369" y="1847088"/>
            <a:ext cx="5940761" cy="429768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12BDE-6603-C54D-BF2E-739298A740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23A240F-EAFE-E84F-B44C-6D7A08E0E4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F36F333-8170-B347-8E90-85681B44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69" y="578520"/>
            <a:ext cx="5940762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4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8E0B5-829F-DA4D-A88F-F79010E861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A240F-EAFE-E84F-B44C-6D7A08E0E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1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Cya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840A2-84A7-604C-9296-20A7C350D7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23A240F-EAFE-E84F-B44C-6D7A08E0E4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AE1E244-E9FE-4886-B550-BC03E5C11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69" y="578520"/>
            <a:ext cx="11007264" cy="8229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4D8AD75-3C12-449C-9909-9C8CF483FBD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56072" y="6349220"/>
            <a:ext cx="419302" cy="420625"/>
          </a:xfrm>
          <a:custGeom>
            <a:avLst/>
            <a:gdLst>
              <a:gd name="T0" fmla="*/ 196 w 391"/>
              <a:gd name="T1" fmla="*/ 0 h 392"/>
              <a:gd name="T2" fmla="*/ 135 w 391"/>
              <a:gd name="T3" fmla="*/ 61 h 392"/>
              <a:gd name="T4" fmla="*/ 196 w 391"/>
              <a:gd name="T5" fmla="*/ 122 h 392"/>
              <a:gd name="T6" fmla="*/ 256 w 391"/>
              <a:gd name="T7" fmla="*/ 61 h 392"/>
              <a:gd name="T8" fmla="*/ 196 w 391"/>
              <a:gd name="T9" fmla="*/ 0 h 392"/>
              <a:gd name="T10" fmla="*/ 196 w 391"/>
              <a:gd name="T11" fmla="*/ 392 h 392"/>
              <a:gd name="T12" fmla="*/ 256 w 391"/>
              <a:gd name="T13" fmla="*/ 331 h 392"/>
              <a:gd name="T14" fmla="*/ 196 w 391"/>
              <a:gd name="T15" fmla="*/ 270 h 392"/>
              <a:gd name="T16" fmla="*/ 135 w 391"/>
              <a:gd name="T17" fmla="*/ 331 h 392"/>
              <a:gd name="T18" fmla="*/ 196 w 391"/>
              <a:gd name="T19" fmla="*/ 392 h 392"/>
              <a:gd name="T20" fmla="*/ 208 w 391"/>
              <a:gd name="T21" fmla="*/ 196 h 392"/>
              <a:gd name="T22" fmla="*/ 217 w 391"/>
              <a:gd name="T23" fmla="*/ 209 h 392"/>
              <a:gd name="T24" fmla="*/ 217 w 391"/>
              <a:gd name="T25" fmla="*/ 209 h 392"/>
              <a:gd name="T26" fmla="*/ 305 w 391"/>
              <a:gd name="T27" fmla="*/ 251 h 392"/>
              <a:gd name="T28" fmla="*/ 305 w 391"/>
              <a:gd name="T29" fmla="*/ 251 h 392"/>
              <a:gd name="T30" fmla="*/ 331 w 391"/>
              <a:gd name="T31" fmla="*/ 257 h 392"/>
              <a:gd name="T32" fmla="*/ 391 w 391"/>
              <a:gd name="T33" fmla="*/ 196 h 392"/>
              <a:gd name="T34" fmla="*/ 331 w 391"/>
              <a:gd name="T35" fmla="*/ 135 h 392"/>
              <a:gd name="T36" fmla="*/ 305 w 391"/>
              <a:gd name="T37" fmla="*/ 141 h 392"/>
              <a:gd name="T38" fmla="*/ 305 w 391"/>
              <a:gd name="T39" fmla="*/ 141 h 392"/>
              <a:gd name="T40" fmla="*/ 217 w 391"/>
              <a:gd name="T41" fmla="*/ 182 h 392"/>
              <a:gd name="T42" fmla="*/ 217 w 391"/>
              <a:gd name="T43" fmla="*/ 183 h 392"/>
              <a:gd name="T44" fmla="*/ 208 w 391"/>
              <a:gd name="T45" fmla="*/ 196 h 392"/>
              <a:gd name="T46" fmla="*/ 183 w 391"/>
              <a:gd name="T47" fmla="*/ 196 h 392"/>
              <a:gd name="T48" fmla="*/ 174 w 391"/>
              <a:gd name="T49" fmla="*/ 183 h 392"/>
              <a:gd name="T50" fmla="*/ 174 w 391"/>
              <a:gd name="T51" fmla="*/ 183 h 392"/>
              <a:gd name="T52" fmla="*/ 86 w 391"/>
              <a:gd name="T53" fmla="*/ 141 h 392"/>
              <a:gd name="T54" fmla="*/ 86 w 391"/>
              <a:gd name="T55" fmla="*/ 141 h 392"/>
              <a:gd name="T56" fmla="*/ 61 w 391"/>
              <a:gd name="T57" fmla="*/ 135 h 392"/>
              <a:gd name="T58" fmla="*/ 0 w 391"/>
              <a:gd name="T59" fmla="*/ 196 h 392"/>
              <a:gd name="T60" fmla="*/ 61 w 391"/>
              <a:gd name="T61" fmla="*/ 257 h 392"/>
              <a:gd name="T62" fmla="*/ 86 w 391"/>
              <a:gd name="T63" fmla="*/ 251 h 392"/>
              <a:gd name="T64" fmla="*/ 86 w 391"/>
              <a:gd name="T65" fmla="*/ 251 h 392"/>
              <a:gd name="T66" fmla="*/ 174 w 391"/>
              <a:gd name="T67" fmla="*/ 209 h 392"/>
              <a:gd name="T68" fmla="*/ 174 w 391"/>
              <a:gd name="T69" fmla="*/ 209 h 392"/>
              <a:gd name="T70" fmla="*/ 183 w 391"/>
              <a:gd name="T71" fmla="*/ 196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1" h="392">
                <a:moveTo>
                  <a:pt x="196" y="0"/>
                </a:moveTo>
                <a:cubicBezTo>
                  <a:pt x="162" y="0"/>
                  <a:pt x="135" y="27"/>
                  <a:pt x="135" y="61"/>
                </a:cubicBezTo>
                <a:cubicBezTo>
                  <a:pt x="135" y="94"/>
                  <a:pt x="162" y="122"/>
                  <a:pt x="196" y="122"/>
                </a:cubicBezTo>
                <a:cubicBezTo>
                  <a:pt x="229" y="122"/>
                  <a:pt x="256" y="94"/>
                  <a:pt x="256" y="61"/>
                </a:cubicBezTo>
                <a:cubicBezTo>
                  <a:pt x="256" y="27"/>
                  <a:pt x="229" y="0"/>
                  <a:pt x="196" y="0"/>
                </a:cubicBezTo>
                <a:close/>
                <a:moveTo>
                  <a:pt x="196" y="392"/>
                </a:moveTo>
                <a:cubicBezTo>
                  <a:pt x="229" y="392"/>
                  <a:pt x="256" y="364"/>
                  <a:pt x="256" y="331"/>
                </a:cubicBezTo>
                <a:cubicBezTo>
                  <a:pt x="256" y="297"/>
                  <a:pt x="229" y="270"/>
                  <a:pt x="196" y="270"/>
                </a:cubicBezTo>
                <a:cubicBezTo>
                  <a:pt x="162" y="270"/>
                  <a:pt x="135" y="297"/>
                  <a:pt x="135" y="331"/>
                </a:cubicBezTo>
                <a:cubicBezTo>
                  <a:pt x="135" y="364"/>
                  <a:pt x="162" y="392"/>
                  <a:pt x="196" y="392"/>
                </a:cubicBezTo>
                <a:close/>
                <a:moveTo>
                  <a:pt x="208" y="196"/>
                </a:moveTo>
                <a:cubicBezTo>
                  <a:pt x="208" y="202"/>
                  <a:pt x="212" y="207"/>
                  <a:pt x="217" y="209"/>
                </a:cubicBezTo>
                <a:cubicBezTo>
                  <a:pt x="217" y="209"/>
                  <a:pt x="217" y="209"/>
                  <a:pt x="217" y="209"/>
                </a:cubicBezTo>
                <a:cubicBezTo>
                  <a:pt x="305" y="251"/>
                  <a:pt x="305" y="251"/>
                  <a:pt x="305" y="251"/>
                </a:cubicBezTo>
                <a:cubicBezTo>
                  <a:pt x="305" y="251"/>
                  <a:pt x="305" y="251"/>
                  <a:pt x="305" y="251"/>
                </a:cubicBezTo>
                <a:cubicBezTo>
                  <a:pt x="313" y="254"/>
                  <a:pt x="321" y="257"/>
                  <a:pt x="331" y="257"/>
                </a:cubicBezTo>
                <a:cubicBezTo>
                  <a:pt x="364" y="257"/>
                  <a:pt x="391" y="229"/>
                  <a:pt x="391" y="196"/>
                </a:cubicBezTo>
                <a:cubicBezTo>
                  <a:pt x="391" y="162"/>
                  <a:pt x="364" y="135"/>
                  <a:pt x="331" y="135"/>
                </a:cubicBezTo>
                <a:cubicBezTo>
                  <a:pt x="321" y="135"/>
                  <a:pt x="313" y="137"/>
                  <a:pt x="305" y="141"/>
                </a:cubicBezTo>
                <a:cubicBezTo>
                  <a:pt x="305" y="141"/>
                  <a:pt x="305" y="141"/>
                  <a:pt x="305" y="141"/>
                </a:cubicBezTo>
                <a:cubicBezTo>
                  <a:pt x="217" y="182"/>
                  <a:pt x="217" y="182"/>
                  <a:pt x="217" y="182"/>
                </a:cubicBezTo>
                <a:cubicBezTo>
                  <a:pt x="217" y="183"/>
                  <a:pt x="217" y="183"/>
                  <a:pt x="217" y="183"/>
                </a:cubicBezTo>
                <a:cubicBezTo>
                  <a:pt x="212" y="185"/>
                  <a:pt x="208" y="190"/>
                  <a:pt x="208" y="196"/>
                </a:cubicBezTo>
                <a:close/>
                <a:moveTo>
                  <a:pt x="183" y="196"/>
                </a:moveTo>
                <a:cubicBezTo>
                  <a:pt x="183" y="190"/>
                  <a:pt x="179" y="185"/>
                  <a:pt x="174" y="183"/>
                </a:cubicBezTo>
                <a:cubicBezTo>
                  <a:pt x="174" y="183"/>
                  <a:pt x="174" y="183"/>
                  <a:pt x="174" y="183"/>
                </a:cubicBezTo>
                <a:cubicBezTo>
                  <a:pt x="86" y="141"/>
                  <a:pt x="86" y="141"/>
                  <a:pt x="86" y="141"/>
                </a:cubicBezTo>
                <a:cubicBezTo>
                  <a:pt x="86" y="141"/>
                  <a:pt x="86" y="141"/>
                  <a:pt x="86" y="141"/>
                </a:cubicBezTo>
                <a:cubicBezTo>
                  <a:pt x="79" y="137"/>
                  <a:pt x="70" y="135"/>
                  <a:pt x="61" y="135"/>
                </a:cubicBezTo>
                <a:cubicBezTo>
                  <a:pt x="27" y="135"/>
                  <a:pt x="0" y="162"/>
                  <a:pt x="0" y="196"/>
                </a:cubicBezTo>
                <a:cubicBezTo>
                  <a:pt x="0" y="229"/>
                  <a:pt x="27" y="257"/>
                  <a:pt x="61" y="257"/>
                </a:cubicBezTo>
                <a:cubicBezTo>
                  <a:pt x="70" y="257"/>
                  <a:pt x="79" y="254"/>
                  <a:pt x="86" y="251"/>
                </a:cubicBezTo>
                <a:cubicBezTo>
                  <a:pt x="86" y="251"/>
                  <a:pt x="86" y="251"/>
                  <a:pt x="86" y="251"/>
                </a:cubicBezTo>
                <a:cubicBezTo>
                  <a:pt x="174" y="209"/>
                  <a:pt x="174" y="209"/>
                  <a:pt x="174" y="209"/>
                </a:cubicBezTo>
                <a:cubicBezTo>
                  <a:pt x="174" y="209"/>
                  <a:pt x="174" y="209"/>
                  <a:pt x="174" y="209"/>
                </a:cubicBezTo>
                <a:cubicBezTo>
                  <a:pt x="179" y="207"/>
                  <a:pt x="183" y="202"/>
                  <a:pt x="183" y="1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E8E66B-FFAB-57C8-5899-BB9A5101C7CA}"/>
              </a:ext>
            </a:extLst>
          </p:cNvPr>
          <p:cNvSpPr txBox="1"/>
          <p:nvPr userDrawn="1"/>
        </p:nvSpPr>
        <p:spPr>
          <a:xfrm>
            <a:off x="1058788" y="6590620"/>
            <a:ext cx="3291269" cy="267380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algn="r">
              <a:defRPr sz="900"/>
            </a:lvl1pPr>
          </a:lstStyle>
          <a:p>
            <a:pPr lvl="0" algn="l"/>
            <a:r>
              <a:rPr lang="en-US" sz="800" dirty="0">
                <a:solidFill>
                  <a:schemeClr val="bg1"/>
                </a:solidFill>
              </a:rPr>
              <a:t>Copyright © 2024 Blue Yonder, Inc. All rights reserved.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9261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2369" y="578520"/>
            <a:ext cx="11007264" cy="822960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1611" y="6613526"/>
            <a:ext cx="458022" cy="244475"/>
          </a:xfrm>
          <a:prstGeom prst="rect">
            <a:avLst/>
          </a:prstGeom>
        </p:spPr>
        <p:txBody>
          <a:bodyPr rIns="0"/>
          <a:lstStyle>
            <a:lvl1pPr algn="r">
              <a:defRPr sz="900"/>
            </a:lvl1pPr>
          </a:lstStyle>
          <a:p>
            <a:fld id="{523A240F-EAFE-E84F-B44C-6D7A08E0E40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368" y="1847210"/>
            <a:ext cx="11007265" cy="429768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7585B6AE-7D29-4640-B558-40092F535F8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56072" y="6349220"/>
            <a:ext cx="419302" cy="420625"/>
          </a:xfrm>
          <a:custGeom>
            <a:avLst/>
            <a:gdLst>
              <a:gd name="T0" fmla="*/ 196 w 391"/>
              <a:gd name="T1" fmla="*/ 0 h 392"/>
              <a:gd name="T2" fmla="*/ 135 w 391"/>
              <a:gd name="T3" fmla="*/ 61 h 392"/>
              <a:gd name="T4" fmla="*/ 196 w 391"/>
              <a:gd name="T5" fmla="*/ 122 h 392"/>
              <a:gd name="T6" fmla="*/ 256 w 391"/>
              <a:gd name="T7" fmla="*/ 61 h 392"/>
              <a:gd name="T8" fmla="*/ 196 w 391"/>
              <a:gd name="T9" fmla="*/ 0 h 392"/>
              <a:gd name="T10" fmla="*/ 196 w 391"/>
              <a:gd name="T11" fmla="*/ 392 h 392"/>
              <a:gd name="T12" fmla="*/ 256 w 391"/>
              <a:gd name="T13" fmla="*/ 331 h 392"/>
              <a:gd name="T14" fmla="*/ 196 w 391"/>
              <a:gd name="T15" fmla="*/ 270 h 392"/>
              <a:gd name="T16" fmla="*/ 135 w 391"/>
              <a:gd name="T17" fmla="*/ 331 h 392"/>
              <a:gd name="T18" fmla="*/ 196 w 391"/>
              <a:gd name="T19" fmla="*/ 392 h 392"/>
              <a:gd name="T20" fmla="*/ 208 w 391"/>
              <a:gd name="T21" fmla="*/ 196 h 392"/>
              <a:gd name="T22" fmla="*/ 217 w 391"/>
              <a:gd name="T23" fmla="*/ 209 h 392"/>
              <a:gd name="T24" fmla="*/ 217 w 391"/>
              <a:gd name="T25" fmla="*/ 209 h 392"/>
              <a:gd name="T26" fmla="*/ 305 w 391"/>
              <a:gd name="T27" fmla="*/ 251 h 392"/>
              <a:gd name="T28" fmla="*/ 305 w 391"/>
              <a:gd name="T29" fmla="*/ 251 h 392"/>
              <a:gd name="T30" fmla="*/ 331 w 391"/>
              <a:gd name="T31" fmla="*/ 257 h 392"/>
              <a:gd name="T32" fmla="*/ 391 w 391"/>
              <a:gd name="T33" fmla="*/ 196 h 392"/>
              <a:gd name="T34" fmla="*/ 331 w 391"/>
              <a:gd name="T35" fmla="*/ 135 h 392"/>
              <a:gd name="T36" fmla="*/ 305 w 391"/>
              <a:gd name="T37" fmla="*/ 141 h 392"/>
              <a:gd name="T38" fmla="*/ 305 w 391"/>
              <a:gd name="T39" fmla="*/ 141 h 392"/>
              <a:gd name="T40" fmla="*/ 217 w 391"/>
              <a:gd name="T41" fmla="*/ 182 h 392"/>
              <a:gd name="T42" fmla="*/ 217 w 391"/>
              <a:gd name="T43" fmla="*/ 183 h 392"/>
              <a:gd name="T44" fmla="*/ 208 w 391"/>
              <a:gd name="T45" fmla="*/ 196 h 392"/>
              <a:gd name="T46" fmla="*/ 183 w 391"/>
              <a:gd name="T47" fmla="*/ 196 h 392"/>
              <a:gd name="T48" fmla="*/ 174 w 391"/>
              <a:gd name="T49" fmla="*/ 183 h 392"/>
              <a:gd name="T50" fmla="*/ 174 w 391"/>
              <a:gd name="T51" fmla="*/ 183 h 392"/>
              <a:gd name="T52" fmla="*/ 86 w 391"/>
              <a:gd name="T53" fmla="*/ 141 h 392"/>
              <a:gd name="T54" fmla="*/ 86 w 391"/>
              <a:gd name="T55" fmla="*/ 141 h 392"/>
              <a:gd name="T56" fmla="*/ 61 w 391"/>
              <a:gd name="T57" fmla="*/ 135 h 392"/>
              <a:gd name="T58" fmla="*/ 0 w 391"/>
              <a:gd name="T59" fmla="*/ 196 h 392"/>
              <a:gd name="T60" fmla="*/ 61 w 391"/>
              <a:gd name="T61" fmla="*/ 257 h 392"/>
              <a:gd name="T62" fmla="*/ 86 w 391"/>
              <a:gd name="T63" fmla="*/ 251 h 392"/>
              <a:gd name="T64" fmla="*/ 86 w 391"/>
              <a:gd name="T65" fmla="*/ 251 h 392"/>
              <a:gd name="T66" fmla="*/ 174 w 391"/>
              <a:gd name="T67" fmla="*/ 209 h 392"/>
              <a:gd name="T68" fmla="*/ 174 w 391"/>
              <a:gd name="T69" fmla="*/ 209 h 392"/>
              <a:gd name="T70" fmla="*/ 183 w 391"/>
              <a:gd name="T71" fmla="*/ 196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1" h="392">
                <a:moveTo>
                  <a:pt x="196" y="0"/>
                </a:moveTo>
                <a:cubicBezTo>
                  <a:pt x="162" y="0"/>
                  <a:pt x="135" y="27"/>
                  <a:pt x="135" y="61"/>
                </a:cubicBezTo>
                <a:cubicBezTo>
                  <a:pt x="135" y="94"/>
                  <a:pt x="162" y="122"/>
                  <a:pt x="196" y="122"/>
                </a:cubicBezTo>
                <a:cubicBezTo>
                  <a:pt x="229" y="122"/>
                  <a:pt x="256" y="94"/>
                  <a:pt x="256" y="61"/>
                </a:cubicBezTo>
                <a:cubicBezTo>
                  <a:pt x="256" y="27"/>
                  <a:pt x="229" y="0"/>
                  <a:pt x="196" y="0"/>
                </a:cubicBezTo>
                <a:close/>
                <a:moveTo>
                  <a:pt x="196" y="392"/>
                </a:moveTo>
                <a:cubicBezTo>
                  <a:pt x="229" y="392"/>
                  <a:pt x="256" y="364"/>
                  <a:pt x="256" y="331"/>
                </a:cubicBezTo>
                <a:cubicBezTo>
                  <a:pt x="256" y="297"/>
                  <a:pt x="229" y="270"/>
                  <a:pt x="196" y="270"/>
                </a:cubicBezTo>
                <a:cubicBezTo>
                  <a:pt x="162" y="270"/>
                  <a:pt x="135" y="297"/>
                  <a:pt x="135" y="331"/>
                </a:cubicBezTo>
                <a:cubicBezTo>
                  <a:pt x="135" y="364"/>
                  <a:pt x="162" y="392"/>
                  <a:pt x="196" y="392"/>
                </a:cubicBezTo>
                <a:close/>
                <a:moveTo>
                  <a:pt x="208" y="196"/>
                </a:moveTo>
                <a:cubicBezTo>
                  <a:pt x="208" y="202"/>
                  <a:pt x="212" y="207"/>
                  <a:pt x="217" y="209"/>
                </a:cubicBezTo>
                <a:cubicBezTo>
                  <a:pt x="217" y="209"/>
                  <a:pt x="217" y="209"/>
                  <a:pt x="217" y="209"/>
                </a:cubicBezTo>
                <a:cubicBezTo>
                  <a:pt x="305" y="251"/>
                  <a:pt x="305" y="251"/>
                  <a:pt x="305" y="251"/>
                </a:cubicBezTo>
                <a:cubicBezTo>
                  <a:pt x="305" y="251"/>
                  <a:pt x="305" y="251"/>
                  <a:pt x="305" y="251"/>
                </a:cubicBezTo>
                <a:cubicBezTo>
                  <a:pt x="313" y="254"/>
                  <a:pt x="321" y="257"/>
                  <a:pt x="331" y="257"/>
                </a:cubicBezTo>
                <a:cubicBezTo>
                  <a:pt x="364" y="257"/>
                  <a:pt x="391" y="229"/>
                  <a:pt x="391" y="196"/>
                </a:cubicBezTo>
                <a:cubicBezTo>
                  <a:pt x="391" y="162"/>
                  <a:pt x="364" y="135"/>
                  <a:pt x="331" y="135"/>
                </a:cubicBezTo>
                <a:cubicBezTo>
                  <a:pt x="321" y="135"/>
                  <a:pt x="313" y="137"/>
                  <a:pt x="305" y="141"/>
                </a:cubicBezTo>
                <a:cubicBezTo>
                  <a:pt x="305" y="141"/>
                  <a:pt x="305" y="141"/>
                  <a:pt x="305" y="141"/>
                </a:cubicBezTo>
                <a:cubicBezTo>
                  <a:pt x="217" y="182"/>
                  <a:pt x="217" y="182"/>
                  <a:pt x="217" y="182"/>
                </a:cubicBezTo>
                <a:cubicBezTo>
                  <a:pt x="217" y="183"/>
                  <a:pt x="217" y="183"/>
                  <a:pt x="217" y="183"/>
                </a:cubicBezTo>
                <a:cubicBezTo>
                  <a:pt x="212" y="185"/>
                  <a:pt x="208" y="190"/>
                  <a:pt x="208" y="196"/>
                </a:cubicBezTo>
                <a:close/>
                <a:moveTo>
                  <a:pt x="183" y="196"/>
                </a:moveTo>
                <a:cubicBezTo>
                  <a:pt x="183" y="190"/>
                  <a:pt x="179" y="185"/>
                  <a:pt x="174" y="183"/>
                </a:cubicBezTo>
                <a:cubicBezTo>
                  <a:pt x="174" y="183"/>
                  <a:pt x="174" y="183"/>
                  <a:pt x="174" y="183"/>
                </a:cubicBezTo>
                <a:cubicBezTo>
                  <a:pt x="86" y="141"/>
                  <a:pt x="86" y="141"/>
                  <a:pt x="86" y="141"/>
                </a:cubicBezTo>
                <a:cubicBezTo>
                  <a:pt x="86" y="141"/>
                  <a:pt x="86" y="141"/>
                  <a:pt x="86" y="141"/>
                </a:cubicBezTo>
                <a:cubicBezTo>
                  <a:pt x="79" y="137"/>
                  <a:pt x="70" y="135"/>
                  <a:pt x="61" y="135"/>
                </a:cubicBezTo>
                <a:cubicBezTo>
                  <a:pt x="27" y="135"/>
                  <a:pt x="0" y="162"/>
                  <a:pt x="0" y="196"/>
                </a:cubicBezTo>
                <a:cubicBezTo>
                  <a:pt x="0" y="229"/>
                  <a:pt x="27" y="257"/>
                  <a:pt x="61" y="257"/>
                </a:cubicBezTo>
                <a:cubicBezTo>
                  <a:pt x="70" y="257"/>
                  <a:pt x="79" y="254"/>
                  <a:pt x="86" y="251"/>
                </a:cubicBezTo>
                <a:cubicBezTo>
                  <a:pt x="86" y="251"/>
                  <a:pt x="86" y="251"/>
                  <a:pt x="86" y="251"/>
                </a:cubicBezTo>
                <a:cubicBezTo>
                  <a:pt x="174" y="209"/>
                  <a:pt x="174" y="209"/>
                  <a:pt x="174" y="209"/>
                </a:cubicBezTo>
                <a:cubicBezTo>
                  <a:pt x="174" y="209"/>
                  <a:pt x="174" y="209"/>
                  <a:pt x="174" y="209"/>
                </a:cubicBezTo>
                <a:cubicBezTo>
                  <a:pt x="179" y="207"/>
                  <a:pt x="183" y="202"/>
                  <a:pt x="183" y="19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5326E-3DAE-4BFC-8727-912F3EBC2BDF}"/>
              </a:ext>
            </a:extLst>
          </p:cNvPr>
          <p:cNvSpPr txBox="1"/>
          <p:nvPr userDrawn="1"/>
        </p:nvSpPr>
        <p:spPr>
          <a:xfrm>
            <a:off x="1058788" y="6590620"/>
            <a:ext cx="3291269" cy="267380"/>
          </a:xfrm>
          <a:prstGeom prst="rect">
            <a:avLst/>
          </a:prstGeom>
        </p:spPr>
        <p:txBody>
          <a:bodyPr lIns="0" rIns="0"/>
          <a:lstStyle>
            <a:defPPr>
              <a:defRPr lang="en-US"/>
            </a:defPPr>
            <a:lvl1pPr algn="r">
              <a:defRPr sz="900"/>
            </a:lvl1pPr>
          </a:lstStyle>
          <a:p>
            <a:pPr lvl="0" algn="l"/>
            <a:r>
              <a:rPr lang="en-US" sz="800" dirty="0"/>
              <a:t>Copyright © 2024 Blue Yonder, Inc. All rights reserved.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3551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82" r:id="rId9"/>
    <p:sldLayoutId id="2147483669" r:id="rId10"/>
    <p:sldLayoutId id="2147483670" r:id="rId11"/>
    <p:sldLayoutId id="2147483672" r:id="rId12"/>
    <p:sldLayoutId id="2147483671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2"/>
        </a:buClr>
        <a:buSzPct val="120000"/>
        <a:buFont typeface="Arial" panose="020B0604020202020204" pitchFamily="34" charset="0"/>
        <a:buNone/>
        <a:defRPr sz="2000" b="1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228600" indent="-223838" algn="l" defTabSz="4572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2"/>
        </a:buClr>
        <a:buSzPct val="120000"/>
        <a:buFont typeface="Arial" panose="020B0604020202020204" pitchFamily="34" charset="0"/>
        <a:buChar char="•"/>
        <a:tabLst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515938" indent="-228600" algn="l" defTabSz="4572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2"/>
        </a:buClr>
        <a:buSzPct val="120000"/>
        <a:buFont typeface="Arial" panose="020B0604020202020204" pitchFamily="34" charset="0"/>
        <a:buChar char="•"/>
        <a:tabLst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803275" indent="-227013" algn="l" defTabSz="4572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2"/>
        </a:buClr>
        <a:buSzPct val="120000"/>
        <a:buFont typeface="Arial" panose="020B0604020202020204" pitchFamily="34" charset="0"/>
        <a:buChar char="•"/>
        <a:tabLst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084263" indent="-225425" algn="l" defTabSz="4572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2"/>
        </a:buClr>
        <a:buSzPct val="120000"/>
        <a:buFont typeface="Arial" panose="020B0604020202020204" pitchFamily="34" charset="0"/>
        <a:buChar char="•"/>
        <a:tabLst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6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userDrawn="1">
          <p15:clr>
            <a:srgbClr val="F26B43"/>
          </p15:clr>
        </p15:guide>
        <p15:guide id="4" pos="384" userDrawn="1">
          <p15:clr>
            <a:srgbClr val="F26B43"/>
          </p15:clr>
        </p15:guide>
        <p15:guide id="5" pos="7680" userDrawn="1">
          <p15:clr>
            <a:srgbClr val="F26B43"/>
          </p15:clr>
        </p15:guide>
        <p15:guide id="6" orient="horz" pos="4320" userDrawn="1">
          <p15:clr>
            <a:srgbClr val="F26B43"/>
          </p15:clr>
        </p15:guide>
        <p15:guide id="8" orient="horz" pos="1200" userDrawn="1">
          <p15:clr>
            <a:srgbClr val="F26B43"/>
          </p15:clr>
        </p15:guide>
        <p15:guide id="9" orient="horz" pos="2568" userDrawn="1">
          <p15:clr>
            <a:srgbClr val="F26B43"/>
          </p15:clr>
        </p15:guide>
        <p15:guide id="10" pos="7296" userDrawn="1">
          <p15:clr>
            <a:srgbClr val="F26B43"/>
          </p15:clr>
        </p15:guide>
        <p15:guide id="1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C32C-46C9-71C0-6780-AB9F8081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706" y="1226520"/>
            <a:ext cx="7600655" cy="3774024"/>
          </a:xfrm>
        </p:spPr>
        <p:txBody>
          <a:bodyPr/>
          <a:lstStyle/>
          <a:p>
            <a:r>
              <a:rPr lang="en-US" sz="4000" dirty="0">
                <a:solidFill>
                  <a:schemeClr val="tx2"/>
                </a:solidFill>
              </a:rPr>
              <a:t>Hemanth Krishna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Software Engineer Intern at Blue Yonder – Product Development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Graduate Student at The University of Texas at Dallas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Ex-Software Engineer at Amagi</a:t>
            </a:r>
          </a:p>
        </p:txBody>
      </p:sp>
      <p:pic>
        <p:nvPicPr>
          <p:cNvPr id="4" name="Picture 3" descr="A person in a suit smiling&#10;&#10;Description automatically generated">
            <a:extLst>
              <a:ext uri="{FF2B5EF4-FFF2-40B4-BE49-F238E27FC236}">
                <a16:creationId xmlns:a16="http://schemas.microsoft.com/office/drawing/2014/main" id="{1EEB0A2B-811A-6387-2D00-7CB9FF2D8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68" y="1226520"/>
            <a:ext cx="3657600" cy="36576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73424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EC5064-ED0F-59A8-6A90-3197DBAD6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9926" cy="632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4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0ECF-BDBC-BDED-A8EA-18ED5F4BC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69" y="578520"/>
            <a:ext cx="10700471" cy="82296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Difference between UI directly calling the Backend API vs UI calling the BFF which in turn calls the Backend API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376652-B107-85ED-2E06-ED18ECF8A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69" y="1871108"/>
            <a:ext cx="4386695" cy="15578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7EBA40-B341-8641-1167-354267802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68" y="4038610"/>
            <a:ext cx="6695399" cy="174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4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A23BC-D0CC-6AB2-AAA5-30C7644C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Let’s try to understand the workflow of BFF with Add Products from Catalog API that I have implemented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61DFB-77A0-99AD-1275-3D2C7095D437}"/>
              </a:ext>
            </a:extLst>
          </p:cNvPr>
          <p:cNvSpPr txBox="1"/>
          <p:nvPr/>
        </p:nvSpPr>
        <p:spPr>
          <a:xfrm>
            <a:off x="544596" y="1481328"/>
            <a:ext cx="1110280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User Interaction: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The process begins when the user selects "Add Products from Catalog" and clicks on the "Show Products" button.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API Calls via Custom Hooks: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Upon clicking the button, the UI triggers specific API calls using custom hooks implemented with TanStack Query, specifically useSelectFromCatalogAPI.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This custom hook is responsible for managing data submission, handling errors, and efficiently managing the API call lifecycle.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Handling Query Success: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Once the API query is successful, the workflow shifts to the Redux Toolkit. An action is dispatched with a payload, which, in this case, is an object containing the number of weeks.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This action communicates with the Backend for Frontend (BFF) service.</a:t>
            </a:r>
          </a:p>
        </p:txBody>
      </p:sp>
    </p:spTree>
    <p:extLst>
      <p:ext uri="{BB962C8B-B14F-4D97-AF65-F5344CB8AC3E}">
        <p14:creationId xmlns:p14="http://schemas.microsoft.com/office/powerpoint/2010/main" val="398782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7C8C84D-CED8-A573-77E1-491B9108E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69" y="578520"/>
            <a:ext cx="11007264" cy="82296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Let’s try to understand the workflow of BFF with Add Products from Catalog API that I have implemented continue…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572AD4-4809-5969-2B77-AE1D1D93470A}"/>
              </a:ext>
            </a:extLst>
          </p:cNvPr>
          <p:cNvSpPr txBox="1"/>
          <p:nvPr/>
        </p:nvSpPr>
        <p:spPr>
          <a:xfrm>
            <a:off x="544596" y="1975104"/>
            <a:ext cx="1110280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Backend for Frontend (BFF) Processing: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Instead of directly interacting with the backend API, the UI communicates with the BFF.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The BFF takes the incoming request body, modifies necessary parameters such as query parameters (e.g., limit, offset), and restructures the request body to meet the backend API’s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The BFF then forwards the adjusted request to the actual backend API.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Backend API Interaction: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The backend API processes the request and sends a response back to the BFF.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The BFF returns this response to the Micro Frontend (MFE) component.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26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F20CD5-9E34-B50E-8FAE-646662DAA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69" y="578520"/>
            <a:ext cx="11007264" cy="82296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Let’s try to understand the workflow of BFF with Add Products from Catalog API that I have implemented continue…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D9E59-FE0C-5204-29A3-5E89C1F6601D}"/>
              </a:ext>
            </a:extLst>
          </p:cNvPr>
          <p:cNvSpPr txBox="1"/>
          <p:nvPr/>
        </p:nvSpPr>
        <p:spPr>
          <a:xfrm>
            <a:off x="544596" y="1975104"/>
            <a:ext cx="1110280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State Management and UI Update: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Upon receiving the JSON response without errors, the Redux store's state is updated accordingly.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Specifically, the item details are updated with 14 products, which are then rendered on the UI as per the updated state.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Final UI Rendering: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The UI reflects the new state, displaying the updated list of products to the user, thereby completing the workflow.</a:t>
            </a:r>
          </a:p>
        </p:txBody>
      </p:sp>
    </p:spTree>
    <p:extLst>
      <p:ext uri="{BB962C8B-B14F-4D97-AF65-F5344CB8AC3E}">
        <p14:creationId xmlns:p14="http://schemas.microsoft.com/office/powerpoint/2010/main" val="156781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0723B1-1E59-B10C-F11A-61223933BA19}"/>
              </a:ext>
            </a:extLst>
          </p:cNvPr>
          <p:cNvSpPr txBox="1"/>
          <p:nvPr/>
        </p:nvSpPr>
        <p:spPr>
          <a:xfrm>
            <a:off x="608076" y="2565407"/>
            <a:ext cx="33009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AvailableProductsInfo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AvailableProducts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ProductsAddBody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RegisteredProducts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SelectHistoryMethod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SelectAssortmentMethod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8E87CC-7D43-EA86-479A-5D2C9E403D3B}"/>
              </a:ext>
            </a:extLst>
          </p:cNvPr>
          <p:cNvSpPr txBox="1"/>
          <p:nvPr/>
        </p:nvSpPr>
        <p:spPr>
          <a:xfrm>
            <a:off x="1005840" y="4989284"/>
            <a:ext cx="10378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All components are developed in strict accordance with Blue Yonder standards, ensuring that the codebase is fully scalable and readily adaptable to accommodate future expansion and evolving requirements.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EAAE69-5B3B-A6BB-1F74-6FA9F60C2F73}"/>
              </a:ext>
            </a:extLst>
          </p:cNvPr>
          <p:cNvSpPr txBox="1"/>
          <p:nvPr/>
        </p:nvSpPr>
        <p:spPr>
          <a:xfrm>
            <a:off x="7644384" y="2452858"/>
            <a:ext cx="4401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getProductsFromCatalogController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getProductsFromHistoryController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89595E-949C-BAE4-E3D9-551AD6A55F4C}"/>
              </a:ext>
            </a:extLst>
          </p:cNvPr>
          <p:cNvSpPr txBox="1"/>
          <p:nvPr/>
        </p:nvSpPr>
        <p:spPr>
          <a:xfrm>
            <a:off x="2830068" y="1990336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PLAN-CASSORT-MFE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013B77-397E-FFDB-0F4C-01374FC2F104}"/>
              </a:ext>
            </a:extLst>
          </p:cNvPr>
          <p:cNvSpPr txBox="1"/>
          <p:nvPr/>
        </p:nvSpPr>
        <p:spPr>
          <a:xfrm>
            <a:off x="8689848" y="1990336"/>
            <a:ext cx="260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PLAN-CASSORT-BFF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499E5-763F-DBA3-EF79-ACAE4A9EF889}"/>
              </a:ext>
            </a:extLst>
          </p:cNvPr>
          <p:cNvSpPr txBox="1"/>
          <p:nvPr/>
        </p:nvSpPr>
        <p:spPr>
          <a:xfrm>
            <a:off x="420624" y="506152"/>
            <a:ext cx="587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Total Components Developed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B014A3-C55C-F887-B1F8-22624D114E34}"/>
              </a:ext>
            </a:extLst>
          </p:cNvPr>
          <p:cNvSpPr txBox="1"/>
          <p:nvPr/>
        </p:nvSpPr>
        <p:spPr>
          <a:xfrm>
            <a:off x="4075176" y="2565407"/>
            <a:ext cx="3569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SelectCatalogMethod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SelectHistoryMethod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ProductsAddHeader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ProductsAddHeader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styledComponents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AddProductsDroppedProduct</a:t>
            </a:r>
          </a:p>
        </p:txBody>
      </p:sp>
    </p:spTree>
    <p:extLst>
      <p:ext uri="{BB962C8B-B14F-4D97-AF65-F5344CB8AC3E}">
        <p14:creationId xmlns:p14="http://schemas.microsoft.com/office/powerpoint/2010/main" val="315089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4F2A-B50E-5B03-D4F7-5B1B10780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Learnings: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0BA7E-40A4-6F84-55C4-4D7D151161B0}"/>
              </a:ext>
            </a:extLst>
          </p:cNvPr>
          <p:cNvSpPr txBox="1"/>
          <p:nvPr/>
        </p:nvSpPr>
        <p:spPr>
          <a:xfrm>
            <a:off x="592369" y="1401480"/>
            <a:ext cx="1100726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UI/UX Design Integration: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Developed a dynamic and user-friendly "Add Products Dialog" with smooth transitions, enhancing the overall user experience.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Backend Integration: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Gained experience in integrating frontend components with Backend APIs to fetch and display data based on user inputs.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Dynamic Component Management: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Successfully implemented a flexible dialog with multiple product addition methods, showcasing the ability to manage different UI components dynamically.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End-to-End Feature Development: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Learned the process of taking a feature from conceptualization through to implementation, including UI design, backend interaction, and final integration into the larger application.</a:t>
            </a:r>
          </a:p>
        </p:txBody>
      </p:sp>
    </p:spTree>
    <p:extLst>
      <p:ext uri="{BB962C8B-B14F-4D97-AF65-F5344CB8AC3E}">
        <p14:creationId xmlns:p14="http://schemas.microsoft.com/office/powerpoint/2010/main" val="38112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erson in a suit smiling&#10;&#10;Description automatically generated">
            <a:extLst>
              <a:ext uri="{FF2B5EF4-FFF2-40B4-BE49-F238E27FC236}">
                <a16:creationId xmlns:a16="http://schemas.microsoft.com/office/drawing/2014/main" id="{E48E33C8-DC4D-A577-6EBD-7B07EE344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67" y="2381650"/>
            <a:ext cx="1828800" cy="1828800"/>
          </a:xfrm>
          <a:prstGeom prst="ellipse">
            <a:avLst/>
          </a:prstGeom>
        </p:spPr>
      </p:pic>
      <p:pic>
        <p:nvPicPr>
          <p:cNvPr id="16" name="Picture 15" descr="A person in a blue shirt">
            <a:extLst>
              <a:ext uri="{FF2B5EF4-FFF2-40B4-BE49-F238E27FC236}">
                <a16:creationId xmlns:a16="http://schemas.microsoft.com/office/drawing/2014/main" id="{034361B2-C9AD-BE27-CB0E-AAD0047FE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67" y="4492352"/>
            <a:ext cx="1828800" cy="1828800"/>
          </a:xfrm>
          <a:prstGeom prst="ellipse">
            <a:avLst/>
          </a:prstGeom>
        </p:spPr>
      </p:pic>
      <p:pic>
        <p:nvPicPr>
          <p:cNvPr id="17" name="Picture 16" descr="A person wearing a black shirt and a necklace&#10;&#10;Description automatically generated">
            <a:extLst>
              <a:ext uri="{FF2B5EF4-FFF2-40B4-BE49-F238E27FC236}">
                <a16:creationId xmlns:a16="http://schemas.microsoft.com/office/drawing/2014/main" id="{F551B6EE-4770-A2F7-361B-98819F70E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1198" y="2381650"/>
            <a:ext cx="1828800" cy="1828800"/>
          </a:xfrm>
          <a:prstGeom prst="ellipse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73D737E-626E-FF0F-8F74-D0D4B8B669BF}"/>
              </a:ext>
            </a:extLst>
          </p:cNvPr>
          <p:cNvSpPr txBox="1"/>
          <p:nvPr/>
        </p:nvSpPr>
        <p:spPr>
          <a:xfrm>
            <a:off x="2375071" y="3065218"/>
            <a:ext cx="27706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Mr. Prakash Acharya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8831D7-E4A5-FE3C-01A9-716511843A87}"/>
              </a:ext>
            </a:extLst>
          </p:cNvPr>
          <p:cNvSpPr txBox="1"/>
          <p:nvPr/>
        </p:nvSpPr>
        <p:spPr>
          <a:xfrm>
            <a:off x="7046297" y="3065218"/>
            <a:ext cx="27531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Ms. Bethany LeClair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43B874-540A-02FF-D6F1-383BE4CAC8DA}"/>
              </a:ext>
            </a:extLst>
          </p:cNvPr>
          <p:cNvSpPr txBox="1"/>
          <p:nvPr/>
        </p:nvSpPr>
        <p:spPr>
          <a:xfrm>
            <a:off x="2375071" y="5176334"/>
            <a:ext cx="2185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Mr. Ravi Sajja</a:t>
            </a:r>
          </a:p>
        </p:txBody>
      </p:sp>
      <p:pic>
        <p:nvPicPr>
          <p:cNvPr id="31" name="Picture 30" descr="A person with a beard and mustache wearing a striped shirt&#10;&#10;Description automatically generated">
            <a:extLst>
              <a:ext uri="{FF2B5EF4-FFF2-40B4-BE49-F238E27FC236}">
                <a16:creationId xmlns:a16="http://schemas.microsoft.com/office/drawing/2014/main" id="{D5A68695-8436-87B3-9916-8F8762BFA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1198" y="4492352"/>
            <a:ext cx="1828800" cy="1828800"/>
          </a:xfrm>
          <a:prstGeom prst="ellipse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B4C8E62-873A-FFF5-A531-E2947B7747E5}"/>
              </a:ext>
            </a:extLst>
          </p:cNvPr>
          <p:cNvSpPr txBox="1"/>
          <p:nvPr/>
        </p:nvSpPr>
        <p:spPr>
          <a:xfrm>
            <a:off x="7046297" y="5158876"/>
            <a:ext cx="23377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Mr. Rameshbabu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Pallapati 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4F511912-E447-2339-FBC9-D86D5A07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67" y="536848"/>
            <a:ext cx="11121473" cy="1328528"/>
          </a:xfrm>
        </p:spPr>
        <p:txBody>
          <a:bodyPr/>
          <a:lstStyle/>
          <a:p>
            <a:pPr algn="ctr"/>
            <a:r>
              <a:rPr lang="en-US" sz="2400" b="0" i="0" dirty="0">
                <a:solidFill>
                  <a:schemeClr val="accent1"/>
                </a:solidFill>
                <a:effectLst/>
                <a:latin typeface="Google Sans"/>
              </a:rPr>
              <a:t>To everyone at Blue Yonder: It's always an adventure around here because of you!.</a:t>
            </a:r>
            <a:br>
              <a:rPr lang="en-US" sz="2400" b="0" i="0" dirty="0">
                <a:solidFill>
                  <a:schemeClr val="accent1"/>
                </a:solidFill>
                <a:effectLst/>
                <a:latin typeface="Google Sans"/>
              </a:rPr>
            </a:br>
            <a:r>
              <a:rPr lang="en-US" sz="2400" b="0" i="0" dirty="0">
                <a:solidFill>
                  <a:schemeClr val="accent1"/>
                </a:solidFill>
                <a:effectLst/>
                <a:latin typeface="Google Sans"/>
              </a:rPr>
              <a:t>I </a:t>
            </a:r>
            <a:r>
              <a:rPr lang="en-US" sz="2400" b="0" dirty="0">
                <a:solidFill>
                  <a:schemeClr val="accent1"/>
                </a:solidFill>
                <a:latin typeface="Google Sans"/>
              </a:rPr>
              <a:t>t</a:t>
            </a:r>
            <a:r>
              <a:rPr lang="en-US" sz="2400" b="0" i="0" dirty="0">
                <a:solidFill>
                  <a:schemeClr val="accent1"/>
                </a:solidFill>
                <a:effectLst/>
                <a:latin typeface="Google Sans"/>
              </a:rPr>
              <a:t>hank you so much for making things interesting!</a:t>
            </a:r>
            <a:br>
              <a:rPr lang="en-US" sz="2400" b="0" i="0" dirty="0">
                <a:solidFill>
                  <a:schemeClr val="accent1"/>
                </a:solidFill>
                <a:effectLst/>
                <a:latin typeface="Google Sans"/>
              </a:rPr>
            </a:br>
            <a:r>
              <a:rPr lang="en-US" sz="2400" b="0" i="0" dirty="0">
                <a:solidFill>
                  <a:schemeClr val="accent1"/>
                </a:solidFill>
                <a:effectLst/>
                <a:latin typeface="Google Sans"/>
              </a:rPr>
              <a:t>Special thanks to the below for playing an important role </a:t>
            </a:r>
            <a:r>
              <a:rPr lang="en-US" sz="2400" b="0" dirty="0">
                <a:solidFill>
                  <a:schemeClr val="accent1"/>
                </a:solidFill>
                <a:latin typeface="Google Sans"/>
              </a:rPr>
              <a:t>in</a:t>
            </a:r>
            <a:r>
              <a:rPr lang="en-US" sz="2400" b="0" i="0" dirty="0">
                <a:solidFill>
                  <a:schemeClr val="accent1"/>
                </a:solidFill>
                <a:effectLst/>
                <a:latin typeface="Google Sans"/>
              </a:rPr>
              <a:t> my journey at Blue Yonder.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48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14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B43E7-1231-8ECE-388D-846464C96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69" y="578520"/>
            <a:ext cx="7847543" cy="765648"/>
          </a:xfrm>
        </p:spPr>
        <p:txBody>
          <a:bodyPr/>
          <a:lstStyle/>
          <a:p>
            <a:r>
              <a:rPr lang="en-US" sz="4400" dirty="0">
                <a:solidFill>
                  <a:schemeClr val="tx2"/>
                </a:solidFill>
                <a:latin typeface="Google Sans"/>
              </a:rPr>
              <a:t>Technologies Used at Blue Yonder</a:t>
            </a:r>
          </a:p>
        </p:txBody>
      </p:sp>
      <p:pic>
        <p:nvPicPr>
          <p:cNvPr id="4" name="Picture 3" descr="A blue and white symbol&#10;&#10;Description automatically generated">
            <a:extLst>
              <a:ext uri="{FF2B5EF4-FFF2-40B4-BE49-F238E27FC236}">
                <a16:creationId xmlns:a16="http://schemas.microsoft.com/office/drawing/2014/main" id="{8C6CF811-C0F3-D016-CAAD-7E260A0A0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556" y="3282696"/>
            <a:ext cx="1828800" cy="1585972"/>
          </a:xfrm>
          <a:prstGeom prst="rect">
            <a:avLst/>
          </a:prstGeom>
        </p:spPr>
      </p:pic>
      <p:pic>
        <p:nvPicPr>
          <p:cNvPr id="6" name="Picture 5" descr="A group of colorful logos&#10;&#10;Description automatically generated">
            <a:extLst>
              <a:ext uri="{FF2B5EF4-FFF2-40B4-BE49-F238E27FC236}">
                <a16:creationId xmlns:a16="http://schemas.microsoft.com/office/drawing/2014/main" id="{4C8AD3AD-0A4E-8045-5712-5DFFE6E36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481" y="1227744"/>
            <a:ext cx="3486150" cy="1685925"/>
          </a:xfrm>
          <a:prstGeom prst="rect">
            <a:avLst/>
          </a:prstGeom>
        </p:spPr>
      </p:pic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79EB7CC7-97C5-CF2F-F475-8B9282ECC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556" y="3161282"/>
            <a:ext cx="1828800" cy="1828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20CB2E-4291-A521-A0DE-9DA8679B4465}"/>
              </a:ext>
            </a:extLst>
          </p:cNvPr>
          <p:cNvSpPr txBox="1"/>
          <p:nvPr/>
        </p:nvSpPr>
        <p:spPr>
          <a:xfrm>
            <a:off x="592369" y="1581912"/>
            <a:ext cx="55036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Google Sans"/>
              </a:rPr>
              <a:t>HTML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Google Sans"/>
              </a:rPr>
              <a:t>CSS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Google Sans"/>
              </a:rPr>
              <a:t>JavaScript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Google Sans"/>
              </a:rPr>
              <a:t>ReactJS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Google Sans"/>
              </a:rPr>
              <a:t>Redux Toolkit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Google Sans"/>
              </a:rPr>
              <a:t>MaterialUI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Google Sans"/>
              </a:rPr>
              <a:t>TanStack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/>
                </a:solidFill>
                <a:latin typeface="Google Sans"/>
              </a:rPr>
              <a:t>Java</a:t>
            </a:r>
          </a:p>
        </p:txBody>
      </p:sp>
      <p:pic>
        <p:nvPicPr>
          <p:cNvPr id="11" name="Picture 10" descr="A logo of a beach&#10;&#10;Description automatically generated">
            <a:extLst>
              <a:ext uri="{FF2B5EF4-FFF2-40B4-BE49-F238E27FC236}">
                <a16:creationId xmlns:a16="http://schemas.microsoft.com/office/drawing/2014/main" id="{9D7B6241-C0DA-26EF-7858-3AE68CEF6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7756" y="4868668"/>
            <a:ext cx="1828800" cy="1828800"/>
          </a:xfrm>
          <a:prstGeom prst="rect">
            <a:avLst/>
          </a:prstGeom>
        </p:spPr>
      </p:pic>
      <p:pic>
        <p:nvPicPr>
          <p:cNvPr id="15" name="Picture 14" descr="A purple logo with dots&#10;&#10;Description automatically generated">
            <a:extLst>
              <a:ext uri="{FF2B5EF4-FFF2-40B4-BE49-F238E27FC236}">
                <a16:creationId xmlns:a16="http://schemas.microsoft.com/office/drawing/2014/main" id="{775654EB-C73C-AA75-A8A7-92D0022749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5156" y="5237695"/>
            <a:ext cx="1371600" cy="123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8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7784-68B9-77F5-AEA1-351D0D6A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Cognitive Assortment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493F05-349F-5C76-FA63-D168D89AE706}"/>
              </a:ext>
            </a:extLst>
          </p:cNvPr>
          <p:cNvSpPr txBox="1"/>
          <p:nvPr/>
        </p:nvSpPr>
        <p:spPr>
          <a:xfrm>
            <a:off x="484632" y="1401480"/>
            <a:ext cx="11115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The Cognitive Assortment Solution is a sophisticated, visually driven, and user-friendly platform designed to create consumer-centric product assortments.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It offers extensive configurability to meet diverse business needs while ensuring seamless interoperability across cross-functional workflows.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This solution empowers businesses to optimize their assortments effectively, enhancing decision-making and aligning with consumer preferences.</a:t>
            </a:r>
          </a:p>
        </p:txBody>
      </p:sp>
    </p:spTree>
    <p:extLst>
      <p:ext uri="{BB962C8B-B14F-4D97-AF65-F5344CB8AC3E}">
        <p14:creationId xmlns:p14="http://schemas.microsoft.com/office/powerpoint/2010/main" val="284829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03BA-16F8-C946-BE6D-B9163E225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69" y="406762"/>
            <a:ext cx="11007264" cy="509616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Add Products Dialog in Cognitive Assortment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65B03C-EB59-4283-3B59-EE6E39CDFD30}"/>
              </a:ext>
            </a:extLst>
          </p:cNvPr>
          <p:cNvSpPr txBox="1"/>
          <p:nvPr/>
        </p:nvSpPr>
        <p:spPr>
          <a:xfrm>
            <a:off x="592368" y="1074509"/>
            <a:ext cx="11007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 have developed the </a:t>
            </a:r>
            <a:r>
              <a:rPr lang="en-US" b="1" dirty="0">
                <a:solidFill>
                  <a:schemeClr val="tx2"/>
                </a:solidFill>
              </a:rPr>
              <a:t>Add Products Dialog</a:t>
            </a:r>
            <a:r>
              <a:rPr lang="en-US" dirty="0">
                <a:solidFill>
                  <a:schemeClr val="tx2"/>
                </a:solidFill>
              </a:rPr>
              <a:t> as part of the Cognitive Assortment feature. This dialog is activated when the user clicks the "Add Products" button. Below is a detailed breakdown of the dialog's structure and functionality:</a:t>
            </a:r>
          </a:p>
          <a:p>
            <a:endParaRPr lang="en-US" sz="2800" b="1" dirty="0">
              <a:solidFill>
                <a:schemeClr val="tx2"/>
              </a:solidFill>
            </a:endParaRPr>
          </a:p>
          <a:p>
            <a:r>
              <a:rPr lang="en-US" sz="2800" b="1" dirty="0">
                <a:solidFill>
                  <a:schemeClr val="tx2"/>
                </a:solidFill>
              </a:rPr>
              <a:t>Dialog Activation &amp; Transition: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Upon clicking the "Add Products" button, the dialog is displayed with a smooth transition effect.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The dialog features a header that includes a close icon. Clicking the close icon will exit the dialog.</a:t>
            </a:r>
          </a:p>
          <a:p>
            <a:endParaRPr lang="en-US" b="1" dirty="0">
              <a:solidFill>
                <a:schemeClr val="tx2"/>
              </a:solidFill>
            </a:endParaRPr>
          </a:p>
          <a:p>
            <a:r>
              <a:rPr lang="en-US" sz="2800" b="1" dirty="0">
                <a:solidFill>
                  <a:schemeClr val="tx2"/>
                </a:solidFill>
              </a:rPr>
              <a:t>Toolbar &amp; Method Selection: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The dialog includes a dynamic toolbar where users can choose from three distinct methods for adding products: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Add Products from History</a:t>
            </a:r>
            <a:endParaRPr lang="en-US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Add Products from Assortment</a:t>
            </a:r>
            <a:endParaRPr lang="en-US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Add Products from Catalog</a:t>
            </a:r>
            <a:endParaRPr lang="en-US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Each method presents unique input fields and user interfaces based on the selected option.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After entering the necessary inputs and clicking the "Show Products" button, the available products are fetched from the Backend API and displayed in the "Available Products" section.</a:t>
            </a:r>
          </a:p>
        </p:txBody>
      </p:sp>
    </p:spTree>
    <p:extLst>
      <p:ext uri="{BB962C8B-B14F-4D97-AF65-F5344CB8AC3E}">
        <p14:creationId xmlns:p14="http://schemas.microsoft.com/office/powerpoint/2010/main" val="206219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143D-B2CE-6AF0-0395-DD281BD2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69" y="386496"/>
            <a:ext cx="11007264" cy="82296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Add Products Dialog in Cognitive Assortment continue…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E4C5DF-3B6E-01EC-63A9-F537F1B37007}"/>
              </a:ext>
            </a:extLst>
          </p:cNvPr>
          <p:cNvSpPr txBox="1"/>
          <p:nvPr/>
        </p:nvSpPr>
        <p:spPr>
          <a:xfrm>
            <a:off x="592367" y="979907"/>
            <a:ext cx="1100726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Main Dialog Body Structure:</a:t>
            </a:r>
          </a:p>
          <a:p>
            <a:r>
              <a:rPr lang="en-US" dirty="0">
                <a:solidFill>
                  <a:schemeClr val="tx2"/>
                </a:solidFill>
              </a:rPr>
              <a:t>The main body of the dialog is divided into three key sections: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Vertical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This section allows users to filter the available products based on various criteria like Attributes or type of products, ensuring they can quickly find the products they need.</a:t>
            </a:r>
          </a:p>
          <a:p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Available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Displays all the products retrieved from the Backend API. Users can browse through the entire list of available products in this section.</a:t>
            </a:r>
          </a:p>
          <a:p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Selected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Here, users can drag and drop the products they wish to add to the assortment. This section provides an intuitive way for users to build their desired product assortment.</a:t>
            </a: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r>
              <a:rPr lang="en-US" sz="2800" b="1" dirty="0">
                <a:solidFill>
                  <a:schemeClr val="tx2"/>
                </a:solidFill>
              </a:rPr>
              <a:t>Dialog Footer:</a:t>
            </a:r>
          </a:p>
          <a:p>
            <a:r>
              <a:rPr lang="en-US" dirty="0">
                <a:solidFill>
                  <a:schemeClr val="tx2"/>
                </a:solidFill>
              </a:rPr>
              <a:t>This section consists of a “cancel” button and an “Add To Line” button allowing users to either cancel adding the products to the assortment or add the products to the assortment which are in selected products.</a:t>
            </a:r>
          </a:p>
        </p:txBody>
      </p:sp>
    </p:spTree>
    <p:extLst>
      <p:ext uri="{BB962C8B-B14F-4D97-AF65-F5344CB8AC3E}">
        <p14:creationId xmlns:p14="http://schemas.microsoft.com/office/powerpoint/2010/main" val="361652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8C725B-AC37-5979-252E-0B2BAF07F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" y="0"/>
            <a:ext cx="12179926" cy="632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0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E81E99-3C6D-6AA3-AB89-5F857FBE6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79926" cy="633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8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1E4334-65B1-DA55-8FDE-8909FF05E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9926" cy="633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04BF1A-C8C9-23B7-7BE4-9524CE548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9926" cy="632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9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ueYonder">
  <a:themeElements>
    <a:clrScheme name="jda-BlueYonder">
      <a:dk1>
        <a:srgbClr val="231F20"/>
      </a:dk1>
      <a:lt1>
        <a:srgbClr val="FFFFFF"/>
      </a:lt1>
      <a:dk2>
        <a:srgbClr val="28B6E9"/>
      </a:dk2>
      <a:lt2>
        <a:srgbClr val="F1F1F2"/>
      </a:lt2>
      <a:accent1>
        <a:srgbClr val="28B6E9"/>
      </a:accent1>
      <a:accent2>
        <a:srgbClr val="011647"/>
      </a:accent2>
      <a:accent3>
        <a:srgbClr val="81BB41"/>
      </a:accent3>
      <a:accent4>
        <a:srgbClr val="E75424"/>
      </a:accent4>
      <a:accent5>
        <a:srgbClr val="993399"/>
      </a:accent5>
      <a:accent6>
        <a:srgbClr val="E6E7E8"/>
      </a:accent6>
      <a:hlink>
        <a:srgbClr val="28B6E9"/>
      </a:hlink>
      <a:folHlink>
        <a:srgbClr val="011647"/>
      </a:folHlink>
    </a:clrScheme>
    <a:fontScheme name="jda">
      <a:majorFont>
        <a:latin typeface="Constant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1F9A1336-0090-410E-B450-735B922D7476}" vid="{713FB414-2217-4905-A69F-E4D6DB847B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4233135A7A8C448D88A9F04E35E5FD" ma:contentTypeVersion="15" ma:contentTypeDescription="Create a new document." ma:contentTypeScope="" ma:versionID="f46437f80aea3920b6ab5bd91a7573a5">
  <xsd:schema xmlns:xsd="http://www.w3.org/2001/XMLSchema" xmlns:xs="http://www.w3.org/2001/XMLSchema" xmlns:p="http://schemas.microsoft.com/office/2006/metadata/properties" xmlns:ns2="4dd6ead0-0694-4fe3-a361-4bcd3940bb88" xmlns:ns3="d5814f82-ee58-454b-8fcd-cf701535f382" xmlns:ns4="be682e03-252a-4dfa-99ab-71d1335b4cc5" targetNamespace="http://schemas.microsoft.com/office/2006/metadata/properties" ma:root="true" ma:fieldsID="936b3866e0b510f2f4157e60afdac1b5" ns2:_="" ns3:_="" ns4:_="">
    <xsd:import namespace="4dd6ead0-0694-4fe3-a361-4bcd3940bb88"/>
    <xsd:import namespace="d5814f82-ee58-454b-8fcd-cf701535f382"/>
    <xsd:import namespace="be682e03-252a-4dfa-99ab-71d1335b4c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d6ead0-0694-4fe3-a361-4bcd3940bb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38ccdd9c-cef3-4393-958d-0e87190aa85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814f82-ee58-454b-8fcd-cf701535f38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682e03-252a-4dfa-99ab-71d1335b4cc5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1e3cd7dd-6605-4963-8fa7-0bfb989a3d8e}" ma:internalName="TaxCatchAll" ma:showField="CatchAllData" ma:web="d5814f82-ee58-454b-8fcd-cf701535f38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CEDD6D-3C58-4D1E-A83D-5DE32A27D7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d6ead0-0694-4fe3-a361-4bcd3940bb88"/>
    <ds:schemaRef ds:uri="d5814f82-ee58-454b-8fcd-cf701535f382"/>
    <ds:schemaRef ds:uri="be682e03-252a-4dfa-99ab-71d1335b4c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B0FA03-720D-4160-BA83-596D6AE9DD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Blue_Yonder_PPT_2023 (2)</Template>
  <TotalTime>2397</TotalTime>
  <Words>1043</Words>
  <Application>Microsoft Office PowerPoint</Application>
  <PresentationFormat>Widescreen</PresentationFormat>
  <Paragraphs>108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Constantia</vt:lpstr>
      <vt:lpstr>Google Sans</vt:lpstr>
      <vt:lpstr>System Font Regular</vt:lpstr>
      <vt:lpstr>BlueYonder</vt:lpstr>
      <vt:lpstr>Hemanth Krishna  Software Engineer Intern at Blue Yonder – Product Development  Graduate Student at The University of Texas at Dallas  Ex-Software Engineer at Amagi</vt:lpstr>
      <vt:lpstr>Technologies Used at Blue Yonder</vt:lpstr>
      <vt:lpstr>Cognitive Assortment</vt:lpstr>
      <vt:lpstr>Add Products Dialog in Cognitive Assortment</vt:lpstr>
      <vt:lpstr>Add Products Dialog in Cognitive Assortment continue…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Difference between UI directly calling the Backend API vs UI calling the BFF which in turn calls the Backend API</vt:lpstr>
      <vt:lpstr>Let’s try to understand the workflow of BFF with Add Products from Catalog API that I have implemented</vt:lpstr>
      <vt:lpstr>Let’s try to understand the workflow of BFF with Add Products from Catalog API that I have implemented continue…</vt:lpstr>
      <vt:lpstr>Let’s try to understand the workflow of BFF with Add Products from Catalog API that I have implemented continue…</vt:lpstr>
      <vt:lpstr>PowerPoint Presentation</vt:lpstr>
      <vt:lpstr>Learnings:</vt:lpstr>
      <vt:lpstr>To everyone at Blue Yonder: It's always an adventure around here because of you!. I thank you so much for making things interesting! Special thanks to the below for playing an important role in my journey at Blue Yonder.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  option</dc:title>
  <dc:creator>Karen Nieto</dc:creator>
  <cp:lastModifiedBy>Hemanth Krishna</cp:lastModifiedBy>
  <cp:revision>11</cp:revision>
  <dcterms:created xsi:type="dcterms:W3CDTF">2023-12-19T19:46:35Z</dcterms:created>
  <dcterms:modified xsi:type="dcterms:W3CDTF">2024-08-07T16:31:56Z</dcterms:modified>
</cp:coreProperties>
</file>