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Krishna" userId="da76bad0ec939a9d" providerId="LiveId" clId="{5508ADE0-C28E-4CC9-A6ED-AB03F97859AF}"/>
    <pc:docChg chg="modSld">
      <pc:chgData name="Hemanth Krishna" userId="da76bad0ec939a9d" providerId="LiveId" clId="{5508ADE0-C28E-4CC9-A6ED-AB03F97859AF}" dt="2025-02-17T09:23:33.475" v="129" actId="20577"/>
      <pc:docMkLst>
        <pc:docMk/>
      </pc:docMkLst>
      <pc:sldChg chg="modSp mod">
        <pc:chgData name="Hemanth Krishna" userId="da76bad0ec939a9d" providerId="LiveId" clId="{5508ADE0-C28E-4CC9-A6ED-AB03F97859AF}" dt="2025-02-17T09:23:33.475" v="129" actId="20577"/>
        <pc:sldMkLst>
          <pc:docMk/>
          <pc:sldMk cId="614882681" sldId="2146847055"/>
        </pc:sldMkLst>
        <pc:spChg chg="mod">
          <ac:chgData name="Hemanth Krishna" userId="da76bad0ec939a9d" providerId="LiveId" clId="{5508ADE0-C28E-4CC9-A6ED-AB03F97859AF}" dt="2025-02-17T09:23:33.475" v="129" actId="20577"/>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Hemanth Krishna G</a:t>
            </a:r>
          </a:p>
          <a:p>
            <a:r>
              <a:rPr lang="en-US" sz="2000" b="1" dirty="0">
                <a:solidFill>
                  <a:schemeClr val="accent1">
                    <a:lumMod val="75000"/>
                  </a:schemeClr>
                </a:solidFill>
                <a:latin typeface="Arial"/>
                <a:cs typeface="Arial"/>
              </a:rPr>
              <a:t>Student Name : Hemanth Krishna G</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B07648C-E985-EDCE-D09C-2C884AC0C0FC}"/>
              </a:ext>
            </a:extLst>
          </p:cNvPr>
          <p:cNvPicPr>
            <a:picLocks noGrp="1" noChangeAspect="1"/>
          </p:cNvPicPr>
          <p:nvPr>
            <p:ph idx="1"/>
          </p:nvPr>
        </p:nvPicPr>
        <p:blipFill>
          <a:blip r:embed="rId2"/>
          <a:stretch>
            <a:fillRect/>
          </a:stretch>
        </p:blipFill>
        <p:spPr>
          <a:xfrm>
            <a:off x="689830" y="1371600"/>
            <a:ext cx="10740169" cy="5381723"/>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 :https://github.com/HemanthKrishna1484/</a:t>
            </a:r>
            <a:r>
              <a:rPr lang="en-IN" dirty="0" err="1"/>
              <a:t>secure_data_hiding_in_images_using_steganoraphy</a:t>
            </a:r>
            <a:r>
              <a:rPr lang="en-IN" dirty="0"/>
              <a: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500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Hemanth Krishna</cp:lastModifiedBy>
  <cp:revision>26</cp:revision>
  <dcterms:created xsi:type="dcterms:W3CDTF">2021-05-26T16:50:10Z</dcterms:created>
  <dcterms:modified xsi:type="dcterms:W3CDTF">2025-02-17T09:23:40Z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