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B5CE82F-4EA3-4927-BE2C-DAEE5276346C}" type="datetimeFigureOut">
              <a:rPr lang="en-US" smtClean="0"/>
              <a:pPr/>
              <a:t>05-May-18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39CF80C-F965-476B-9355-5B6B3D864A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5CE82F-4EA3-4927-BE2C-DAEE5276346C}" type="datetimeFigureOut">
              <a:rPr lang="en-US" smtClean="0"/>
              <a:pPr/>
              <a:t>05-May-18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CF80C-F965-476B-9355-5B6B3D864A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5CE82F-4EA3-4927-BE2C-DAEE5276346C}" type="datetimeFigureOut">
              <a:rPr lang="en-US" smtClean="0"/>
              <a:pPr/>
              <a:t>05-May-18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CF80C-F965-476B-9355-5B6B3D864A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B5CE82F-4EA3-4927-BE2C-DAEE5276346C}" type="datetimeFigureOut">
              <a:rPr lang="en-US" smtClean="0"/>
              <a:pPr/>
              <a:t>05-May-18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39CF80C-F965-476B-9355-5B6B3D864A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B5CE82F-4EA3-4927-BE2C-DAEE5276346C}" type="datetimeFigureOut">
              <a:rPr lang="en-US" smtClean="0"/>
              <a:pPr/>
              <a:t>05-May-18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39CF80C-F965-476B-9355-5B6B3D864A4F}"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B5CE82F-4EA3-4927-BE2C-DAEE5276346C}" type="datetimeFigureOut">
              <a:rPr lang="en-US" smtClean="0"/>
              <a:pPr/>
              <a:t>05-May-18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39CF80C-F965-476B-9355-5B6B3D864A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B5CE82F-4EA3-4927-BE2C-DAEE5276346C}" type="datetimeFigureOut">
              <a:rPr lang="en-US" smtClean="0"/>
              <a:pPr/>
              <a:t>05-May-18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39CF80C-F965-476B-9355-5B6B3D864A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5CE82F-4EA3-4927-BE2C-DAEE5276346C}" type="datetimeFigureOut">
              <a:rPr lang="en-US" smtClean="0"/>
              <a:pPr/>
              <a:t>05-May-18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CF80C-F965-476B-9355-5B6B3D864A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B5CE82F-4EA3-4927-BE2C-DAEE5276346C}" type="datetimeFigureOut">
              <a:rPr lang="en-US" smtClean="0"/>
              <a:pPr/>
              <a:t>05-May-18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39CF80C-F965-476B-9355-5B6B3D864A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B5CE82F-4EA3-4927-BE2C-DAEE5276346C}" type="datetimeFigureOut">
              <a:rPr lang="en-US" smtClean="0"/>
              <a:pPr/>
              <a:t>05-May-18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39CF80C-F965-476B-9355-5B6B3D864A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B5CE82F-4EA3-4927-BE2C-DAEE5276346C}" type="datetimeFigureOut">
              <a:rPr lang="en-US" smtClean="0"/>
              <a:pPr/>
              <a:t>05-May-18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39CF80C-F965-476B-9355-5B6B3D864A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B5CE82F-4EA3-4927-BE2C-DAEE5276346C}" type="datetimeFigureOut">
              <a:rPr lang="en-US" smtClean="0"/>
              <a:pPr/>
              <a:t>05-May-18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39CF80C-F965-476B-9355-5B6B3D864A4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3581400"/>
          </a:xfrm>
        </p:spPr>
        <p:txBody>
          <a:bodyPr>
            <a:normAutofit/>
          </a:bodyPr>
          <a:lstStyle/>
          <a:p>
            <a:r>
              <a:rPr lang="en-US" dirty="0" smtClean="0"/>
              <a:t>LIMITATIONS</a:t>
            </a:r>
            <a:br>
              <a:rPr lang="en-US" dirty="0" smtClean="0"/>
            </a:br>
            <a:r>
              <a:rPr lang="en-US" dirty="0" smtClean="0"/>
              <a:t>OR</a:t>
            </a:r>
            <a:br>
              <a:rPr lang="en-US" dirty="0" smtClean="0"/>
            </a:br>
            <a:r>
              <a:rPr lang="en-US" dirty="0" smtClean="0"/>
              <a:t>DEMERITS</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EXISTING DRAWBACKS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Ø"/>
            </a:pPr>
            <a:r>
              <a:rPr lang="en-US" dirty="0"/>
              <a:t>RPPVSM are different from facial marks since they are not specific to the face and only skin marks which are stable for six months or longer are considered as RPPVSM.</a:t>
            </a:r>
          </a:p>
          <a:p>
            <a:pPr lvl="0">
              <a:buFont typeface="Wingdings" pitchFamily="2" charset="2"/>
              <a:buChar char="Ø"/>
            </a:pPr>
            <a:r>
              <a:rPr lang="en-US" dirty="0"/>
              <a:t>RPPVSM are also different from birthmarks since birthmarks are congenital (i.e., appear at birth or shortly after birth) but RPPVSM can be congenital or acquired</a:t>
            </a:r>
            <a:r>
              <a:rPr lang="en-US" dirty="0" smtClean="0"/>
              <a:t>.</a:t>
            </a:r>
          </a:p>
          <a:p>
            <a:pPr>
              <a:buFont typeface="Wingdings" pitchFamily="2" charset="2"/>
              <a:buChar char="Ø"/>
            </a:pPr>
            <a:r>
              <a:rPr lang="en-US" dirty="0"/>
              <a:t>Gunmen, terrorists, and rioters often cover their faces with masks or clothing, making face recognition impossible.</a:t>
            </a:r>
          </a:p>
          <a:p>
            <a:pPr lvl="0">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a:buFont typeface="Wingdings" pitchFamily="2" charset="2"/>
              <a:buChar char="Ø"/>
            </a:pPr>
            <a:r>
              <a:rPr lang="en-US" dirty="0"/>
              <a:t>The same challenges are encountered in the cases of child sexual abuse (e.g., child pornography), where pedophiles’ faces and tattoos are rarely visible in the evidence images or purposely blurred to avoid </a:t>
            </a:r>
            <a:r>
              <a:rPr lang="en-US" dirty="0" smtClean="0"/>
              <a:t>recognition</a:t>
            </a:r>
          </a:p>
          <a:p>
            <a:pPr>
              <a:buFont typeface="Wingdings" pitchFamily="2" charset="2"/>
              <a:buChar char="Ø"/>
            </a:pPr>
            <a:r>
              <a:rPr lang="en-US" dirty="0"/>
              <a:t>Skin portions are not segmented </a:t>
            </a:r>
            <a:r>
              <a:rPr lang="en-US" dirty="0" smtClean="0"/>
              <a:t>properly</a:t>
            </a:r>
            <a:endParaRPr lang="en-US" dirty="0"/>
          </a:p>
          <a:p>
            <a:pPr>
              <a:buFont typeface="Wingdings" pitchFamily="2" charset="2"/>
              <a:buChar char="Ø"/>
            </a:pPr>
            <a:r>
              <a:rPr lang="en-US" dirty="0"/>
              <a:t>Image quality is Poor</a:t>
            </a:r>
            <a:r>
              <a:rPr lang="en-US" dirty="0" smtClean="0"/>
              <a:t>.</a:t>
            </a:r>
          </a:p>
          <a:p>
            <a:pPr lvl="0">
              <a:buFont typeface="Wingdings" pitchFamily="2" charset="2"/>
              <a:buChar char="Ø"/>
            </a:pPr>
            <a:r>
              <a:rPr lang="en-US" dirty="0"/>
              <a:t>Computational Complexity is high.</a:t>
            </a:r>
          </a:p>
          <a:p>
            <a:pPr>
              <a:buNone/>
            </a:pP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TotalTime>
  <Words>136</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Verve</vt:lpstr>
      <vt:lpstr>LIMITATIONS OR DEMERITS  </vt:lpstr>
      <vt:lpstr>EXISTING DRAWBACKS </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 LAPTOP</dc:creator>
  <cp:lastModifiedBy>DELL LAPTOP</cp:lastModifiedBy>
  <cp:revision>6</cp:revision>
  <dcterms:created xsi:type="dcterms:W3CDTF">2018-03-07T06:24:14Z</dcterms:created>
  <dcterms:modified xsi:type="dcterms:W3CDTF">2018-05-05T16:43:27Z</dcterms:modified>
</cp:coreProperties>
</file>