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0" r:id="rId5"/>
    <p:sldId id="261" r:id="rId6"/>
    <p:sldId id="258" r:id="rId7"/>
    <p:sldId id="263" r:id="rId8"/>
    <p:sldId id="264" r:id="rId9"/>
    <p:sldId id="265" r:id="rId10"/>
    <p:sldId id="270"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95A817B-A202-44E3-8A1F-172BA05E9F51}" type="datetimeFigureOut">
              <a:rPr lang="en-US" smtClean="0"/>
              <a:pPr/>
              <a:t>05-May-18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B3BC021-BD9B-4B88-8292-913AB611C1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5A817B-A202-44E3-8A1F-172BA05E9F51}" type="datetimeFigureOut">
              <a:rPr lang="en-US" smtClean="0"/>
              <a:pPr/>
              <a:t>05-May-18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C021-BD9B-4B88-8292-913AB611C1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5A817B-A202-44E3-8A1F-172BA05E9F51}" type="datetimeFigureOut">
              <a:rPr lang="en-US" smtClean="0"/>
              <a:pPr/>
              <a:t>05-May-18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C021-BD9B-4B88-8292-913AB611C1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95A817B-A202-44E3-8A1F-172BA05E9F51}" type="datetimeFigureOut">
              <a:rPr lang="en-US" smtClean="0"/>
              <a:pPr/>
              <a:t>05-May-18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B3BC021-BD9B-4B88-8292-913AB611C1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95A817B-A202-44E3-8A1F-172BA05E9F51}" type="datetimeFigureOut">
              <a:rPr lang="en-US" smtClean="0"/>
              <a:pPr/>
              <a:t>05-May-18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B3BC021-BD9B-4B88-8292-913AB611C112}"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95A817B-A202-44E3-8A1F-172BA05E9F51}" type="datetimeFigureOut">
              <a:rPr lang="en-US" smtClean="0"/>
              <a:pPr/>
              <a:t>05-May-18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B3BC021-BD9B-4B88-8292-913AB611C1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95A817B-A202-44E3-8A1F-172BA05E9F51}" type="datetimeFigureOut">
              <a:rPr lang="en-US" smtClean="0"/>
              <a:pPr/>
              <a:t>05-May-18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B3BC021-BD9B-4B88-8292-913AB611C11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5A817B-A202-44E3-8A1F-172BA05E9F51}" type="datetimeFigureOut">
              <a:rPr lang="en-US" smtClean="0"/>
              <a:pPr/>
              <a:t>05-May-18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BC021-BD9B-4B88-8292-913AB611C1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95A817B-A202-44E3-8A1F-172BA05E9F51}" type="datetimeFigureOut">
              <a:rPr lang="en-US" smtClean="0"/>
              <a:pPr/>
              <a:t>05-May-18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B3BC021-BD9B-4B88-8292-913AB611C1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95A817B-A202-44E3-8A1F-172BA05E9F51}" type="datetimeFigureOut">
              <a:rPr lang="en-US" smtClean="0"/>
              <a:pPr/>
              <a:t>05-May-18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B3BC021-BD9B-4B88-8292-913AB611C11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95A817B-A202-44E3-8A1F-172BA05E9F51}" type="datetimeFigureOut">
              <a:rPr lang="en-US" smtClean="0"/>
              <a:pPr/>
              <a:t>05-May-18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B3BC021-BD9B-4B88-8292-913AB611C11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95A817B-A202-44E3-8A1F-172BA05E9F51}" type="datetimeFigureOut">
              <a:rPr lang="en-US" smtClean="0"/>
              <a:pPr/>
              <a:t>05-May-18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B3BC021-BD9B-4B88-8292-913AB611C11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fontScale="90000"/>
          </a:bodyPr>
          <a:lstStyle/>
          <a:p>
            <a:pPr algn="ctr"/>
            <a:r>
              <a:rPr lang="en-US" b="1" dirty="0"/>
              <a:t>LITERATURE SURVEY</a:t>
            </a:r>
            <a:r>
              <a:rPr lang="en-US" dirty="0"/>
              <a:t/>
            </a:r>
            <a:br>
              <a:rPr lang="en-US" dirty="0"/>
            </a:br>
            <a:endParaRPr lang="en-US" dirty="0"/>
          </a:p>
        </p:txBody>
      </p:sp>
      <p:sp>
        <p:nvSpPr>
          <p:cNvPr id="3" name="Content Placeholder 2"/>
          <p:cNvSpPr>
            <a:spLocks noGrp="1"/>
          </p:cNvSpPr>
          <p:nvPr>
            <p:ph idx="1"/>
          </p:nvPr>
        </p:nvSpPr>
        <p:spPr>
          <a:xfrm>
            <a:off x="457200" y="1143000"/>
            <a:ext cx="8229600" cy="5311808"/>
          </a:xfrm>
        </p:spPr>
        <p:txBody>
          <a:bodyPr>
            <a:normAutofit fontScale="92500" lnSpcReduction="10000"/>
          </a:bodyPr>
          <a:lstStyle/>
          <a:p>
            <a:r>
              <a:rPr lang="en-IN" sz="2200" dirty="0" smtClean="0">
                <a:cs typeface="Times New Roman" pitchFamily="18" charset="0"/>
              </a:rPr>
              <a:t>1.Liukui </a:t>
            </a:r>
            <a:r>
              <a:rPr lang="en-IN" sz="2200" dirty="0">
                <a:cs typeface="Times New Roman" pitchFamily="18" charset="0"/>
              </a:rPr>
              <a:t>Chen, Jing Wang, Shiyu Yang, and Haibo</a:t>
            </a:r>
            <a:r>
              <a:rPr lang="en-US" sz="2200" dirty="0">
                <a:cs typeface="Times New Roman" pitchFamily="18" charset="0"/>
              </a:rPr>
              <a:t>, “</a:t>
            </a:r>
            <a:r>
              <a:rPr lang="en-IN" sz="2200" dirty="0">
                <a:cs typeface="Times New Roman" pitchFamily="18" charset="0"/>
              </a:rPr>
              <a:t>A Finger Vein Image based Personal Identification System with Self-Adaptive Illuminance Control</a:t>
            </a:r>
            <a:r>
              <a:rPr lang="en-US" sz="2200" dirty="0">
                <a:cs typeface="Times New Roman" pitchFamily="18" charset="0"/>
              </a:rPr>
              <a:t>”, IEEE Transactions on Instrumentation And Measurement, Vol. 66, No. 2, February 2017. </a:t>
            </a:r>
            <a:endParaRPr lang="en-US" sz="2200" dirty="0" smtClean="0">
              <a:cs typeface="Times New Roman" pitchFamily="18" charset="0"/>
            </a:endParaRPr>
          </a:p>
          <a:p>
            <a:endParaRPr lang="en-US" sz="2200" b="1" dirty="0" smtClean="0">
              <a:cs typeface="Times New Roman" pitchFamily="18" charset="0"/>
            </a:endParaRPr>
          </a:p>
          <a:p>
            <a:r>
              <a:rPr lang="en-IN" sz="2200" dirty="0">
                <a:cs typeface="Times New Roman" pitchFamily="18" charset="0"/>
              </a:rPr>
              <a:t>In this paper, they </a:t>
            </a:r>
            <a:r>
              <a:rPr lang="en-US" sz="2200" dirty="0">
                <a:cs typeface="Times New Roman" pitchFamily="18" charset="0"/>
              </a:rPr>
              <a:t>proposed a system in which the human recognition and identification can be done based on the extracted features from the finger vein images.</a:t>
            </a:r>
            <a:r>
              <a:rPr lang="en-IN" sz="2200" dirty="0">
                <a:cs typeface="Times New Roman" pitchFamily="18" charset="0"/>
              </a:rPr>
              <a:t> The design of a personal identification system based on near infrared (NIR) finger vein image. </a:t>
            </a:r>
            <a:r>
              <a:rPr lang="en-US" sz="2200" dirty="0">
                <a:cs typeface="Times New Roman" pitchFamily="18" charset="0"/>
              </a:rPr>
              <a:t>They enhance the low resolution images by the contrast enhancement technique such as Contrast Limited Adaptive Histogram Equalization (CLAHE). The segmentation of Region of Interest (ROI) at different resolution levels and the orientation and rotation translations (invariant to rotations) makes the system highly efficient. They propose a familiar technique </a:t>
            </a:r>
            <a:r>
              <a:rPr lang="en-US" sz="2200" b="1" dirty="0">
                <a:cs typeface="Times New Roman" pitchFamily="18" charset="0"/>
              </a:rPr>
              <a:t>Gabor Filter</a:t>
            </a:r>
            <a:r>
              <a:rPr lang="en-US" sz="2200" dirty="0">
                <a:cs typeface="Times New Roman" pitchFamily="18" charset="0"/>
              </a:rPr>
              <a:t> for feature extraction process which improves the overall accuracy of the system.</a:t>
            </a:r>
            <a:r>
              <a:rPr lang="en-US" sz="2400" dirty="0">
                <a:cs typeface="Times New Roman" pitchFamily="18" charset="0"/>
              </a:rPr>
              <a:t> </a:t>
            </a:r>
          </a:p>
          <a:p>
            <a:endParaRPr lang="en-US" sz="24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Observed thing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SIFT algorithm is used for detection of key points in the face. Here in our project we are using CLAHE algorithm which enhance the image and Gabor filter which extract the internal vein pattern of the criminal.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OVERALL EXISTING DRAWBACK</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Even though skin marks in evidence images can be manually by investigators or expert witnesses, it is nearly impossible to process criminal databases manually due to their large size and complexity.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Observed thing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Gabor Filter is used for vein pattern extraction of finger images. Here in our project we are using Gabor Filter for vein pattern extraction of backskin images of criminals.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normAutofit fontScale="92500" lnSpcReduction="20000"/>
          </a:bodyPr>
          <a:lstStyle/>
          <a:p>
            <a:r>
              <a:rPr lang="en-US" dirty="0"/>
              <a:t>2. A. Nurhudatiana, A.W.K. Kong, K. Matinpour, D. Chon, L. Altieri, S.Y. Cho, and N. Craft, “The Individuality of Relatively Permanent Pigmented or Vascular Skin Marks (RPPVSM) in Independently and Uniformly Distributed Patterns,” </a:t>
            </a:r>
            <a:r>
              <a:rPr lang="en-US" i="1" dirty="0"/>
              <a:t>IEEE TIFS</a:t>
            </a:r>
            <a:r>
              <a:rPr lang="en-US" dirty="0"/>
              <a:t>, vol. 8, no. 6, pp. 998-1012, 2013.  </a:t>
            </a:r>
          </a:p>
          <a:p>
            <a:r>
              <a:rPr lang="en-US" dirty="0"/>
              <a:t>Relatively Permanent Pigmented or Vascular Skin Marks (RPPVSM) was recently proposed as a biometric trait. The concept of RPPVSM as a biometric trait was originated from the trials of the child sexual abuse case, where a nevi pattern located on the left thigh of a suspect was used to verify the criminal in the evidence images.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Observed thing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RPPVSM (red color marks in skin) is used as a biometric trait.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a:t>3. H. A. Quigley and A. T. Broman, “</a:t>
            </a:r>
            <a:r>
              <a:rPr lang="en-IN" dirty="0"/>
              <a:t>Finger Vein</a:t>
            </a:r>
            <a:r>
              <a:rPr lang="en-US" dirty="0"/>
              <a:t> Recognition Using Integrated Responses of Texture Features”, IEEE International conference on Bio-inspired Intelligence, June-July 2015. </a:t>
            </a:r>
          </a:p>
          <a:p>
            <a:r>
              <a:rPr lang="en-US" dirty="0"/>
              <a:t>In this paper they proposed a unique technique to find the local and the global features using Integrated Responses of Texture (IRT) features from finger veins which improves the accuracy of the system and is invariant to rotations. Thus, an effective feature extraction technique termed as Integrated Responses of Texture using </a:t>
            </a:r>
            <a:r>
              <a:rPr lang="en-US" b="1" dirty="0"/>
              <a:t>Local Binary Pattern</a:t>
            </a:r>
            <a:r>
              <a:rPr lang="en-US" dirty="0"/>
              <a:t> is proposed in which different resolution levels of Texture using LBP is concatenated to form a complete set of features which describes the local and the global features more prominently.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Observed thing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LBP is used for texture feature extraction of finger images. Here in our project we can also use LBP for texture feature extraction of backskin images of criminals.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4. Z. Zhang, S. Tulyakov, and V. Govindaraju, “Combining Facial Skin Mark and Eigenfaces for Face Recognition,” in </a:t>
            </a:r>
            <a:r>
              <a:rPr lang="en-US" i="1" dirty="0"/>
              <a:t>Proc. ICB</a:t>
            </a:r>
            <a:r>
              <a:rPr lang="en-US" dirty="0"/>
              <a:t>, pp. 424-433, 2009.  </a:t>
            </a:r>
          </a:p>
          <a:p>
            <a:r>
              <a:rPr lang="en-US" dirty="0"/>
              <a:t>Zhang et al. detected facial marks in a semi-automated fashion by manually labeling seed pixels of facial marks and using </a:t>
            </a:r>
            <a:r>
              <a:rPr lang="en-US" b="1" dirty="0"/>
              <a:t>region growing operations</a:t>
            </a:r>
            <a:r>
              <a:rPr lang="en-US" dirty="0"/>
              <a:t> to grow the seeds of the selected facial marks from one pixel into a group of pixels with similar intensity. The detected facial marks were then matched by taking the normalized location coordinates, area, and the average intensity as features.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Observed thing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Region growing operations algorithm is used for segmentation of facial marks. Here in our project we are using Fuzzy C-means clustering for segmentation of backskin images of criminals. Fuzzy C-means clustering algorithm segments the ROI part accurately, whereas the Region growing algorithms does not segment accurately.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5. D. Lin and X. Tang, “Recognize High Resolution Faces: From Macrocosm to Microcosm,” in </a:t>
            </a:r>
            <a:r>
              <a:rPr lang="en-US" i="1" dirty="0"/>
              <a:t>Proc. IEEE CVPR</a:t>
            </a:r>
            <a:r>
              <a:rPr lang="en-US" dirty="0"/>
              <a:t>, pp. 1355-1362, 2006</a:t>
            </a:r>
            <a:r>
              <a:rPr lang="en-US" b="1" dirty="0"/>
              <a:t>. </a:t>
            </a:r>
            <a:r>
              <a:rPr lang="en-US" dirty="0"/>
              <a:t> </a:t>
            </a:r>
          </a:p>
          <a:p>
            <a:r>
              <a:rPr lang="en-US" dirty="0"/>
              <a:t>Lin and Tang, who decomposed high resolution face images into four different layers ─ global face appearance, individual face organs (e.g., eyes, nose, and mouth), skin of forehead and cheek, and irregular details (e.g., skin marks). The irregular details were detected and matched using a SIFT-activated pictorial structure, which combines the </a:t>
            </a:r>
            <a:r>
              <a:rPr lang="en-US" b="1" dirty="0"/>
              <a:t>Scale Invariant Feature Transform (SIFT) </a:t>
            </a:r>
            <a:r>
              <a:rPr lang="en-US" dirty="0"/>
              <a:t>for detecting and describing the local interest regions on the face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TotalTime>
  <Words>638</Words>
  <Application>Microsoft Office PowerPoint</Application>
  <PresentationFormat>On-screen Show (4:3)</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LITERATURE SURVEY </vt:lpstr>
      <vt:lpstr>Observed thing </vt:lpstr>
      <vt:lpstr>Slide 3</vt:lpstr>
      <vt:lpstr>Observed thing </vt:lpstr>
      <vt:lpstr>Slide 5</vt:lpstr>
      <vt:lpstr>Observed thing </vt:lpstr>
      <vt:lpstr>Slide 7</vt:lpstr>
      <vt:lpstr>Observed thing </vt:lpstr>
      <vt:lpstr>Slide 9</vt:lpstr>
      <vt:lpstr>Observed thing </vt:lpstr>
      <vt:lpstr>OVERALL EXISTING DRAWBACK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dc:title>
  <dc:creator>DELL LAPTOP</dc:creator>
  <cp:lastModifiedBy>DELL LAPTOP</cp:lastModifiedBy>
  <cp:revision>9</cp:revision>
  <dcterms:created xsi:type="dcterms:W3CDTF">2018-03-07T01:42:33Z</dcterms:created>
  <dcterms:modified xsi:type="dcterms:W3CDTF">2018-05-05T16:42:51Z</dcterms:modified>
</cp:coreProperties>
</file>