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A2B1B4-FBF9-4097-BC93-0DE40EF664EB}" type="datetimeFigureOut">
              <a:rPr lang="en-US" smtClean="0"/>
              <a:pPr/>
              <a:t>05-May-18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229B8F5-DD74-44C2-9760-9F2879D1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IDENTIFICAION OF CRIME USING SKIN MARKS AND VEIN PATTERNS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3581400"/>
          </a:xfrm>
        </p:spPr>
        <p:txBody>
          <a:bodyPr/>
          <a:lstStyle/>
          <a:p>
            <a:r>
              <a:rPr lang="en-US" dirty="0" smtClean="0"/>
              <a:t>PROJECT MEMBERS</a:t>
            </a:r>
          </a:p>
          <a:p>
            <a:r>
              <a:rPr lang="en-US" dirty="0" smtClean="0"/>
              <a:t>HEMANTH KUMAR.R</a:t>
            </a:r>
          </a:p>
          <a:p>
            <a:r>
              <a:rPr lang="en-US" dirty="0" smtClean="0"/>
              <a:t>MOHAMMED SARVER</a:t>
            </a:r>
          </a:p>
          <a:p>
            <a:r>
              <a:rPr lang="en-US" dirty="0" smtClean="0"/>
              <a:t>VIGNESH YADAV</a:t>
            </a:r>
          </a:p>
          <a:p>
            <a:r>
              <a:rPr lang="en-US" dirty="0" smtClean="0"/>
              <a:t>NAGENDRA BABU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LITERATURE SURVEY.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PROBLEM FORMULATION.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SOLUTION DESIGN.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LIMITATIONS.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</TotalTime>
  <Words>31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IDENTIFICAION OF CRIME USING SKIN MARKS AND VEIN PATTERNS 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IDENTIFICAION USING SKIN MARKS DETECTION AND FUSION WITH INFERRED VEIN PATTERNS </dc:title>
  <dc:creator>DELL LAPTOP</dc:creator>
  <cp:lastModifiedBy>DELL LAPTOP</cp:lastModifiedBy>
  <cp:revision>8</cp:revision>
  <dcterms:created xsi:type="dcterms:W3CDTF">2018-03-07T00:50:51Z</dcterms:created>
  <dcterms:modified xsi:type="dcterms:W3CDTF">2018-05-05T16:38:16Z</dcterms:modified>
</cp:coreProperties>
</file>