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Slab"/>
      <p:regular r:id="rId11"/>
      <p:bold r:id="rId12"/>
    </p:embeddedFon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regular.fntdata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4fbe2cbb5a_0_1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4fbe2cbb5a_0_1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4fbe2cbb5a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4fbe2cbb5a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fbe2cbb5a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fbe2cbb5a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db83223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db83223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Luggage Tracker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Luggage Tracking </a:t>
            </a:r>
            <a:r>
              <a:rPr lang="en"/>
              <a:t>Simplified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262850"/>
            <a:ext cx="8368200" cy="686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 sz="800">
              <a:solidFill>
                <a:srgbClr val="00FF00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0" y="948950"/>
            <a:ext cx="5166300" cy="3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Background Image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We selected a background image that depicts a typical traveller to set the idea for this app.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Title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Very simple and self-explanatory title.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Caption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Luggage Tracking Simplified!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Notify Me Button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This was intended to be the first thing that attracts the visitor’s eye. We chose a bright colour for that reason. The button </a:t>
            </a:r>
            <a:r>
              <a:rPr lang="en" sz="1100"/>
              <a:t>redirects</a:t>
            </a:r>
            <a:r>
              <a:rPr lang="en" sz="1100"/>
              <a:t> to a </a:t>
            </a:r>
            <a:r>
              <a:rPr lang="en" sz="1100"/>
              <a:t>signup</a:t>
            </a:r>
            <a:r>
              <a:rPr lang="en" sz="1100"/>
              <a:t> page, keeping the landing page clean.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Feature Cards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Small cards which highlight our key features in a direct and concise way. 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What we do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picture we chose depicts a person who has just lost their luggage. This sets a picture for the audience to put themselves in those shoes and think about how our product is the solution.</a:t>
            </a:r>
            <a:endParaRPr sz="11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075" y="1450013"/>
            <a:ext cx="3869126" cy="27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Benefits for a Customer 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</a:t>
            </a:r>
            <a:r>
              <a:rPr lang="en" sz="1400"/>
              <a:t>ur product will not only reduce the chances of  being misplaced, but it will add speed, precision and increase the overall performance to track your baggage       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Location via SMS, In-app GPS and Email as soon as you check your luggage in and on every checkpoint throughout your journey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QR codes in the tag offers Owners information and address to quicken the process of lost baggage return, once tagged owner will be instantly alerted of the location.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Easy Integration with iOS and </a:t>
            </a:r>
            <a:r>
              <a:rPr lang="en" sz="1400"/>
              <a:t>Android and a free application</a:t>
            </a:r>
            <a:r>
              <a:rPr lang="en" sz="1400"/>
              <a:t> with decent prices.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75" y="152400"/>
            <a:ext cx="776964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75" y="563950"/>
            <a:ext cx="8839199" cy="40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