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9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BBDFC-3110-414C-B82B-783F686676BC}" v="26" dt="2022-11-12T04:14:35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32" d="100"/>
          <a:sy n="32" d="100"/>
        </p:scale>
        <p:origin x="11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3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96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3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4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1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8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BEEA9EF-81B0-44FB-B947-FD51BBF86C7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BA3E935-496D-4C81-9AC6-AFDC9DF35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8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407C-3343-E200-7222-DBEEF446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60" y="185056"/>
            <a:ext cx="10916920" cy="176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48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News popularity in Multiple social media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DC26F-459A-9509-D816-722C614D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5840" y="4165599"/>
            <a:ext cx="4269740" cy="226785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Hemanth Reddy Musipatla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916F2B5-B8E0-236A-8830-4BDC1A7CE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8" r="17497" b="2"/>
          <a:stretch/>
        </p:blipFill>
        <p:spPr>
          <a:xfrm>
            <a:off x="1090532" y="2606558"/>
            <a:ext cx="4009788" cy="31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8EA8-C421-2EA0-663A-BCEA74D9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 CLEANING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AD658D06-5EA9-4FD4-A934-A4FC0A0C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73D92DC-B34F-45A7-F0CA-B45D78D48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r="20660" b="2"/>
          <a:stretch/>
        </p:blipFill>
        <p:spPr>
          <a:xfrm>
            <a:off x="1083100" y="2095349"/>
            <a:ext cx="2940085" cy="188746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063EA8-8EA2-60E1-2E4C-A8FF83543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1" y="4240197"/>
            <a:ext cx="2961858" cy="1202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740F-A684-B776-5554-DB0BAE2E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18" y="1825625"/>
            <a:ext cx="660108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cleaned dataset-1, column ‘Source’ contains lot of new outlets. By further processing they are grouped in to four categories A,B,C and D based on their number of occurrences.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Column “Publish date”, both time and date are separated, and Time is converted into two additional columns by passing it through sin function and cos function.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5B0-43FD-BAF8-55CD-1F5FEADA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TEXT PROCESSING</a:t>
            </a:r>
            <a:endParaRPr lang="en-US" dirty="0"/>
          </a:p>
        </p:txBody>
      </p:sp>
      <p:sp>
        <p:nvSpPr>
          <p:cNvPr id="1038" name="Rounded Rectangle 17">
            <a:extLst>
              <a:ext uri="{FF2B5EF4-FFF2-40B4-BE49-F238E27FC236}">
                <a16:creationId xmlns:a16="http://schemas.microsoft.com/office/drawing/2014/main" id="{AD658D06-5EA9-4FD4-A934-A4FC0A0C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NATURAL LANGUAGE PROCESSING">
            <a:extLst>
              <a:ext uri="{FF2B5EF4-FFF2-40B4-BE49-F238E27FC236}">
                <a16:creationId xmlns:a16="http://schemas.microsoft.com/office/drawing/2014/main" id="{CA9D8809-BC8D-C4EA-2494-56F6CC92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52257"/>
            <a:ext cx="2984514" cy="1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DC1758-FDA6-BCE4-6967-1B6F15E0C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" y="4579786"/>
            <a:ext cx="2843942" cy="11249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4EE-4352-F9BF-F67D-1747494B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18" y="1825625"/>
            <a:ext cx="6601081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Text processing we use Natural Language Processing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to split the sentences into stop words. Then these words have to be converted to features which can be done using the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from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is converted into features, and Merged to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main_df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using One-hot encoding method, categorical values are converted to numerical data.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-&gt;Function used  :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get_dummies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96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D676-068A-3880-9BD0-0ED278C6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4498"/>
            <a:ext cx="10515600" cy="66901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 SELECTION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D1AC71-AF28-3491-2BFF-13F8909D5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630" y="1376587"/>
            <a:ext cx="6564084" cy="524691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used Halving Random Search for tuning the hyperparameters.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before tuning the model. Accuracy: 77.19%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tuning the model. Accuracy 77.45%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B6B1EC-5AA4-9A99-C017-FCA9FD1DE5C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2180" y="919665"/>
            <a:ext cx="3810000" cy="4272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922624-A1C8-D6A4-D7F0-617AF264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029" y="892628"/>
            <a:ext cx="5025216" cy="396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F085463E-A9EF-9937-A6F7-2BD15A20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2985637"/>
            <a:ext cx="4261976" cy="1097280"/>
          </a:xfrm>
          <a:prstGeom prst="rect">
            <a:avLst/>
          </a:prstGeom>
        </p:spPr>
      </p:pic>
      <p:pic>
        <p:nvPicPr>
          <p:cNvPr id="20" name="Picture 1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D46BBCF-FB3B-6F09-6DB1-9E22A00F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4868092"/>
            <a:ext cx="6400800" cy="1097280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48F0FF3F-0EA8-6CF9-B777-C00F45AC9633}"/>
              </a:ext>
            </a:extLst>
          </p:cNvPr>
          <p:cNvSpPr txBox="1">
            <a:spLocks/>
          </p:cNvSpPr>
          <p:nvPr/>
        </p:nvSpPr>
        <p:spPr>
          <a:xfrm>
            <a:off x="7217228" y="1289413"/>
            <a:ext cx="4463142" cy="528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0DB57FF-6AA5-2A97-2CED-D9EAF396979D}"/>
              </a:ext>
            </a:extLst>
          </p:cNvPr>
          <p:cNvSpPr txBox="1">
            <a:spLocks/>
          </p:cNvSpPr>
          <p:nvPr/>
        </p:nvSpPr>
        <p:spPr>
          <a:xfrm>
            <a:off x="6766264" y="877388"/>
            <a:ext cx="3810000" cy="427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60BA5C5D-7F25-60F2-0DC9-441F9FE1D04A}"/>
              </a:ext>
            </a:extLst>
          </p:cNvPr>
          <p:cNvSpPr txBox="1">
            <a:spLocks/>
          </p:cNvSpPr>
          <p:nvPr/>
        </p:nvSpPr>
        <p:spPr>
          <a:xfrm>
            <a:off x="6766264" y="1376587"/>
            <a:ext cx="5295106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Grid Search for tuning the hyperparameters.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before tuning the model. Accuracy: 32.49%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tuning the model. Accuracy: 35.11%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Text, letter&#10;&#10;Description automatically generated">
            <a:extLst>
              <a:ext uri="{FF2B5EF4-FFF2-40B4-BE49-F238E27FC236}">
                <a16:creationId xmlns:a16="http://schemas.microsoft.com/office/drawing/2014/main" id="{C8BB9C9F-586A-D8AB-6C6D-B984CDD4F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28" y="2985637"/>
            <a:ext cx="5006341" cy="1226337"/>
          </a:xfrm>
          <a:prstGeom prst="rect">
            <a:avLst/>
          </a:prstGeom>
        </p:spPr>
      </p:pic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9C12F2D1-C7AC-922B-78F9-4FD74D74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79" y="5075264"/>
            <a:ext cx="5292238" cy="8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84A8-7FE2-220D-BE14-E609C574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001487"/>
            <a:ext cx="11430000" cy="462642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produces a predictive model from an ensemble of weak predictive models.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best hyperparameter values, halving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randomsearch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chooses and tests several combinations of hyperparameters at random.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before tuning the hyperparameters. Accuracy 90.1%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after tuning the hyperparameters. Accuracy 90.6%</a:t>
            </a:r>
          </a:p>
          <a:p>
            <a:pPr algn="just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34DD7E18-A9ED-B932-0AB4-614CB9EC62E8}"/>
              </a:ext>
            </a:extLst>
          </p:cNvPr>
          <p:cNvSpPr txBox="1">
            <a:spLocks/>
          </p:cNvSpPr>
          <p:nvPr/>
        </p:nvSpPr>
        <p:spPr>
          <a:xfrm>
            <a:off x="209004" y="435431"/>
            <a:ext cx="6115595" cy="56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1FA3E4-C927-08DE-C1C3-DF6224C4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6" y="5336534"/>
            <a:ext cx="10167257" cy="1260209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288C546A-4D51-C2F4-575B-E0DFE32AB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6" y="3314700"/>
            <a:ext cx="3088141" cy="1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D211-E065-6151-4637-70611FBB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4" y="1143000"/>
            <a:ext cx="11442115" cy="5033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learning method for regression and classification.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parameter combination can be fit by a grid search, and the best parameters are chosen based on which model has the highest score.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model before tuning. Accuracy: 92.73%.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model after tuning. Accuracy: 92.54%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A907B0AC-E1E7-201F-EFCB-F19F3ED1E880}"/>
              </a:ext>
            </a:extLst>
          </p:cNvPr>
          <p:cNvSpPr txBox="1">
            <a:spLocks/>
          </p:cNvSpPr>
          <p:nvPr/>
        </p:nvSpPr>
        <p:spPr>
          <a:xfrm>
            <a:off x="198119" y="468087"/>
            <a:ext cx="6115595" cy="67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5DC71E9-5118-06A7-3ED0-F1B70B60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6" y="3659981"/>
            <a:ext cx="4601708" cy="127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F8653-2164-4ACC-8D9C-9457D3A0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" y="5391148"/>
            <a:ext cx="10563506" cy="1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27A948-DD34-46E2-BA8A-5C506EB9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B18E3-499B-A502-6621-B5EB4869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with SVM (Baseline)</a:t>
            </a:r>
            <a:endParaRPr lang="en-US" sz="4400" b="1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8260DEEA-D593-4424-A58A-3FB2BA203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412717F-D470-7A64-EEEA-2E3C350A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" y="2506163"/>
            <a:ext cx="2843942" cy="27799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66FB-79AE-D133-31BA-0AC6833C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19" y="1379311"/>
            <a:ext cx="6601081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baseline is a technique that makes predictions for a dataset using basic statistics, randomness, or ML. The performance of the baseline can be evaluated using these predictions (for example, R2 score)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speaking, you want your strategy to perform better than the chosen baselines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here we have use SVM as baseline comparing to other models.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 -0.118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-0.344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SCORE -0.8718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R2 SCORE -0.8667</a:t>
            </a:r>
          </a:p>
        </p:txBody>
      </p:sp>
    </p:spTree>
    <p:extLst>
      <p:ext uri="{BB962C8B-B14F-4D97-AF65-F5344CB8AC3E}">
        <p14:creationId xmlns:p14="http://schemas.microsoft.com/office/powerpoint/2010/main" val="26035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07A0-B933-41C7-365B-7B1F08D5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 OF TEST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96DE10-CE79-3888-26F4-2F2FEC0A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are comparing the R2 scores from the below table. Compared to all the models, Random Forest regressor with grid search cv has performed good compared to other models.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D8E056C-CDAE-FE6B-CF40-FA2A3FFA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17" y="3537769"/>
            <a:ext cx="7423555" cy="2503803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BD46FA01-2CAD-52FE-5221-9D41A8DB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57" y="5138057"/>
            <a:ext cx="1719943" cy="17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21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483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Depth</vt:lpstr>
      <vt:lpstr> News popularity in Multiple social media platforms</vt:lpstr>
      <vt:lpstr>                   DATA CLEANING</vt:lpstr>
      <vt:lpstr>          TEXT PROCESSING</vt:lpstr>
      <vt:lpstr>MODEL STRUCTURE SELECTION </vt:lpstr>
      <vt:lpstr>PowerPoint Presentation</vt:lpstr>
      <vt:lpstr>PowerPoint Presentation</vt:lpstr>
      <vt:lpstr>A comparison with SVM (Baseline)</vt:lpstr>
      <vt:lpstr>COMPARISION OF 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popularity in Multiple social media platforms</dc:title>
  <dc:creator>Pemmasani, Amulya</dc:creator>
  <cp:lastModifiedBy>Musipatla, Hemanth Reddy</cp:lastModifiedBy>
  <cp:revision>3</cp:revision>
  <dcterms:created xsi:type="dcterms:W3CDTF">2022-10-03T01:55:32Z</dcterms:created>
  <dcterms:modified xsi:type="dcterms:W3CDTF">2023-09-11T17:55:04Z</dcterms:modified>
</cp:coreProperties>
</file>