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4" r:id="rId2"/>
  </p:sldMasterIdLst>
  <p:notesMasterIdLst>
    <p:notesMasterId r:id="rId17"/>
  </p:notesMasterIdLst>
  <p:handoutMasterIdLst>
    <p:handoutMasterId r:id="rId18"/>
  </p:handoutMasterIdLst>
  <p:sldIdLst>
    <p:sldId id="724" r:id="rId3"/>
    <p:sldId id="709" r:id="rId4"/>
    <p:sldId id="711" r:id="rId5"/>
    <p:sldId id="717" r:id="rId6"/>
    <p:sldId id="721" r:id="rId7"/>
    <p:sldId id="713" r:id="rId8"/>
    <p:sldId id="714" r:id="rId9"/>
    <p:sldId id="715" r:id="rId10"/>
    <p:sldId id="716" r:id="rId11"/>
    <p:sldId id="722" r:id="rId12"/>
    <p:sldId id="718" r:id="rId13"/>
    <p:sldId id="719" r:id="rId14"/>
    <p:sldId id="712" r:id="rId15"/>
    <p:sldId id="707" r:id="rId16"/>
  </p:sldIdLst>
  <p:sldSz cx="9326563" cy="6858000"/>
  <p:notesSz cx="6761163" cy="9942513"/>
  <p:defaultTextStyle>
    <a:defPPr>
      <a:defRPr lang="en-US"/>
    </a:defPPr>
    <a:lvl1pPr algn="l" rtl="0" fontAlgn="base">
      <a:spcBef>
        <a:spcPct val="0"/>
      </a:spcBef>
      <a:spcAft>
        <a:spcPct val="0"/>
      </a:spcAft>
      <a:defRPr sz="2400" b="1" kern="1200" baseline="-25000">
        <a:solidFill>
          <a:schemeClr val="tx1"/>
        </a:solidFill>
        <a:latin typeface="Symbol" pitchFamily="18" charset="2"/>
        <a:ea typeface="+mn-ea"/>
        <a:cs typeface="Arial" charset="0"/>
      </a:defRPr>
    </a:lvl1pPr>
    <a:lvl2pPr marL="457200" algn="l" rtl="0" fontAlgn="base">
      <a:spcBef>
        <a:spcPct val="0"/>
      </a:spcBef>
      <a:spcAft>
        <a:spcPct val="0"/>
      </a:spcAft>
      <a:defRPr sz="2400" b="1" kern="1200" baseline="-25000">
        <a:solidFill>
          <a:schemeClr val="tx1"/>
        </a:solidFill>
        <a:latin typeface="Symbol" pitchFamily="18" charset="2"/>
        <a:ea typeface="+mn-ea"/>
        <a:cs typeface="Arial" charset="0"/>
      </a:defRPr>
    </a:lvl2pPr>
    <a:lvl3pPr marL="914400" algn="l" rtl="0" fontAlgn="base">
      <a:spcBef>
        <a:spcPct val="0"/>
      </a:spcBef>
      <a:spcAft>
        <a:spcPct val="0"/>
      </a:spcAft>
      <a:defRPr sz="2400" b="1" kern="1200" baseline="-25000">
        <a:solidFill>
          <a:schemeClr val="tx1"/>
        </a:solidFill>
        <a:latin typeface="Symbol" pitchFamily="18" charset="2"/>
        <a:ea typeface="+mn-ea"/>
        <a:cs typeface="Arial" charset="0"/>
      </a:defRPr>
    </a:lvl3pPr>
    <a:lvl4pPr marL="1371600" algn="l" rtl="0" fontAlgn="base">
      <a:spcBef>
        <a:spcPct val="0"/>
      </a:spcBef>
      <a:spcAft>
        <a:spcPct val="0"/>
      </a:spcAft>
      <a:defRPr sz="2400" b="1" kern="1200" baseline="-25000">
        <a:solidFill>
          <a:schemeClr val="tx1"/>
        </a:solidFill>
        <a:latin typeface="Symbol" pitchFamily="18" charset="2"/>
        <a:ea typeface="+mn-ea"/>
        <a:cs typeface="Arial" charset="0"/>
      </a:defRPr>
    </a:lvl4pPr>
    <a:lvl5pPr marL="1828800" algn="l" rtl="0" fontAlgn="base">
      <a:spcBef>
        <a:spcPct val="0"/>
      </a:spcBef>
      <a:spcAft>
        <a:spcPct val="0"/>
      </a:spcAft>
      <a:defRPr sz="2400" b="1" kern="1200" baseline="-25000">
        <a:solidFill>
          <a:schemeClr val="tx1"/>
        </a:solidFill>
        <a:latin typeface="Symbol" pitchFamily="18" charset="2"/>
        <a:ea typeface="+mn-ea"/>
        <a:cs typeface="Arial" charset="0"/>
      </a:defRPr>
    </a:lvl5pPr>
    <a:lvl6pPr marL="2286000" algn="l" defTabSz="914400" rtl="0" eaLnBrk="1" latinLnBrk="0" hangingPunct="1">
      <a:defRPr sz="2400" b="1" kern="1200" baseline="-25000">
        <a:solidFill>
          <a:schemeClr val="tx1"/>
        </a:solidFill>
        <a:latin typeface="Symbol" pitchFamily="18" charset="2"/>
        <a:ea typeface="+mn-ea"/>
        <a:cs typeface="Arial" charset="0"/>
      </a:defRPr>
    </a:lvl6pPr>
    <a:lvl7pPr marL="2743200" algn="l" defTabSz="914400" rtl="0" eaLnBrk="1" latinLnBrk="0" hangingPunct="1">
      <a:defRPr sz="2400" b="1" kern="1200" baseline="-25000">
        <a:solidFill>
          <a:schemeClr val="tx1"/>
        </a:solidFill>
        <a:latin typeface="Symbol" pitchFamily="18" charset="2"/>
        <a:ea typeface="+mn-ea"/>
        <a:cs typeface="Arial" charset="0"/>
      </a:defRPr>
    </a:lvl7pPr>
    <a:lvl8pPr marL="3200400" algn="l" defTabSz="914400" rtl="0" eaLnBrk="1" latinLnBrk="0" hangingPunct="1">
      <a:defRPr sz="2400" b="1" kern="1200" baseline="-25000">
        <a:solidFill>
          <a:schemeClr val="tx1"/>
        </a:solidFill>
        <a:latin typeface="Symbol" pitchFamily="18" charset="2"/>
        <a:ea typeface="+mn-ea"/>
        <a:cs typeface="Arial" charset="0"/>
      </a:defRPr>
    </a:lvl8pPr>
    <a:lvl9pPr marL="3657600" algn="l" defTabSz="914400" rtl="0" eaLnBrk="1" latinLnBrk="0" hangingPunct="1">
      <a:defRPr sz="2400" b="1" kern="1200" baseline="-25000">
        <a:solidFill>
          <a:schemeClr val="tx1"/>
        </a:solidFill>
        <a:latin typeface="Symbol" pitchFamily="18" charset="2"/>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938">
          <p15:clr>
            <a:srgbClr val="A4A3A4"/>
          </p15:clr>
        </p15:guide>
      </p15:sldGuideLst>
    </p:ext>
    <p:ext uri="{2D200454-40CA-4A62-9FC3-DE9A4176ACB9}">
      <p15:notesGuideLst xmlns:p15="http://schemas.microsoft.com/office/powerpoint/2012/main" xmlns="">
        <p15:guide id="1" orient="horz" pos="3131">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FF"/>
    <a:srgbClr val="009900"/>
    <a:srgbClr val="FF3300"/>
    <a:srgbClr val="FF0066"/>
    <a:srgbClr val="FF0000"/>
    <a:srgbClr val="00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191" autoAdjust="0"/>
    <p:restoredTop sz="91016" autoAdjust="0"/>
  </p:normalViewPr>
  <p:slideViewPr>
    <p:cSldViewPr>
      <p:cViewPr>
        <p:scale>
          <a:sx n="75" d="100"/>
          <a:sy n="75" d="100"/>
        </p:scale>
        <p:origin x="-1690" y="-187"/>
      </p:cViewPr>
      <p:guideLst>
        <p:guide orient="horz" pos="2160"/>
        <p:guide pos="29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51" d="100"/>
          <a:sy n="51" d="100"/>
        </p:scale>
        <p:origin x="-3012" y="-96"/>
      </p:cViewPr>
      <p:guideLst>
        <p:guide orient="horz" pos="3131"/>
        <p:guide pos="213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30039" cy="4719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443" tIns="47721" rIns="95443" bIns="47721" numCol="1" anchor="t" anchorCtr="0" compatLnSpc="1">
            <a:prstTxWarp prst="textNoShape">
              <a:avLst/>
            </a:prstTxWarp>
          </a:bodyPr>
          <a:lstStyle>
            <a:lvl1pPr eaLnBrk="0" hangingPunct="0">
              <a:defRPr sz="1300" baseline="0">
                <a:cs typeface="+mn-cs"/>
              </a:defRPr>
            </a:lvl1pPr>
          </a:lstStyle>
          <a:p>
            <a:pPr>
              <a:defRPr/>
            </a:pPr>
            <a:endParaRPr lang="en-GB"/>
          </a:p>
        </p:txBody>
      </p:sp>
      <p:sp>
        <p:nvSpPr>
          <p:cNvPr id="33796" name="Rectangle 4"/>
          <p:cNvSpPr>
            <a:spLocks noGrp="1" noChangeArrowheads="1"/>
          </p:cNvSpPr>
          <p:nvPr>
            <p:ph type="ftr" sz="quarter" idx="2"/>
          </p:nvPr>
        </p:nvSpPr>
        <p:spPr bwMode="auto">
          <a:xfrm>
            <a:off x="0" y="9411999"/>
            <a:ext cx="2930039" cy="5490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443" tIns="47721" rIns="95443" bIns="47721" numCol="1" anchor="b" anchorCtr="0" compatLnSpc="1">
            <a:prstTxWarp prst="textNoShape">
              <a:avLst/>
            </a:prstTxWarp>
          </a:bodyPr>
          <a:lstStyle>
            <a:lvl1pPr eaLnBrk="0" hangingPunct="0">
              <a:defRPr sz="1300" baseline="0">
                <a:cs typeface="+mn-cs"/>
              </a:defRPr>
            </a:lvl1pPr>
          </a:lstStyle>
          <a:p>
            <a:pPr>
              <a:defRPr/>
            </a:pPr>
            <a:endParaRPr lang="en-GB"/>
          </a:p>
        </p:txBody>
      </p:sp>
      <p:sp>
        <p:nvSpPr>
          <p:cNvPr id="33797" name="Rectangle 5"/>
          <p:cNvSpPr>
            <a:spLocks noGrp="1" noChangeArrowheads="1"/>
          </p:cNvSpPr>
          <p:nvPr>
            <p:ph type="sldNum" sz="quarter" idx="3"/>
          </p:nvPr>
        </p:nvSpPr>
        <p:spPr bwMode="auto">
          <a:xfrm>
            <a:off x="3831125" y="9411999"/>
            <a:ext cx="2930039" cy="5490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443" tIns="47721" rIns="95443" bIns="47721" numCol="1" anchor="b" anchorCtr="0" compatLnSpc="1">
            <a:prstTxWarp prst="textNoShape">
              <a:avLst/>
            </a:prstTxWarp>
          </a:bodyPr>
          <a:lstStyle>
            <a:lvl1pPr algn="r" eaLnBrk="0" hangingPunct="0">
              <a:defRPr sz="1300" baseline="0">
                <a:cs typeface="+mn-cs"/>
              </a:defRPr>
            </a:lvl1pPr>
          </a:lstStyle>
          <a:p>
            <a:pPr>
              <a:defRPr/>
            </a:pPr>
            <a:fld id="{A765EB51-712C-41F7-9310-F337BD9BE432}" type="slidenum">
              <a:rPr lang="en-GB"/>
              <a:pPr>
                <a:defRPr/>
              </a:pPr>
              <a:t>‹#›</a:t>
            </a:fld>
            <a:endParaRPr lang="en-GB"/>
          </a:p>
        </p:txBody>
      </p:sp>
    </p:spTree>
    <p:extLst>
      <p:ext uri="{BB962C8B-B14F-4D97-AF65-F5344CB8AC3E}">
        <p14:creationId xmlns="" xmlns:p14="http://schemas.microsoft.com/office/powerpoint/2010/main" val="8356335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766262313"/>
      </p:ext>
    </p:extLst>
  </p:cSld>
  <p:clrMap bg1="lt1" tx1="dk1" bg2="lt2" tx2="dk2" accent1="accent1" accent2="accent2" accent3="accent3" accent4="accent4" accent5="accent5" accent6="accent6" hlink="hlink" folHlink="folHlink"/>
  <p:hf hdr="0" ftr="0" dt="0"/>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0088" y="2130425"/>
            <a:ext cx="7926387" cy="1470025"/>
          </a:xfrm>
        </p:spPr>
        <p:txBody>
          <a:bodyPr/>
          <a:lstStyle/>
          <a:p>
            <a:r>
              <a:rPr lang="en-US" dirty="0" smtClean="0"/>
              <a:t>Click to edit Master title style</a:t>
            </a:r>
            <a:endParaRPr lang="en-IN" dirty="0"/>
          </a:p>
        </p:txBody>
      </p:sp>
      <p:sp>
        <p:nvSpPr>
          <p:cNvPr id="3" name="Subtitle 2"/>
          <p:cNvSpPr>
            <a:spLocks noGrp="1"/>
          </p:cNvSpPr>
          <p:nvPr>
            <p:ph type="subTitle" idx="1"/>
          </p:nvPr>
        </p:nvSpPr>
        <p:spPr>
          <a:xfrm>
            <a:off x="1398588" y="3886200"/>
            <a:ext cx="652938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66655379-9F14-488A-A711-FB6E7A682715}" type="slidenum">
              <a:rPr lang="ja-JP" altLang="en-US"/>
              <a:pPr>
                <a:defRPr/>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800600"/>
            <a:ext cx="5595938"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828800" y="612775"/>
            <a:ext cx="55959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828800" y="5367338"/>
            <a:ext cx="55959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0373EC67-E364-4D97-BB86-EB7B6053BB3B}" type="slidenum">
              <a:rPr lang="ja-JP" altLang="en-US"/>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03A17F8-97DE-4204-A88E-78D82901F025}" type="slidenum">
              <a:rPr lang="ja-JP" altLang="en-US"/>
              <a:pPr>
                <a:defRPr/>
              </a:pPr>
              <a:t>‹#›</a:t>
            </a:fld>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5275" y="609600"/>
            <a:ext cx="19812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700088" y="609600"/>
            <a:ext cx="57927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200A92B8-E9DC-436A-89BA-87E686697F2A}" type="slidenum">
              <a:rPr lang="ja-JP" altLang="en-US"/>
              <a:pPr>
                <a:defRPr/>
              </a:pPr>
              <a:t>‹#›</a:t>
            </a:fld>
            <a:endParaRPr lang="en-US" altLang="ja-JP"/>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00088" y="609600"/>
            <a:ext cx="7926387"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700088" y="1981200"/>
            <a:ext cx="3886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lipArt Placeholder 3"/>
          <p:cNvSpPr>
            <a:spLocks noGrp="1"/>
          </p:cNvSpPr>
          <p:nvPr>
            <p:ph type="clipArt" sz="half" idx="2"/>
          </p:nvPr>
        </p:nvSpPr>
        <p:spPr>
          <a:xfrm>
            <a:off x="4738688" y="1981200"/>
            <a:ext cx="3887787" cy="4114800"/>
          </a:xfrm>
        </p:spPr>
        <p:txBody>
          <a:bodyPr/>
          <a:lstStyle/>
          <a:p>
            <a:pPr lvl="0"/>
            <a:endParaRPr lang="en-IN"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F9CA9E1F-93EC-4EC1-909A-73D25E5B9F81}" type="slidenum">
              <a:rPr lang="ja-JP" altLang="en-US"/>
              <a:pPr>
                <a:defRPr/>
              </a:pPr>
              <a:t>‹#›</a:t>
            </a:fld>
            <a:endParaRPr lang="en-US" altLang="ja-JP"/>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0088" y="609600"/>
            <a:ext cx="7926387"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700088" y="1981200"/>
            <a:ext cx="7926387" cy="4114800"/>
          </a:xfrm>
        </p:spPr>
        <p:txBody>
          <a:bodyPr/>
          <a:lstStyle/>
          <a:p>
            <a:pPr lvl="0"/>
            <a:endParaRPr lang="en-IN"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93C180DE-5EB5-4029-8575-18572861AED5}" type="slidenum">
              <a:rPr lang="ja-JP" altLang="en-US"/>
              <a:pPr>
                <a:defRPr/>
              </a:pPr>
              <a:t>‹#›</a:t>
            </a:fld>
            <a:endParaRPr lang="en-US" altLang="ja-JP"/>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0088" y="609600"/>
            <a:ext cx="7926387"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700088" y="1981200"/>
            <a:ext cx="3886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738688" y="1981200"/>
            <a:ext cx="388778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C4DEE190-A033-4CD2-A3C1-4A9F043E90D1}" type="slidenum">
              <a:rPr lang="ja-JP" altLang="en-US"/>
              <a:pPr>
                <a:defRPr/>
              </a:pPr>
              <a:t>‹#›</a:t>
            </a:fld>
            <a:endParaRPr lang="en-US" altLang="ja-JP"/>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0088" y="609600"/>
            <a:ext cx="7926387"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700088" y="1981200"/>
            <a:ext cx="3886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738688" y="1981200"/>
            <a:ext cx="388778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738688" y="4114800"/>
            <a:ext cx="388778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ln/>
        </p:spPr>
        <p:txBody>
          <a:bodyPr/>
          <a:lstStyle>
            <a:lvl1pPr>
              <a:defRPr/>
            </a:lvl1pPr>
          </a:lstStyle>
          <a:p>
            <a:pPr>
              <a:defRPr/>
            </a:pPr>
            <a:fld id="{B8CBBF2F-C562-4504-86A5-70044C94C75F}" type="slidenum">
              <a:rPr lang="ja-JP" altLang="en-US"/>
              <a:pPr>
                <a:defRPr/>
              </a:pPr>
              <a:t>‹#›</a:t>
            </a:fld>
            <a:endParaRPr lang="en-US" altLang="ja-JP"/>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0088" y="2130425"/>
            <a:ext cx="7926387"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98588" y="3886200"/>
            <a:ext cx="6529387"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CAA2D56F-E241-49D0-9B13-88EC40E21939}" type="slidenum">
              <a:rPr lang="en-IN"/>
              <a:pPr>
                <a:defRPr/>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981D12E-C136-4E0B-B78F-F752042203BB}" type="slidenum">
              <a:rPr lang="en-IN"/>
              <a:pPr>
                <a:defRPr/>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6600" y="4406900"/>
            <a:ext cx="7927975"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36600" y="2906713"/>
            <a:ext cx="792797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CAB45FEF-88A2-4839-B7E3-27F241665AA5}"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ltLang="ja-JP"/>
          </a:p>
        </p:txBody>
      </p:sp>
      <p:sp>
        <p:nvSpPr>
          <p:cNvPr id="4" name="Footer Placeholder 3"/>
          <p:cNvSpPr>
            <a:spLocks noGrp="1"/>
          </p:cNvSpPr>
          <p:nvPr>
            <p:ph type="ftr" sz="quarter" idx="11"/>
          </p:nvPr>
        </p:nvSpPr>
        <p:spPr/>
        <p:txBody>
          <a:bodyPr/>
          <a:lstStyle/>
          <a:p>
            <a:pPr>
              <a:defRPr/>
            </a:pPr>
            <a:endParaRPr lang="en-US" altLang="ja-JP"/>
          </a:p>
        </p:txBody>
      </p:sp>
      <p:sp>
        <p:nvSpPr>
          <p:cNvPr id="5" name="Slide Number Placeholder 4"/>
          <p:cNvSpPr>
            <a:spLocks noGrp="1"/>
          </p:cNvSpPr>
          <p:nvPr>
            <p:ph type="sldNum" sz="quarter" idx="12"/>
          </p:nvPr>
        </p:nvSpPr>
        <p:spPr/>
        <p:txBody>
          <a:bodyPr/>
          <a:lstStyle/>
          <a:p>
            <a:pPr>
              <a:defRPr/>
            </a:pPr>
            <a:fld id="{7D36AF0D-EA46-4304-9BFA-868653070E45}" type="slidenum">
              <a:rPr lang="ja-JP" altLang="en-US" smtClean="0"/>
              <a:pPr>
                <a:defRPr/>
              </a:pPr>
              <a:t>‹#›</a:t>
            </a:fld>
            <a:endParaRPr lang="en-US" altLang="ja-JP"/>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66725" y="1600200"/>
            <a:ext cx="41195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738688" y="1600200"/>
            <a:ext cx="4121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E024D128-81C5-43DF-B29D-638813161D6A}" type="slidenum">
              <a:rPr lang="en-IN"/>
              <a:pPr>
                <a:defRPr/>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66725" y="1535113"/>
            <a:ext cx="412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66725" y="2174875"/>
            <a:ext cx="412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737100" y="1535113"/>
            <a:ext cx="4122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37100" y="2174875"/>
            <a:ext cx="4122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5D6CFEB0-4CAB-4027-9468-4EC2AE137EB2}" type="slidenum">
              <a:rPr lang="en-IN"/>
              <a:pPr>
                <a:defRPr/>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BC961103-6887-4288-9067-1930692B0231}" type="slidenum">
              <a:rPr lang="en-IN"/>
              <a:pPr>
                <a:defRPr/>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61A188BA-2A67-4147-AFD9-2DC3DEBEFACE}" type="slidenum">
              <a:rPr lang="en-IN"/>
              <a:pPr>
                <a:defRPr/>
              </a:pPr>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6725" y="273050"/>
            <a:ext cx="3068638"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646488" y="273050"/>
            <a:ext cx="52133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66725" y="1435100"/>
            <a:ext cx="30686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CDA31101-C1EE-4AA9-B7D6-29609CE89667}" type="slidenum">
              <a:rPr lang="en-IN"/>
              <a:pPr>
                <a:defRPr/>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800600"/>
            <a:ext cx="5595938"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828800" y="612775"/>
            <a:ext cx="5595938"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828800" y="5367338"/>
            <a:ext cx="55959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FA1CB3E1-17F2-4F76-8E80-32A086F1F109}" type="slidenum">
              <a:rPr lang="en-IN"/>
              <a:pPr>
                <a:defRPr/>
              </a:pPr>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ACE42363-AAC0-42F2-86F9-A083512D540E}" type="slidenum">
              <a:rPr lang="en-IN"/>
              <a:pPr>
                <a:defRPr/>
              </a:pPr>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274638"/>
            <a:ext cx="2097088"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66725" y="274638"/>
            <a:ext cx="614362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1035433-3C9F-4C0D-A1D5-13C408B9E5B3}"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4"/>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6FBD2833-96C4-4B65-8D76-6BB7B84D3DC5}" type="slidenum">
              <a:rPr lang="ja-JP" altLang="en-US"/>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6600" y="4406900"/>
            <a:ext cx="7927975"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36600" y="2906713"/>
            <a:ext cx="79279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4"/>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5E000B11-F840-4367-A912-8FE0A14F187B}" type="slidenum">
              <a:rPr lang="ja-JP" altLang="en-US"/>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700088" y="1981200"/>
            <a:ext cx="3886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738688" y="1981200"/>
            <a:ext cx="388778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5"/>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ja-JP"/>
          </a:p>
        </p:txBody>
      </p:sp>
      <p:sp>
        <p:nvSpPr>
          <p:cNvPr id="6" name="Slide Number Placeholder 6"/>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4684709A-AA1E-43BE-997D-A3D8F768F8CE}" type="slidenum">
              <a:rPr lang="ja-JP" altLang="en-US"/>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6725" y="274638"/>
            <a:ext cx="8393113"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66725" y="1535113"/>
            <a:ext cx="412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66725" y="2174875"/>
            <a:ext cx="412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737100" y="1535113"/>
            <a:ext cx="4122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37100" y="2174875"/>
            <a:ext cx="4122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Footer Placeholder 7"/>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ja-JP"/>
          </a:p>
        </p:txBody>
      </p:sp>
      <p:sp>
        <p:nvSpPr>
          <p:cNvPr id="8" name="Slide Number Placeholder 8"/>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2FF22C3B-CD80-4A78-B4A0-85E3FAE920EC}" type="slidenum">
              <a:rPr lang="ja-JP" altLang="en-US"/>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5"/>
          <p:cNvSpPr>
            <a:spLocks noGrp="1" noChangeArrowheads="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2C134A18-F17D-4B5E-9F6F-A770C909935E}" type="slidenum">
              <a:rPr lang="ja-JP" altLang="en-US"/>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135D4A31-0E99-4649-AF13-8A08A0E0B6C8}" type="slidenum">
              <a:rPr lang="ja-JP" altLang="en-US"/>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6725" y="273050"/>
            <a:ext cx="3068638"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646488" y="273050"/>
            <a:ext cx="52133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66725" y="1435100"/>
            <a:ext cx="30686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6550FE4-C0DD-47A0-B99F-E81C1AEDD2F3}" type="slidenum">
              <a:rPr lang="ja-JP" altLang="en-US"/>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00088" y="609600"/>
            <a:ext cx="7926387"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ltLang="ja-JP" smtClean="0"/>
              <a:t>Click to edit Master title style</a:t>
            </a:r>
          </a:p>
        </p:txBody>
      </p:sp>
      <p:sp>
        <p:nvSpPr>
          <p:cNvPr id="1027" name="Rectangle 3"/>
          <p:cNvSpPr>
            <a:spLocks noGrp="1" noChangeArrowheads="1"/>
          </p:cNvSpPr>
          <p:nvPr>
            <p:ph type="body" idx="1"/>
          </p:nvPr>
        </p:nvSpPr>
        <p:spPr bwMode="auto">
          <a:xfrm>
            <a:off x="700088" y="1981200"/>
            <a:ext cx="7926387"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028" name="Rectangle 4"/>
          <p:cNvSpPr>
            <a:spLocks noGrp="1" noChangeArrowheads="1"/>
          </p:cNvSpPr>
          <p:nvPr>
            <p:ph type="dt" sz="half" idx="2"/>
          </p:nvPr>
        </p:nvSpPr>
        <p:spPr bwMode="auto">
          <a:xfrm>
            <a:off x="700088" y="6248400"/>
            <a:ext cx="19431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defTabSz="762000" eaLnBrk="0" hangingPunct="0">
              <a:defRPr sz="1400" b="0" baseline="0">
                <a:latin typeface="+mn-lt"/>
                <a:ea typeface="MS PGothic" pitchFamily="34" charset="-128"/>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86113" y="6248400"/>
            <a:ext cx="295433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defTabSz="762000" eaLnBrk="0" hangingPunct="0">
              <a:defRPr sz="1400" b="0" baseline="0">
                <a:latin typeface="+mn-lt"/>
                <a:ea typeface="MS PGothic" pitchFamily="34" charset="-128"/>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683375" y="6248400"/>
            <a:ext cx="19431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defTabSz="762000" eaLnBrk="0" hangingPunct="0">
              <a:defRPr sz="1400" b="0" baseline="0">
                <a:latin typeface="+mn-lt"/>
                <a:ea typeface="MS PGothic" pitchFamily="34" charset="-128"/>
                <a:cs typeface="+mn-cs"/>
              </a:defRPr>
            </a:lvl1pPr>
          </a:lstStyle>
          <a:p>
            <a:pPr>
              <a:defRPr/>
            </a:pPr>
            <a:fld id="{7D36AF0D-EA46-4304-9BFA-868653070E45}" type="slidenum">
              <a:rPr lang="ja-JP" altLang="en-US"/>
              <a:pPr>
                <a:defRPr/>
              </a:pPr>
              <a:t>‹#›</a:t>
            </a:fld>
            <a:endParaRPr lang="en-US" altLang="ja-JP"/>
          </a:p>
        </p:txBody>
      </p:sp>
      <p:sp>
        <p:nvSpPr>
          <p:cNvPr id="1031" name="AutoShape 8"/>
          <p:cNvSpPr>
            <a:spLocks noChangeArrowheads="1"/>
          </p:cNvSpPr>
          <p:nvPr/>
        </p:nvSpPr>
        <p:spPr bwMode="auto">
          <a:xfrm>
            <a:off x="0" y="46038"/>
            <a:ext cx="9239250" cy="6761162"/>
          </a:xfrm>
          <a:prstGeom prst="roundRect">
            <a:avLst>
              <a:gd name="adj" fmla="val 5185"/>
            </a:avLst>
          </a:prstGeom>
          <a:solidFill>
            <a:srgbClr val="FFFFFF"/>
          </a:solidFill>
          <a:ln w="9525">
            <a:noFill/>
            <a:round/>
            <a:headEnd/>
            <a:tailEnd/>
          </a:ln>
        </p:spPr>
        <p:txBody>
          <a:bodyPr/>
          <a:lstStyle/>
          <a:p>
            <a:pPr eaLnBrk="0" hangingPunct="0"/>
            <a:endParaRPr lang="en-IN"/>
          </a:p>
        </p:txBody>
      </p:sp>
      <p:sp>
        <p:nvSpPr>
          <p:cNvPr id="1032" name="Freeform 9"/>
          <p:cNvSpPr>
            <a:spLocks/>
          </p:cNvSpPr>
          <p:nvPr/>
        </p:nvSpPr>
        <p:spPr bwMode="auto">
          <a:xfrm>
            <a:off x="0" y="0"/>
            <a:ext cx="9321800" cy="6850063"/>
          </a:xfrm>
          <a:custGeom>
            <a:avLst/>
            <a:gdLst>
              <a:gd name="T0" fmla="*/ 2147483647 w 5757"/>
              <a:gd name="T1" fmla="*/ 2147483647 h 4315"/>
              <a:gd name="T2" fmla="*/ 2147483647 w 5757"/>
              <a:gd name="T3" fmla="*/ 2147483647 h 4315"/>
              <a:gd name="T4" fmla="*/ 2147483647 w 5757"/>
              <a:gd name="T5" fmla="*/ 2147483647 h 4315"/>
              <a:gd name="T6" fmla="*/ 2147483647 w 5757"/>
              <a:gd name="T7" fmla="*/ 2147483647 h 4315"/>
              <a:gd name="T8" fmla="*/ 2147483647 w 5757"/>
              <a:gd name="T9" fmla="*/ 2147483647 h 4315"/>
              <a:gd name="T10" fmla="*/ 0 w 5757"/>
              <a:gd name="T11" fmla="*/ 2147483647 h 4315"/>
              <a:gd name="T12" fmla="*/ 2147483647 w 5757"/>
              <a:gd name="T13" fmla="*/ 2147483647 h 4315"/>
              <a:gd name="T14" fmla="*/ 2147483647 w 5757"/>
              <a:gd name="T15" fmla="*/ 2147483647 h 4315"/>
              <a:gd name="T16" fmla="*/ 2147483647 w 5757"/>
              <a:gd name="T17" fmla="*/ 2147483647 h 4315"/>
              <a:gd name="T18" fmla="*/ 2147483647 w 5757"/>
              <a:gd name="T19" fmla="*/ 2147483647 h 4315"/>
              <a:gd name="T20" fmla="*/ 2147483647 w 5757"/>
              <a:gd name="T21" fmla="*/ 2147483647 h 4315"/>
              <a:gd name="T22" fmla="*/ 2147483647 w 5757"/>
              <a:gd name="T23" fmla="*/ 2147483647 h 4315"/>
              <a:gd name="T24" fmla="*/ 2147483647 w 5757"/>
              <a:gd name="T25" fmla="*/ 2147483647 h 4315"/>
              <a:gd name="T26" fmla="*/ 2147483647 w 5757"/>
              <a:gd name="T27" fmla="*/ 2147483647 h 4315"/>
              <a:gd name="T28" fmla="*/ 2147483647 w 5757"/>
              <a:gd name="T29" fmla="*/ 2147483647 h 4315"/>
              <a:gd name="T30" fmla="*/ 2147483647 w 5757"/>
              <a:gd name="T31" fmla="*/ 2147483647 h 4315"/>
              <a:gd name="T32" fmla="*/ 2147483647 w 5757"/>
              <a:gd name="T33" fmla="*/ 2147483647 h 4315"/>
              <a:gd name="T34" fmla="*/ 2147483647 w 5757"/>
              <a:gd name="T35" fmla="*/ 2147483647 h 4315"/>
              <a:gd name="T36" fmla="*/ 2147483647 w 5757"/>
              <a:gd name="T37" fmla="*/ 2147483647 h 4315"/>
              <a:gd name="T38" fmla="*/ 2147483647 w 5757"/>
              <a:gd name="T39" fmla="*/ 2147483647 h 4315"/>
              <a:gd name="T40" fmla="*/ 2147483647 w 5757"/>
              <a:gd name="T41" fmla="*/ 2147483647 h 4315"/>
              <a:gd name="T42" fmla="*/ 2147483647 w 5757"/>
              <a:gd name="T43" fmla="*/ 2147483647 h 4315"/>
              <a:gd name="T44" fmla="*/ 2147483647 w 5757"/>
              <a:gd name="T45" fmla="*/ 2147483647 h 4315"/>
              <a:gd name="T46" fmla="*/ 2147483647 w 5757"/>
              <a:gd name="T47" fmla="*/ 2147483647 h 4315"/>
              <a:gd name="T48" fmla="*/ 2147483647 w 5757"/>
              <a:gd name="T49" fmla="*/ 2147483647 h 4315"/>
              <a:gd name="T50" fmla="*/ 2147483647 w 5757"/>
              <a:gd name="T51" fmla="*/ 2147483647 h 4315"/>
              <a:gd name="T52" fmla="*/ 2147483647 w 5757"/>
              <a:gd name="T53" fmla="*/ 2147483647 h 4315"/>
              <a:gd name="T54" fmla="*/ 2147483647 w 5757"/>
              <a:gd name="T55" fmla="*/ 2147483647 h 4315"/>
              <a:gd name="T56" fmla="*/ 2147483647 w 5757"/>
              <a:gd name="T57" fmla="*/ 2147483647 h 4315"/>
              <a:gd name="T58" fmla="*/ 2147483647 w 5757"/>
              <a:gd name="T59" fmla="*/ 2147483647 h 4315"/>
              <a:gd name="T60" fmla="*/ 2147483647 w 5757"/>
              <a:gd name="T61" fmla="*/ 2147483647 h 4315"/>
              <a:gd name="T62" fmla="*/ 2147483647 w 5757"/>
              <a:gd name="T63" fmla="*/ 2147483647 h 4315"/>
              <a:gd name="T64" fmla="*/ 2147483647 w 5757"/>
              <a:gd name="T65" fmla="*/ 2147483647 h 4315"/>
              <a:gd name="T66" fmla="*/ 2147483647 w 5757"/>
              <a:gd name="T67" fmla="*/ 2147483647 h 4315"/>
              <a:gd name="T68" fmla="*/ 2147483647 w 5757"/>
              <a:gd name="T69" fmla="*/ 2147483647 h 4315"/>
              <a:gd name="T70" fmla="*/ 2147483647 w 5757"/>
              <a:gd name="T71" fmla="*/ 2147483647 h 4315"/>
              <a:gd name="T72" fmla="*/ 2147483647 w 5757"/>
              <a:gd name="T73" fmla="*/ 2147483647 h 4315"/>
              <a:gd name="T74" fmla="*/ 2147483647 w 5757"/>
              <a:gd name="T75" fmla="*/ 2147483647 h 4315"/>
              <a:gd name="T76" fmla="*/ 2147483647 w 5757"/>
              <a:gd name="T77" fmla="*/ 2147483647 h 4315"/>
              <a:gd name="T78" fmla="*/ 2147483647 w 5757"/>
              <a:gd name="T79" fmla="*/ 2147483647 h 4315"/>
              <a:gd name="T80" fmla="*/ 2147483647 w 5757"/>
              <a:gd name="T81" fmla="*/ 2147483647 h 4315"/>
              <a:gd name="T82" fmla="*/ 2147483647 w 5757"/>
              <a:gd name="T83" fmla="*/ 2147483647 h 4315"/>
              <a:gd name="T84" fmla="*/ 2147483647 w 5757"/>
              <a:gd name="T85" fmla="*/ 2147483647 h 4315"/>
              <a:gd name="T86" fmla="*/ 2147483647 w 5757"/>
              <a:gd name="T87" fmla="*/ 2147483647 h 4315"/>
              <a:gd name="T88" fmla="*/ 2147483647 w 5757"/>
              <a:gd name="T89" fmla="*/ 2147483647 h 4315"/>
              <a:gd name="T90" fmla="*/ 2147483647 w 5757"/>
              <a:gd name="T91" fmla="*/ 2147483647 h 4315"/>
              <a:gd name="T92" fmla="*/ 2147483647 w 5757"/>
              <a:gd name="T93" fmla="*/ 2147483647 h 4315"/>
              <a:gd name="T94" fmla="*/ 2147483647 w 5757"/>
              <a:gd name="T95" fmla="*/ 2147483647 h 4315"/>
              <a:gd name="T96" fmla="*/ 2147483647 w 5757"/>
              <a:gd name="T97" fmla="*/ 2147483647 h 4315"/>
              <a:gd name="T98" fmla="*/ 2147483647 w 5757"/>
              <a:gd name="T99" fmla="*/ 2147483647 h 4315"/>
              <a:gd name="T100" fmla="*/ 2147483647 w 5757"/>
              <a:gd name="T101" fmla="*/ 2147483647 h 4315"/>
              <a:gd name="T102" fmla="*/ 2147483647 w 5757"/>
              <a:gd name="T103" fmla="*/ 2147483647 h 4315"/>
              <a:gd name="T104" fmla="*/ 2147483647 w 5757"/>
              <a:gd name="T105" fmla="*/ 2147483647 h 4315"/>
              <a:gd name="T106" fmla="*/ 2147483647 w 5757"/>
              <a:gd name="T107" fmla="*/ 0 h 431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757" h="4315">
                <a:moveTo>
                  <a:pt x="235" y="0"/>
                </a:moveTo>
                <a:lnTo>
                  <a:pt x="210" y="0"/>
                </a:lnTo>
                <a:lnTo>
                  <a:pt x="198" y="2"/>
                </a:lnTo>
                <a:lnTo>
                  <a:pt x="175" y="6"/>
                </a:lnTo>
                <a:lnTo>
                  <a:pt x="164" y="10"/>
                </a:lnTo>
                <a:lnTo>
                  <a:pt x="155" y="13"/>
                </a:lnTo>
                <a:lnTo>
                  <a:pt x="143" y="17"/>
                </a:lnTo>
                <a:lnTo>
                  <a:pt x="122" y="29"/>
                </a:lnTo>
                <a:lnTo>
                  <a:pt x="111" y="37"/>
                </a:lnTo>
                <a:lnTo>
                  <a:pt x="104" y="42"/>
                </a:lnTo>
                <a:lnTo>
                  <a:pt x="94" y="48"/>
                </a:lnTo>
                <a:lnTo>
                  <a:pt x="87" y="56"/>
                </a:lnTo>
                <a:lnTo>
                  <a:pt x="78" y="61"/>
                </a:lnTo>
                <a:lnTo>
                  <a:pt x="60" y="81"/>
                </a:lnTo>
                <a:lnTo>
                  <a:pt x="55" y="88"/>
                </a:lnTo>
                <a:lnTo>
                  <a:pt x="46" y="98"/>
                </a:lnTo>
                <a:lnTo>
                  <a:pt x="35" y="119"/>
                </a:lnTo>
                <a:lnTo>
                  <a:pt x="30" y="127"/>
                </a:lnTo>
                <a:lnTo>
                  <a:pt x="21" y="140"/>
                </a:lnTo>
                <a:lnTo>
                  <a:pt x="18" y="154"/>
                </a:lnTo>
                <a:lnTo>
                  <a:pt x="11" y="173"/>
                </a:lnTo>
                <a:lnTo>
                  <a:pt x="7" y="186"/>
                </a:lnTo>
                <a:lnTo>
                  <a:pt x="4" y="198"/>
                </a:lnTo>
                <a:lnTo>
                  <a:pt x="0" y="225"/>
                </a:lnTo>
                <a:lnTo>
                  <a:pt x="0" y="4088"/>
                </a:lnTo>
                <a:lnTo>
                  <a:pt x="4" y="4115"/>
                </a:lnTo>
                <a:lnTo>
                  <a:pt x="5" y="4127"/>
                </a:lnTo>
                <a:lnTo>
                  <a:pt x="11" y="4140"/>
                </a:lnTo>
                <a:lnTo>
                  <a:pt x="18" y="4160"/>
                </a:lnTo>
                <a:lnTo>
                  <a:pt x="21" y="4173"/>
                </a:lnTo>
                <a:lnTo>
                  <a:pt x="30" y="4186"/>
                </a:lnTo>
                <a:lnTo>
                  <a:pt x="35" y="4194"/>
                </a:lnTo>
                <a:lnTo>
                  <a:pt x="46" y="4215"/>
                </a:lnTo>
                <a:lnTo>
                  <a:pt x="55" y="4225"/>
                </a:lnTo>
                <a:lnTo>
                  <a:pt x="60" y="4233"/>
                </a:lnTo>
                <a:lnTo>
                  <a:pt x="78" y="4252"/>
                </a:lnTo>
                <a:lnTo>
                  <a:pt x="87" y="4258"/>
                </a:lnTo>
                <a:lnTo>
                  <a:pt x="94" y="4265"/>
                </a:lnTo>
                <a:lnTo>
                  <a:pt x="104" y="4271"/>
                </a:lnTo>
                <a:lnTo>
                  <a:pt x="111" y="4277"/>
                </a:lnTo>
                <a:lnTo>
                  <a:pt x="122" y="4284"/>
                </a:lnTo>
                <a:lnTo>
                  <a:pt x="143" y="4296"/>
                </a:lnTo>
                <a:lnTo>
                  <a:pt x="155" y="4300"/>
                </a:lnTo>
                <a:lnTo>
                  <a:pt x="164" y="4302"/>
                </a:lnTo>
                <a:lnTo>
                  <a:pt x="175" y="4307"/>
                </a:lnTo>
                <a:lnTo>
                  <a:pt x="198" y="4311"/>
                </a:lnTo>
                <a:lnTo>
                  <a:pt x="210" y="4313"/>
                </a:lnTo>
                <a:lnTo>
                  <a:pt x="221" y="4313"/>
                </a:lnTo>
                <a:lnTo>
                  <a:pt x="231" y="4315"/>
                </a:lnTo>
                <a:lnTo>
                  <a:pt x="5526" y="4315"/>
                </a:lnTo>
                <a:lnTo>
                  <a:pt x="5535" y="4313"/>
                </a:lnTo>
                <a:lnTo>
                  <a:pt x="5545" y="4313"/>
                </a:lnTo>
                <a:lnTo>
                  <a:pt x="5558" y="4311"/>
                </a:lnTo>
                <a:lnTo>
                  <a:pt x="5581" y="4307"/>
                </a:lnTo>
                <a:lnTo>
                  <a:pt x="5591" y="4304"/>
                </a:lnTo>
                <a:lnTo>
                  <a:pt x="5600" y="4300"/>
                </a:lnTo>
                <a:lnTo>
                  <a:pt x="5612" y="4296"/>
                </a:lnTo>
                <a:lnTo>
                  <a:pt x="5634" y="4284"/>
                </a:lnTo>
                <a:lnTo>
                  <a:pt x="5644" y="4277"/>
                </a:lnTo>
                <a:lnTo>
                  <a:pt x="5651" y="4271"/>
                </a:lnTo>
                <a:lnTo>
                  <a:pt x="5662" y="4265"/>
                </a:lnTo>
                <a:lnTo>
                  <a:pt x="5669" y="4258"/>
                </a:lnTo>
                <a:lnTo>
                  <a:pt x="5678" y="4252"/>
                </a:lnTo>
                <a:lnTo>
                  <a:pt x="5695" y="4233"/>
                </a:lnTo>
                <a:lnTo>
                  <a:pt x="5701" y="4225"/>
                </a:lnTo>
                <a:lnTo>
                  <a:pt x="5710" y="4215"/>
                </a:lnTo>
                <a:lnTo>
                  <a:pt x="5720" y="4194"/>
                </a:lnTo>
                <a:lnTo>
                  <a:pt x="5725" y="4186"/>
                </a:lnTo>
                <a:lnTo>
                  <a:pt x="5734" y="4173"/>
                </a:lnTo>
                <a:lnTo>
                  <a:pt x="5738" y="4160"/>
                </a:lnTo>
                <a:lnTo>
                  <a:pt x="5745" y="4140"/>
                </a:lnTo>
                <a:lnTo>
                  <a:pt x="5748" y="4127"/>
                </a:lnTo>
                <a:lnTo>
                  <a:pt x="5752" y="4115"/>
                </a:lnTo>
                <a:lnTo>
                  <a:pt x="5755" y="4088"/>
                </a:lnTo>
                <a:lnTo>
                  <a:pt x="5755" y="4077"/>
                </a:lnTo>
                <a:lnTo>
                  <a:pt x="5757" y="4071"/>
                </a:lnTo>
                <a:lnTo>
                  <a:pt x="5757" y="246"/>
                </a:lnTo>
                <a:lnTo>
                  <a:pt x="5755" y="236"/>
                </a:lnTo>
                <a:lnTo>
                  <a:pt x="5755" y="225"/>
                </a:lnTo>
                <a:lnTo>
                  <a:pt x="5752" y="198"/>
                </a:lnTo>
                <a:lnTo>
                  <a:pt x="5750" y="186"/>
                </a:lnTo>
                <a:lnTo>
                  <a:pt x="5745" y="173"/>
                </a:lnTo>
                <a:lnTo>
                  <a:pt x="5738" y="154"/>
                </a:lnTo>
                <a:lnTo>
                  <a:pt x="5734" y="140"/>
                </a:lnTo>
                <a:lnTo>
                  <a:pt x="5725" y="127"/>
                </a:lnTo>
                <a:lnTo>
                  <a:pt x="5720" y="119"/>
                </a:lnTo>
                <a:lnTo>
                  <a:pt x="5710" y="98"/>
                </a:lnTo>
                <a:lnTo>
                  <a:pt x="5701" y="88"/>
                </a:lnTo>
                <a:lnTo>
                  <a:pt x="5695" y="81"/>
                </a:lnTo>
                <a:lnTo>
                  <a:pt x="5678" y="61"/>
                </a:lnTo>
                <a:lnTo>
                  <a:pt x="5669" y="56"/>
                </a:lnTo>
                <a:lnTo>
                  <a:pt x="5662" y="48"/>
                </a:lnTo>
                <a:lnTo>
                  <a:pt x="5651" y="42"/>
                </a:lnTo>
                <a:lnTo>
                  <a:pt x="5644" y="37"/>
                </a:lnTo>
                <a:lnTo>
                  <a:pt x="5634" y="29"/>
                </a:lnTo>
                <a:lnTo>
                  <a:pt x="5612" y="17"/>
                </a:lnTo>
                <a:lnTo>
                  <a:pt x="5600" y="13"/>
                </a:lnTo>
                <a:lnTo>
                  <a:pt x="5591" y="12"/>
                </a:lnTo>
                <a:lnTo>
                  <a:pt x="5581" y="6"/>
                </a:lnTo>
                <a:lnTo>
                  <a:pt x="5558" y="2"/>
                </a:lnTo>
                <a:lnTo>
                  <a:pt x="5545" y="0"/>
                </a:lnTo>
                <a:lnTo>
                  <a:pt x="235" y="0"/>
                </a:lnTo>
                <a:lnTo>
                  <a:pt x="235" y="58"/>
                </a:lnTo>
                <a:lnTo>
                  <a:pt x="5522" y="58"/>
                </a:lnTo>
                <a:lnTo>
                  <a:pt x="5542" y="58"/>
                </a:lnTo>
                <a:lnTo>
                  <a:pt x="5547" y="60"/>
                </a:lnTo>
                <a:lnTo>
                  <a:pt x="5567" y="63"/>
                </a:lnTo>
                <a:lnTo>
                  <a:pt x="5577" y="65"/>
                </a:lnTo>
                <a:lnTo>
                  <a:pt x="5586" y="67"/>
                </a:lnTo>
                <a:lnTo>
                  <a:pt x="5591" y="71"/>
                </a:lnTo>
                <a:lnTo>
                  <a:pt x="5602" y="77"/>
                </a:lnTo>
                <a:lnTo>
                  <a:pt x="5609" y="79"/>
                </a:lnTo>
                <a:lnTo>
                  <a:pt x="5616" y="83"/>
                </a:lnTo>
                <a:lnTo>
                  <a:pt x="5623" y="88"/>
                </a:lnTo>
                <a:lnTo>
                  <a:pt x="5630" y="94"/>
                </a:lnTo>
                <a:lnTo>
                  <a:pt x="5637" y="102"/>
                </a:lnTo>
                <a:lnTo>
                  <a:pt x="5646" y="108"/>
                </a:lnTo>
                <a:lnTo>
                  <a:pt x="5657" y="119"/>
                </a:lnTo>
                <a:lnTo>
                  <a:pt x="5662" y="127"/>
                </a:lnTo>
                <a:lnTo>
                  <a:pt x="5667" y="133"/>
                </a:lnTo>
                <a:lnTo>
                  <a:pt x="5678" y="150"/>
                </a:lnTo>
                <a:lnTo>
                  <a:pt x="5683" y="158"/>
                </a:lnTo>
                <a:lnTo>
                  <a:pt x="5685" y="163"/>
                </a:lnTo>
                <a:lnTo>
                  <a:pt x="5688" y="173"/>
                </a:lnTo>
                <a:lnTo>
                  <a:pt x="5695" y="192"/>
                </a:lnTo>
                <a:lnTo>
                  <a:pt x="5697" y="202"/>
                </a:lnTo>
                <a:lnTo>
                  <a:pt x="5699" y="209"/>
                </a:lnTo>
                <a:lnTo>
                  <a:pt x="5703" y="229"/>
                </a:lnTo>
                <a:lnTo>
                  <a:pt x="5703" y="240"/>
                </a:lnTo>
                <a:lnTo>
                  <a:pt x="5704" y="254"/>
                </a:lnTo>
                <a:lnTo>
                  <a:pt x="5704" y="250"/>
                </a:lnTo>
                <a:lnTo>
                  <a:pt x="5704" y="4065"/>
                </a:lnTo>
                <a:lnTo>
                  <a:pt x="5704" y="4060"/>
                </a:lnTo>
                <a:lnTo>
                  <a:pt x="5703" y="4073"/>
                </a:lnTo>
                <a:lnTo>
                  <a:pt x="5703" y="4085"/>
                </a:lnTo>
                <a:lnTo>
                  <a:pt x="5699" y="4104"/>
                </a:lnTo>
                <a:lnTo>
                  <a:pt x="5699" y="4112"/>
                </a:lnTo>
                <a:lnTo>
                  <a:pt x="5695" y="4121"/>
                </a:lnTo>
                <a:lnTo>
                  <a:pt x="5688" y="4140"/>
                </a:lnTo>
                <a:lnTo>
                  <a:pt x="5685" y="4150"/>
                </a:lnTo>
                <a:lnTo>
                  <a:pt x="5683" y="4156"/>
                </a:lnTo>
                <a:lnTo>
                  <a:pt x="5678" y="4163"/>
                </a:lnTo>
                <a:lnTo>
                  <a:pt x="5667" y="4181"/>
                </a:lnTo>
                <a:lnTo>
                  <a:pt x="5662" y="4186"/>
                </a:lnTo>
                <a:lnTo>
                  <a:pt x="5657" y="4194"/>
                </a:lnTo>
                <a:lnTo>
                  <a:pt x="5646" y="4206"/>
                </a:lnTo>
                <a:lnTo>
                  <a:pt x="5637" y="4211"/>
                </a:lnTo>
                <a:lnTo>
                  <a:pt x="5630" y="4219"/>
                </a:lnTo>
                <a:lnTo>
                  <a:pt x="5623" y="4225"/>
                </a:lnTo>
                <a:lnTo>
                  <a:pt x="5616" y="4231"/>
                </a:lnTo>
                <a:lnTo>
                  <a:pt x="5609" y="4234"/>
                </a:lnTo>
                <a:lnTo>
                  <a:pt x="5602" y="4236"/>
                </a:lnTo>
                <a:lnTo>
                  <a:pt x="5591" y="4242"/>
                </a:lnTo>
                <a:lnTo>
                  <a:pt x="5586" y="4246"/>
                </a:lnTo>
                <a:lnTo>
                  <a:pt x="5577" y="4246"/>
                </a:lnTo>
                <a:lnTo>
                  <a:pt x="5567" y="4250"/>
                </a:lnTo>
                <a:lnTo>
                  <a:pt x="5547" y="4254"/>
                </a:lnTo>
                <a:lnTo>
                  <a:pt x="5542" y="4256"/>
                </a:lnTo>
                <a:lnTo>
                  <a:pt x="5531" y="4256"/>
                </a:lnTo>
                <a:lnTo>
                  <a:pt x="5519" y="4258"/>
                </a:lnTo>
                <a:lnTo>
                  <a:pt x="5522" y="4258"/>
                </a:lnTo>
                <a:lnTo>
                  <a:pt x="235" y="4258"/>
                </a:lnTo>
                <a:lnTo>
                  <a:pt x="238" y="4258"/>
                </a:lnTo>
                <a:lnTo>
                  <a:pt x="224" y="4256"/>
                </a:lnTo>
                <a:lnTo>
                  <a:pt x="214" y="4256"/>
                </a:lnTo>
                <a:lnTo>
                  <a:pt x="208" y="4254"/>
                </a:lnTo>
                <a:lnTo>
                  <a:pt x="189" y="4250"/>
                </a:lnTo>
                <a:lnTo>
                  <a:pt x="178" y="4248"/>
                </a:lnTo>
                <a:lnTo>
                  <a:pt x="169" y="4246"/>
                </a:lnTo>
                <a:lnTo>
                  <a:pt x="164" y="4242"/>
                </a:lnTo>
                <a:lnTo>
                  <a:pt x="154" y="4236"/>
                </a:lnTo>
                <a:lnTo>
                  <a:pt x="147" y="4234"/>
                </a:lnTo>
                <a:lnTo>
                  <a:pt x="139" y="4231"/>
                </a:lnTo>
                <a:lnTo>
                  <a:pt x="132" y="4225"/>
                </a:lnTo>
                <a:lnTo>
                  <a:pt x="125" y="4219"/>
                </a:lnTo>
                <a:lnTo>
                  <a:pt x="118" y="4211"/>
                </a:lnTo>
                <a:lnTo>
                  <a:pt x="109" y="4206"/>
                </a:lnTo>
                <a:lnTo>
                  <a:pt x="99" y="4194"/>
                </a:lnTo>
                <a:lnTo>
                  <a:pt x="94" y="4186"/>
                </a:lnTo>
                <a:lnTo>
                  <a:pt x="88" y="4181"/>
                </a:lnTo>
                <a:lnTo>
                  <a:pt x="78" y="4163"/>
                </a:lnTo>
                <a:lnTo>
                  <a:pt x="72" y="4156"/>
                </a:lnTo>
                <a:lnTo>
                  <a:pt x="71" y="4150"/>
                </a:lnTo>
                <a:lnTo>
                  <a:pt x="67" y="4140"/>
                </a:lnTo>
                <a:lnTo>
                  <a:pt x="60" y="4121"/>
                </a:lnTo>
                <a:lnTo>
                  <a:pt x="58" y="4112"/>
                </a:lnTo>
                <a:lnTo>
                  <a:pt x="56" y="4104"/>
                </a:lnTo>
                <a:lnTo>
                  <a:pt x="53" y="4085"/>
                </a:lnTo>
                <a:lnTo>
                  <a:pt x="53" y="4065"/>
                </a:lnTo>
                <a:lnTo>
                  <a:pt x="53" y="250"/>
                </a:lnTo>
                <a:lnTo>
                  <a:pt x="53" y="229"/>
                </a:lnTo>
                <a:lnTo>
                  <a:pt x="56" y="209"/>
                </a:lnTo>
                <a:lnTo>
                  <a:pt x="56" y="202"/>
                </a:lnTo>
                <a:lnTo>
                  <a:pt x="60" y="192"/>
                </a:lnTo>
                <a:lnTo>
                  <a:pt x="67" y="173"/>
                </a:lnTo>
                <a:lnTo>
                  <a:pt x="71" y="163"/>
                </a:lnTo>
                <a:lnTo>
                  <a:pt x="72" y="158"/>
                </a:lnTo>
                <a:lnTo>
                  <a:pt x="78" y="150"/>
                </a:lnTo>
                <a:lnTo>
                  <a:pt x="88" y="133"/>
                </a:lnTo>
                <a:lnTo>
                  <a:pt x="94" y="127"/>
                </a:lnTo>
                <a:lnTo>
                  <a:pt x="99" y="119"/>
                </a:lnTo>
                <a:lnTo>
                  <a:pt x="109" y="108"/>
                </a:lnTo>
                <a:lnTo>
                  <a:pt x="118" y="102"/>
                </a:lnTo>
                <a:lnTo>
                  <a:pt x="125" y="94"/>
                </a:lnTo>
                <a:lnTo>
                  <a:pt x="132" y="88"/>
                </a:lnTo>
                <a:lnTo>
                  <a:pt x="139" y="83"/>
                </a:lnTo>
                <a:lnTo>
                  <a:pt x="147" y="79"/>
                </a:lnTo>
                <a:lnTo>
                  <a:pt x="154" y="77"/>
                </a:lnTo>
                <a:lnTo>
                  <a:pt x="164" y="71"/>
                </a:lnTo>
                <a:lnTo>
                  <a:pt x="169" y="67"/>
                </a:lnTo>
                <a:lnTo>
                  <a:pt x="178" y="67"/>
                </a:lnTo>
                <a:lnTo>
                  <a:pt x="189" y="63"/>
                </a:lnTo>
                <a:lnTo>
                  <a:pt x="208" y="60"/>
                </a:lnTo>
                <a:lnTo>
                  <a:pt x="214" y="58"/>
                </a:lnTo>
                <a:lnTo>
                  <a:pt x="235" y="58"/>
                </a:lnTo>
                <a:lnTo>
                  <a:pt x="235" y="0"/>
                </a:lnTo>
                <a:close/>
              </a:path>
            </a:pathLst>
          </a:custGeom>
          <a:solidFill>
            <a:srgbClr val="0000FF"/>
          </a:solidFill>
          <a:ln w="9525">
            <a:noFill/>
            <a:round/>
            <a:headEnd/>
            <a:tailEnd/>
          </a:ln>
        </p:spPr>
        <p:txBody>
          <a:bodyPr/>
          <a:lstStyle/>
          <a:p>
            <a:endParaRPr lang="en-IN"/>
          </a:p>
        </p:txBody>
      </p:sp>
      <p:sp>
        <p:nvSpPr>
          <p:cNvPr id="1033" name="Rectangle 21"/>
          <p:cNvSpPr>
            <a:spLocks noChangeArrowheads="1"/>
          </p:cNvSpPr>
          <p:nvPr/>
        </p:nvSpPr>
        <p:spPr bwMode="auto">
          <a:xfrm>
            <a:off x="3367088" y="6503988"/>
            <a:ext cx="4528804" cy="261610"/>
          </a:xfrm>
          <a:prstGeom prst="rect">
            <a:avLst/>
          </a:prstGeom>
          <a:noFill/>
          <a:ln w="12700">
            <a:noFill/>
            <a:miter lim="800000"/>
            <a:headEnd type="none" w="sm" len="sm"/>
            <a:tailEnd type="none" w="sm" len="sm"/>
          </a:ln>
          <a:effectLst/>
        </p:spPr>
        <p:txBody>
          <a:bodyPr wrap="none">
            <a:spAutoFit/>
          </a:bodyPr>
          <a:lstStyle/>
          <a:p>
            <a:pPr eaLnBrk="0" hangingPunct="0"/>
            <a:r>
              <a:rPr lang="en-US" altLang="ja-JP" sz="1100" i="1" baseline="0" dirty="0">
                <a:solidFill>
                  <a:srgbClr val="FF3300"/>
                </a:solidFill>
                <a:latin typeface="Arial" charset="0"/>
                <a:ea typeface="ＭＳ Ｐゴシック" pitchFamily="34" charset="-128"/>
              </a:rPr>
              <a:t>RVCE - Marching Ahead</a:t>
            </a:r>
            <a:r>
              <a:rPr lang="en-US" altLang="ja-JP" sz="1000" i="1" baseline="0" dirty="0">
                <a:solidFill>
                  <a:srgbClr val="FF3300"/>
                </a:solidFill>
                <a:latin typeface="Arial" charset="0"/>
                <a:ea typeface="ＭＳ Ｐゴシック" pitchFamily="34" charset="-128"/>
              </a:rPr>
              <a:t>			</a:t>
            </a:r>
            <a:r>
              <a:rPr lang="en-US" altLang="ja-JP" sz="1000" i="1" baseline="0" dirty="0" smtClean="0">
                <a:solidFill>
                  <a:srgbClr val="FF3300"/>
                </a:solidFill>
                <a:latin typeface="Arial" charset="0"/>
                <a:ea typeface="ＭＳ Ｐゴシック" pitchFamily="34" charset="-128"/>
              </a:rPr>
              <a:t>10-11-2018</a:t>
            </a:r>
            <a:endParaRPr lang="en-US" sz="1000" i="1" baseline="0" dirty="0">
              <a:solidFill>
                <a:srgbClr val="FF3300"/>
              </a:solidFill>
              <a:latin typeface="Arial" charset="0"/>
            </a:endParaRPr>
          </a:p>
        </p:txBody>
      </p:sp>
      <p:pic>
        <p:nvPicPr>
          <p:cNvPr id="2" name="Picture 2" descr="C:\Users\Sneha\Documents\rv_new_log.jpg"/>
          <p:cNvPicPr>
            <a:picLocks noChangeAspect="1" noChangeArrowheads="1"/>
          </p:cNvPicPr>
          <p:nvPr userDrawn="1"/>
        </p:nvPicPr>
        <p:blipFill>
          <a:blip r:embed="rId18"/>
          <a:srcRect/>
          <a:stretch>
            <a:fillRect/>
          </a:stretch>
        </p:blipFill>
        <p:spPr bwMode="auto">
          <a:xfrm>
            <a:off x="162687" y="190630"/>
            <a:ext cx="1357322" cy="1238106"/>
          </a:xfrm>
          <a:prstGeom prst="rect">
            <a:avLst/>
          </a:prstGeom>
          <a:noFill/>
        </p:spPr>
      </p:pic>
    </p:spTree>
  </p:cSld>
  <p:clrMap bg1="lt1" tx1="dk1" bg2="lt2" tx2="dk2" accent1="accent1" accent2="accent2" accent3="accent3" accent4="accent4" accent5="accent5" accent6="accent6" hlink="hlink" folHlink="folHlink"/>
  <p:sldLayoutIdLst>
    <p:sldLayoutId id="2147484699" r:id="rId1"/>
    <p:sldLayoutId id="2147484725" r:id="rId2"/>
    <p:sldLayoutId id="2147484720" r:id="rId3"/>
    <p:sldLayoutId id="2147484721" r:id="rId4"/>
    <p:sldLayoutId id="2147484722" r:id="rId5"/>
    <p:sldLayoutId id="2147484723" r:id="rId6"/>
    <p:sldLayoutId id="2147484724" r:id="rId7"/>
    <p:sldLayoutId id="2147484700" r:id="rId8"/>
    <p:sldLayoutId id="2147484701" r:id="rId9"/>
    <p:sldLayoutId id="2147484702" r:id="rId10"/>
    <p:sldLayoutId id="2147484703" r:id="rId11"/>
    <p:sldLayoutId id="2147484704" r:id="rId12"/>
    <p:sldLayoutId id="2147484705" r:id="rId13"/>
    <p:sldLayoutId id="2147484706" r:id="rId14"/>
    <p:sldLayoutId id="2147484707" r:id="rId15"/>
    <p:sldLayoutId id="2147484708" r:id="rId16"/>
  </p:sldLayoutIdLst>
  <p:timing>
    <p:tnLst>
      <p:par>
        <p:cTn id="1" dur="indefinite" restart="never" nodeType="tmRoot"/>
      </p:par>
    </p:tnLst>
  </p:timing>
  <p:hf sldNum="0" hdr="0" ftr="0"/>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Times New Roman" pitchFamily="18" charset="0"/>
        </a:defRPr>
      </a:lvl2pPr>
      <a:lvl3pPr algn="ctr" defTabSz="762000" rtl="0" eaLnBrk="0" fontAlgn="base" hangingPunct="0">
        <a:spcBef>
          <a:spcPct val="0"/>
        </a:spcBef>
        <a:spcAft>
          <a:spcPct val="0"/>
        </a:spcAft>
        <a:defRPr sz="4400">
          <a:solidFill>
            <a:schemeClr val="tx2"/>
          </a:solidFill>
          <a:latin typeface="Times New Roman" pitchFamily="18" charset="0"/>
        </a:defRPr>
      </a:lvl3pPr>
      <a:lvl4pPr algn="ctr" defTabSz="762000" rtl="0" eaLnBrk="0" fontAlgn="base" hangingPunct="0">
        <a:spcBef>
          <a:spcPct val="0"/>
        </a:spcBef>
        <a:spcAft>
          <a:spcPct val="0"/>
        </a:spcAft>
        <a:defRPr sz="4400">
          <a:solidFill>
            <a:schemeClr val="tx2"/>
          </a:solidFill>
          <a:latin typeface="Times New Roman" pitchFamily="18" charset="0"/>
        </a:defRPr>
      </a:lvl4pPr>
      <a:lvl5pPr algn="ctr" defTabSz="762000" rtl="0" eaLnBrk="0" fontAlgn="base" hangingPunct="0">
        <a:spcBef>
          <a:spcPct val="0"/>
        </a:spcBef>
        <a:spcAft>
          <a:spcPct val="0"/>
        </a:spcAft>
        <a:defRPr sz="4400">
          <a:solidFill>
            <a:schemeClr val="tx2"/>
          </a:solidFill>
          <a:latin typeface="Times New Roman" pitchFamily="18" charset="0"/>
        </a:defRPr>
      </a:lvl5pPr>
      <a:lvl6pPr marL="457200" algn="ctr" defTabSz="762000" rtl="0" eaLnBrk="0" fontAlgn="base" hangingPunct="0">
        <a:spcBef>
          <a:spcPct val="0"/>
        </a:spcBef>
        <a:spcAft>
          <a:spcPct val="0"/>
        </a:spcAft>
        <a:defRPr sz="4400">
          <a:solidFill>
            <a:schemeClr val="tx2"/>
          </a:solidFill>
          <a:latin typeface="Times New Roman" pitchFamily="18" charset="0"/>
        </a:defRPr>
      </a:lvl6pPr>
      <a:lvl7pPr marL="914400" algn="ctr" defTabSz="762000" rtl="0" eaLnBrk="0" fontAlgn="base" hangingPunct="0">
        <a:spcBef>
          <a:spcPct val="0"/>
        </a:spcBef>
        <a:spcAft>
          <a:spcPct val="0"/>
        </a:spcAft>
        <a:defRPr sz="4400">
          <a:solidFill>
            <a:schemeClr val="tx2"/>
          </a:solidFill>
          <a:latin typeface="Times New Roman" pitchFamily="18" charset="0"/>
        </a:defRPr>
      </a:lvl7pPr>
      <a:lvl8pPr marL="1371600" algn="ctr" defTabSz="762000" rtl="0" eaLnBrk="0" fontAlgn="base" hangingPunct="0">
        <a:spcBef>
          <a:spcPct val="0"/>
        </a:spcBef>
        <a:spcAft>
          <a:spcPct val="0"/>
        </a:spcAft>
        <a:defRPr sz="4400">
          <a:solidFill>
            <a:schemeClr val="tx2"/>
          </a:solidFill>
          <a:latin typeface="Times New Roman" pitchFamily="18" charset="0"/>
        </a:defRPr>
      </a:lvl8pPr>
      <a:lvl9pPr marL="1828800" algn="ctr" defTabSz="762000"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defTabSz="762000"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800">
          <a:solidFill>
            <a:schemeClr val="tx1"/>
          </a:solidFill>
          <a:latin typeface="+mn-lt"/>
        </a:defRPr>
      </a:lvl2pPr>
      <a:lvl3pPr marL="1143000" indent="-228600" algn="l" defTabSz="762000" rtl="0" eaLnBrk="0" fontAlgn="base" hangingPunct="0">
        <a:spcBef>
          <a:spcPct val="20000"/>
        </a:spcBef>
        <a:spcAft>
          <a:spcPct val="0"/>
        </a:spcAft>
        <a:buChar char="•"/>
        <a:defRPr sz="2400">
          <a:solidFill>
            <a:schemeClr val="tx1"/>
          </a:solidFill>
          <a:latin typeface="+mn-lt"/>
        </a:defRPr>
      </a:lvl3pPr>
      <a:lvl4pPr marL="1600200" indent="-228600" algn="l" defTabSz="762000" rtl="0" eaLnBrk="0" fontAlgn="base" hangingPunct="0">
        <a:spcBef>
          <a:spcPct val="20000"/>
        </a:spcBef>
        <a:spcAft>
          <a:spcPct val="0"/>
        </a:spcAft>
        <a:buChar char="–"/>
        <a:defRPr sz="2000">
          <a:solidFill>
            <a:schemeClr val="tx1"/>
          </a:solidFill>
          <a:latin typeface="+mn-lt"/>
        </a:defRPr>
      </a:lvl4pPr>
      <a:lvl5pPr marL="2057400" indent="-228600" algn="l" defTabSz="762000" rtl="0" eaLnBrk="0" fontAlgn="base" hangingPunct="0">
        <a:spcBef>
          <a:spcPct val="20000"/>
        </a:spcBef>
        <a:spcAft>
          <a:spcPct val="0"/>
        </a:spcAft>
        <a:buChar char="•"/>
        <a:defRPr sz="2000">
          <a:solidFill>
            <a:schemeClr val="tx1"/>
          </a:solidFill>
          <a:latin typeface="+mn-lt"/>
        </a:defRPr>
      </a:lvl5pPr>
      <a:lvl6pPr marL="2514600" indent="-228600" algn="l" defTabSz="762000" rtl="0" eaLnBrk="0" fontAlgn="base" hangingPunct="0">
        <a:spcBef>
          <a:spcPct val="20000"/>
        </a:spcBef>
        <a:spcAft>
          <a:spcPct val="0"/>
        </a:spcAft>
        <a:buChar char="•"/>
        <a:defRPr sz="2000">
          <a:solidFill>
            <a:schemeClr val="tx1"/>
          </a:solidFill>
          <a:latin typeface="+mn-lt"/>
        </a:defRPr>
      </a:lvl6pPr>
      <a:lvl7pPr marL="2971800" indent="-228600" algn="l" defTabSz="762000" rtl="0" eaLnBrk="0" fontAlgn="base" hangingPunct="0">
        <a:spcBef>
          <a:spcPct val="20000"/>
        </a:spcBef>
        <a:spcAft>
          <a:spcPct val="0"/>
        </a:spcAft>
        <a:buChar char="•"/>
        <a:defRPr sz="2000">
          <a:solidFill>
            <a:schemeClr val="tx1"/>
          </a:solidFill>
          <a:latin typeface="+mn-lt"/>
        </a:defRPr>
      </a:lvl7pPr>
      <a:lvl8pPr marL="3429000" indent="-228600" algn="l" defTabSz="762000" rtl="0" eaLnBrk="0" fontAlgn="base" hangingPunct="0">
        <a:spcBef>
          <a:spcPct val="20000"/>
        </a:spcBef>
        <a:spcAft>
          <a:spcPct val="0"/>
        </a:spcAft>
        <a:buChar char="•"/>
        <a:defRPr sz="2000">
          <a:solidFill>
            <a:schemeClr val="tx1"/>
          </a:solidFill>
          <a:latin typeface="+mn-lt"/>
        </a:defRPr>
      </a:lvl8pPr>
      <a:lvl9pPr marL="3886200" indent="-228600" algn="l" defTabSz="762000"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66725" y="274638"/>
            <a:ext cx="839311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2051" name="Text Placeholder 2"/>
          <p:cNvSpPr>
            <a:spLocks noGrp="1"/>
          </p:cNvSpPr>
          <p:nvPr>
            <p:ph type="body" idx="1"/>
          </p:nvPr>
        </p:nvSpPr>
        <p:spPr bwMode="auto">
          <a:xfrm>
            <a:off x="466725" y="1600200"/>
            <a:ext cx="8393113"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66725" y="6356350"/>
            <a:ext cx="2176463"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endParaRPr lang="en-IN"/>
          </a:p>
        </p:txBody>
      </p:sp>
      <p:sp>
        <p:nvSpPr>
          <p:cNvPr id="5" name="Footer Placeholder 4"/>
          <p:cNvSpPr>
            <a:spLocks noGrp="1"/>
          </p:cNvSpPr>
          <p:nvPr>
            <p:ph type="ftr" sz="quarter" idx="3"/>
          </p:nvPr>
        </p:nvSpPr>
        <p:spPr>
          <a:xfrm>
            <a:off x="3186113" y="6356350"/>
            <a:ext cx="2954337"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IN"/>
          </a:p>
        </p:txBody>
      </p:sp>
      <p:sp>
        <p:nvSpPr>
          <p:cNvPr id="6" name="Slide Number Placeholder 5"/>
          <p:cNvSpPr>
            <a:spLocks noGrp="1"/>
          </p:cNvSpPr>
          <p:nvPr>
            <p:ph type="sldNum" sz="quarter" idx="4"/>
          </p:nvPr>
        </p:nvSpPr>
        <p:spPr>
          <a:xfrm>
            <a:off x="6683375" y="6356350"/>
            <a:ext cx="2176463"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01FB59FA-72F5-4E1B-BF10-3342961ACA92}"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4709" r:id="rId1"/>
    <p:sldLayoutId id="2147484710" r:id="rId2"/>
    <p:sldLayoutId id="2147484711" r:id="rId3"/>
    <p:sldLayoutId id="2147484712" r:id="rId4"/>
    <p:sldLayoutId id="2147484713" r:id="rId5"/>
    <p:sldLayoutId id="2147484714" r:id="rId6"/>
    <p:sldLayoutId id="2147484715" r:id="rId7"/>
    <p:sldLayoutId id="2147484716" r:id="rId8"/>
    <p:sldLayoutId id="2147484717" r:id="rId9"/>
    <p:sldLayoutId id="2147484718" r:id="rId10"/>
    <p:sldLayoutId id="2147484719"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872331" y="2643189"/>
            <a:ext cx="8001000" cy="5642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eaLnBrk="0" hangingPunct="0">
              <a:tabLst>
                <a:tab pos="519113" algn="l"/>
                <a:tab pos="563563" algn="l"/>
              </a:tabLst>
              <a:defRPr>
                <a:solidFill>
                  <a:schemeClr val="tx1"/>
                </a:solidFill>
                <a:latin typeface="Arial" panose="020B0604020202020204" pitchFamily="34" charset="0"/>
              </a:defRPr>
            </a:lvl1pPr>
            <a:lvl2pPr marL="742950" indent="-285750" eaLnBrk="0" hangingPunct="0">
              <a:tabLst>
                <a:tab pos="519113" algn="l"/>
                <a:tab pos="563563" algn="l"/>
              </a:tabLst>
              <a:defRPr>
                <a:solidFill>
                  <a:schemeClr val="tx1"/>
                </a:solidFill>
                <a:latin typeface="Arial" panose="020B0604020202020204" pitchFamily="34" charset="0"/>
              </a:defRPr>
            </a:lvl2pPr>
            <a:lvl3pPr marL="1143000" indent="-228600" eaLnBrk="0" hangingPunct="0">
              <a:tabLst>
                <a:tab pos="519113" algn="l"/>
                <a:tab pos="563563" algn="l"/>
              </a:tabLst>
              <a:defRPr>
                <a:solidFill>
                  <a:schemeClr val="tx1"/>
                </a:solidFill>
                <a:latin typeface="Arial" panose="020B0604020202020204" pitchFamily="34" charset="0"/>
              </a:defRPr>
            </a:lvl3pPr>
            <a:lvl4pPr marL="1600200" indent="-228600" eaLnBrk="0" hangingPunct="0">
              <a:tabLst>
                <a:tab pos="519113" algn="l"/>
                <a:tab pos="563563" algn="l"/>
              </a:tabLst>
              <a:defRPr>
                <a:solidFill>
                  <a:schemeClr val="tx1"/>
                </a:solidFill>
                <a:latin typeface="Arial" panose="020B0604020202020204" pitchFamily="34" charset="0"/>
              </a:defRPr>
            </a:lvl4pPr>
            <a:lvl5pPr marL="2057400" indent="-228600" eaLnBrk="0" hangingPunct="0">
              <a:tabLst>
                <a:tab pos="519113" algn="l"/>
                <a:tab pos="56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519113" algn="l"/>
                <a:tab pos="56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519113" algn="l"/>
                <a:tab pos="56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519113" algn="l"/>
                <a:tab pos="56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519113" algn="l"/>
                <a:tab pos="563563" algn="l"/>
              </a:tabLst>
              <a:defRPr>
                <a:solidFill>
                  <a:schemeClr val="tx1"/>
                </a:solidFill>
                <a:latin typeface="Arial" panose="020B0604020202020204" pitchFamily="34" charset="0"/>
              </a:defRPr>
            </a:lvl9pPr>
          </a:lstStyle>
          <a:p>
            <a:pPr algn="just" eaLnBrk="1" hangingPunct="1">
              <a:buSzPct val="60000"/>
              <a:buFont typeface="Wingdings" panose="05000000000000000000" pitchFamily="2" charset="2"/>
              <a:buNone/>
            </a:pPr>
            <a:endParaRPr lang="ja-JP" altLang="en-US" sz="1400">
              <a:solidFill>
                <a:srgbClr val="FFFF00"/>
              </a:solidFill>
              <a:ea typeface="Arial Unicode MS" panose="020B0604020202020204" pitchFamily="34" charset="-128"/>
              <a:cs typeface="Arial Unicode MS" panose="020B0604020202020204" pitchFamily="34" charset="-128"/>
            </a:endParaRPr>
          </a:p>
          <a:p>
            <a:pPr algn="just" eaLnBrk="1" hangingPunct="1">
              <a:buSzPct val="60000"/>
              <a:buFont typeface="Wingdings" panose="05000000000000000000" pitchFamily="2" charset="2"/>
              <a:buNone/>
            </a:pPr>
            <a:endParaRPr lang="ja-JP" altLang="en-US" sz="3200">
              <a:solidFill>
                <a:srgbClr val="FFFF00"/>
              </a:solidFill>
            </a:endParaRPr>
          </a:p>
        </p:txBody>
      </p:sp>
      <p:sp>
        <p:nvSpPr>
          <p:cNvPr id="17411" name="Rectangle 3"/>
          <p:cNvSpPr>
            <a:spLocks noChangeArrowheads="1"/>
          </p:cNvSpPr>
          <p:nvPr/>
        </p:nvSpPr>
        <p:spPr bwMode="auto">
          <a:xfrm>
            <a:off x="548481" y="1143000"/>
            <a:ext cx="8305800" cy="441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10000"/>
              </a:spcBef>
              <a:spcAft>
                <a:spcPct val="10000"/>
              </a:spcAft>
            </a:pPr>
            <a:endParaRPr lang="en-US" altLang="ja-JP" sz="2800" i="1">
              <a:solidFill>
                <a:srgbClr val="94D315"/>
              </a:solidFill>
              <a:latin typeface="Times New Roman" panose="02020603050405020304" pitchFamily="18" charset="0"/>
            </a:endParaRPr>
          </a:p>
        </p:txBody>
      </p:sp>
      <p:sp>
        <p:nvSpPr>
          <p:cNvPr id="17414" name="Rectangle 7"/>
          <p:cNvSpPr>
            <a:spLocks noChangeArrowheads="1"/>
          </p:cNvSpPr>
          <p:nvPr/>
        </p:nvSpPr>
        <p:spPr bwMode="auto">
          <a:xfrm>
            <a:off x="929481" y="228601"/>
            <a:ext cx="7620000" cy="379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ja-JP" sz="2800" i="1">
                <a:solidFill>
                  <a:srgbClr val="3333CC"/>
                </a:solidFill>
                <a:latin typeface="Times New Roman" panose="02020603050405020304" pitchFamily="18" charset="0"/>
                <a:cs typeface="Arial" panose="020B0604020202020204" pitchFamily="34" charset="0"/>
              </a:rPr>
              <a:t>       </a:t>
            </a:r>
            <a:endParaRPr lang="en-US" altLang="ja-JP" sz="2800" i="1">
              <a:solidFill>
                <a:srgbClr val="FF0000"/>
              </a:solidFill>
              <a:latin typeface="Times New Roman" panose="02020603050405020304" pitchFamily="18" charset="0"/>
              <a:cs typeface="Arial" panose="020B0604020202020204" pitchFamily="34" charset="0"/>
            </a:endParaRPr>
          </a:p>
        </p:txBody>
      </p:sp>
      <p:sp>
        <p:nvSpPr>
          <p:cNvPr id="7" name="Text Box 4"/>
          <p:cNvSpPr txBox="1">
            <a:spLocks noChangeArrowheads="1"/>
          </p:cNvSpPr>
          <p:nvPr/>
        </p:nvSpPr>
        <p:spPr bwMode="auto">
          <a:xfrm>
            <a:off x="1734323" y="500042"/>
            <a:ext cx="6715148" cy="1200329"/>
          </a:xfrm>
          <a:prstGeom prst="rect">
            <a:avLst/>
          </a:prstGeom>
          <a:solidFill>
            <a:schemeClr val="bg1"/>
          </a:solidFill>
          <a:ln w="9525">
            <a:solidFill>
              <a:schemeClr val="bg1"/>
            </a:solidFill>
            <a:miter lim="800000"/>
            <a:headEnd/>
            <a:tailEnd/>
          </a:ln>
        </p:spPr>
        <p:txBody>
          <a:bodyPr wrap="square">
            <a:spAutoFit/>
          </a:bodyPr>
          <a:lstStyle/>
          <a:p>
            <a:pPr algn="ctr">
              <a:spcBef>
                <a:spcPct val="50000"/>
              </a:spcBef>
            </a:pPr>
            <a:r>
              <a:rPr lang="en-US" altLang="ja-JP" sz="3600" i="1" baseline="0" dirty="0" smtClean="0">
                <a:solidFill>
                  <a:schemeClr val="accent2"/>
                </a:solidFill>
                <a:latin typeface="Times New Roman" pitchFamily="18" charset="0"/>
                <a:ea typeface="ＭＳ Ｐゴシック" pitchFamily="34" charset="-128"/>
              </a:rPr>
              <a:t>5</a:t>
            </a:r>
            <a:r>
              <a:rPr lang="en-US" altLang="ja-JP" sz="3600" i="1" baseline="30000" dirty="0" smtClean="0">
                <a:solidFill>
                  <a:schemeClr val="accent2"/>
                </a:solidFill>
                <a:latin typeface="Times New Roman" pitchFamily="18" charset="0"/>
                <a:ea typeface="ＭＳ Ｐゴシック" pitchFamily="34" charset="-128"/>
              </a:rPr>
              <a:t>th</a:t>
            </a:r>
            <a:r>
              <a:rPr lang="en-US" altLang="ja-JP" sz="3600" i="1" baseline="0" dirty="0" smtClean="0">
                <a:solidFill>
                  <a:schemeClr val="accent2"/>
                </a:solidFill>
                <a:latin typeface="Times New Roman" pitchFamily="18" charset="0"/>
                <a:ea typeface="ＭＳ Ｐゴシック" pitchFamily="34" charset="-128"/>
              </a:rPr>
              <a:t> </a:t>
            </a:r>
            <a:r>
              <a:rPr lang="en-US" altLang="ja-JP" sz="3600" i="1" baseline="0" dirty="0" err="1" smtClean="0">
                <a:solidFill>
                  <a:schemeClr val="accent2"/>
                </a:solidFill>
                <a:latin typeface="Times New Roman" pitchFamily="18" charset="0"/>
                <a:ea typeface="ＭＳ Ｐゴシック" pitchFamily="34" charset="-128"/>
              </a:rPr>
              <a:t>Sem</a:t>
            </a:r>
            <a:r>
              <a:rPr lang="en-US" altLang="ja-JP" sz="3600" i="1" baseline="0" dirty="0" smtClean="0">
                <a:solidFill>
                  <a:schemeClr val="accent2"/>
                </a:solidFill>
                <a:latin typeface="Times New Roman" pitchFamily="18" charset="0"/>
                <a:ea typeface="ＭＳ Ｐゴシック" pitchFamily="34" charset="-128"/>
              </a:rPr>
              <a:t> Self Study Phase -2 Evaluation</a:t>
            </a:r>
            <a:endParaRPr lang="en-US" altLang="ja-JP" sz="2800" i="1" baseline="0" dirty="0">
              <a:solidFill>
                <a:schemeClr val="accent2"/>
              </a:solidFill>
              <a:latin typeface="Times New Roman" pitchFamily="18" charset="0"/>
              <a:ea typeface="ＭＳ Ｐゴシック" pitchFamily="34" charset="-128"/>
            </a:endParaRPr>
          </a:p>
        </p:txBody>
      </p:sp>
      <p:pic>
        <p:nvPicPr>
          <p:cNvPr id="9" name="Picture 7" descr="CIMG2957.JPG"/>
          <p:cNvPicPr>
            <a:picLocks noChangeAspect="1"/>
          </p:cNvPicPr>
          <p:nvPr/>
        </p:nvPicPr>
        <p:blipFill>
          <a:blip r:embed="rId2" cstate="print">
            <a:lum bright="20000" contrast="10000"/>
          </a:blip>
          <a:srcRect/>
          <a:stretch>
            <a:fillRect/>
          </a:stretch>
        </p:blipFill>
        <p:spPr bwMode="auto">
          <a:xfrm>
            <a:off x="877067" y="1643050"/>
            <a:ext cx="7549996" cy="2670086"/>
          </a:xfrm>
          <a:prstGeom prst="rect">
            <a:avLst/>
          </a:prstGeom>
          <a:noFill/>
          <a:ln w="9525">
            <a:noFill/>
            <a:miter lim="800000"/>
            <a:headEnd/>
            <a:tailEnd/>
          </a:ln>
        </p:spPr>
      </p:pic>
      <p:sp>
        <p:nvSpPr>
          <p:cNvPr id="10" name="TextBox 9"/>
          <p:cNvSpPr txBox="1"/>
          <p:nvPr/>
        </p:nvSpPr>
        <p:spPr>
          <a:xfrm>
            <a:off x="1305695" y="4323973"/>
            <a:ext cx="6781800" cy="2534027"/>
          </a:xfrm>
          <a:prstGeom prst="rect">
            <a:avLst/>
          </a:prstGeom>
          <a:noFill/>
        </p:spPr>
        <p:txBody>
          <a:bodyPr wrap="square" rtlCol="0">
            <a:spAutoFit/>
          </a:bodyPr>
          <a:lstStyle/>
          <a:p>
            <a:pPr algn="ctr"/>
            <a:r>
              <a:rPr lang="en-US" sz="2000" baseline="0" dirty="0" smtClean="0">
                <a:latin typeface="+mj-lt"/>
              </a:rPr>
              <a:t>Automated Electric Meter Billing</a:t>
            </a:r>
            <a:endParaRPr lang="en-US" sz="2000" dirty="0" smtClean="0">
              <a:latin typeface="+mj-lt"/>
            </a:endParaRPr>
          </a:p>
          <a:p>
            <a:r>
              <a:rPr lang="en-US" sz="1600" baseline="0" dirty="0" err="1" smtClean="0">
                <a:latin typeface="+mj-lt"/>
              </a:rPr>
              <a:t>Pratyush</a:t>
            </a:r>
            <a:r>
              <a:rPr lang="en-US" sz="1600" baseline="0" dirty="0" smtClean="0">
                <a:latin typeface="+mj-lt"/>
              </a:rPr>
              <a:t> </a:t>
            </a:r>
            <a:r>
              <a:rPr lang="en-US" sz="1600" baseline="0" dirty="0" err="1" smtClean="0">
                <a:latin typeface="+mj-lt"/>
              </a:rPr>
              <a:t>singh</a:t>
            </a:r>
            <a:r>
              <a:rPr lang="en-US" sz="1600" baseline="0" dirty="0" smtClean="0">
                <a:latin typeface="+mj-lt"/>
              </a:rPr>
              <a:t>                                                                          1RV16CS104</a:t>
            </a:r>
          </a:p>
          <a:p>
            <a:r>
              <a:rPr lang="en-US" sz="1600" baseline="0" dirty="0" err="1" smtClean="0">
                <a:latin typeface="+mj-lt"/>
              </a:rPr>
              <a:t>Hemanth</a:t>
            </a:r>
            <a:r>
              <a:rPr lang="en-US" sz="1600" baseline="0" dirty="0" smtClean="0">
                <a:latin typeface="+mj-lt"/>
              </a:rPr>
              <a:t> </a:t>
            </a:r>
            <a:r>
              <a:rPr lang="en-US" sz="1600" baseline="0" dirty="0" err="1" smtClean="0">
                <a:latin typeface="+mj-lt"/>
              </a:rPr>
              <a:t>Rao</a:t>
            </a:r>
            <a:r>
              <a:rPr lang="en-US" sz="1600" baseline="0" dirty="0" smtClean="0">
                <a:latin typeface="+mj-lt"/>
              </a:rPr>
              <a:t> K N                                                                   1RV17CS410</a:t>
            </a:r>
          </a:p>
          <a:p>
            <a:r>
              <a:rPr lang="en-US" sz="1600" baseline="0" dirty="0" err="1" smtClean="0">
                <a:latin typeface="+mj-lt"/>
              </a:rPr>
              <a:t>Raghavendra</a:t>
            </a:r>
            <a:r>
              <a:rPr lang="en-US" sz="1600" baseline="0" dirty="0" smtClean="0">
                <a:latin typeface="+mj-lt"/>
              </a:rPr>
              <a:t>                                                                            1RV17CS424</a:t>
            </a:r>
          </a:p>
          <a:p>
            <a:r>
              <a:rPr lang="en-US" sz="1600" baseline="0" dirty="0" err="1" smtClean="0">
                <a:latin typeface="+mj-lt"/>
              </a:rPr>
              <a:t>Ujwalakavya</a:t>
            </a:r>
            <a:r>
              <a:rPr lang="en-US" sz="1600" baseline="0" dirty="0" smtClean="0">
                <a:latin typeface="+mj-lt"/>
              </a:rPr>
              <a:t> J                                                                         1RV17CS435</a:t>
            </a:r>
            <a:r>
              <a:rPr lang="en-US" sz="4000" dirty="0" smtClean="0"/>
              <a:t>			</a:t>
            </a:r>
            <a:r>
              <a:rPr lang="en-US" dirty="0" smtClean="0"/>
              <a:t>					</a:t>
            </a:r>
            <a:endParaRPr lang="en-IN" dirty="0"/>
          </a:p>
          <a:p>
            <a:r>
              <a:rPr lang="en-US" dirty="0" smtClean="0"/>
              <a:t>								</a:t>
            </a:r>
            <a:endParaRPr lang="en-US" dirty="0"/>
          </a:p>
        </p:txBody>
      </p:sp>
      <p:sp>
        <p:nvSpPr>
          <p:cNvPr id="11" name="Text Box 5"/>
          <p:cNvSpPr txBox="1">
            <a:spLocks noChangeArrowheads="1"/>
          </p:cNvSpPr>
          <p:nvPr/>
        </p:nvSpPr>
        <p:spPr bwMode="auto">
          <a:xfrm>
            <a:off x="1066800" y="5848568"/>
            <a:ext cx="7620000" cy="677108"/>
          </a:xfrm>
          <a:prstGeom prst="rect">
            <a:avLst/>
          </a:prstGeom>
          <a:noFill/>
          <a:ln w="9525">
            <a:noFill/>
            <a:miter lim="800000"/>
            <a:headEnd/>
            <a:tailEnd/>
          </a:ln>
          <a:effectLst/>
        </p:spPr>
        <p:txBody>
          <a:bodyPr wrap="square">
            <a:spAutoFit/>
          </a:bodyPr>
          <a:lstStyle/>
          <a:p>
            <a:pPr algn="ctr"/>
            <a:r>
              <a:rPr lang="en-US" altLang="ja-JP" sz="1800" i="1" baseline="0" dirty="0">
                <a:solidFill>
                  <a:srgbClr val="FF3300"/>
                </a:solidFill>
                <a:latin typeface="Times New Roman" pitchFamily="18" charset="0"/>
                <a:ea typeface="ＭＳ Ｐゴシック" pitchFamily="34" charset="-128"/>
              </a:rPr>
              <a:t>  </a:t>
            </a:r>
            <a:r>
              <a:rPr lang="en-US" altLang="ja-JP" sz="1600" i="1" baseline="0" dirty="0" smtClean="0">
                <a:solidFill>
                  <a:srgbClr val="FF3300"/>
                </a:solidFill>
                <a:latin typeface="Times New Roman" pitchFamily="18" charset="0"/>
                <a:ea typeface="ＭＳ Ｐゴシック" pitchFamily="34" charset="-128"/>
              </a:rPr>
              <a:t>Department of Computer Science &amp; Engineering</a:t>
            </a:r>
          </a:p>
          <a:p>
            <a:pPr algn="ctr"/>
            <a:r>
              <a:rPr lang="en-US" altLang="ja-JP" sz="2000" i="1" baseline="0" dirty="0" smtClean="0">
                <a:solidFill>
                  <a:srgbClr val="C00000"/>
                </a:solidFill>
                <a:latin typeface="Times New Roman" pitchFamily="18" charset="0"/>
                <a:ea typeface="ＭＳ Ｐゴシック" pitchFamily="34" charset="-128"/>
              </a:rPr>
              <a:t>R </a:t>
            </a:r>
            <a:r>
              <a:rPr lang="en-US" altLang="ja-JP" sz="2000" i="1" baseline="0" dirty="0">
                <a:solidFill>
                  <a:srgbClr val="C00000"/>
                </a:solidFill>
                <a:latin typeface="Times New Roman" pitchFamily="18" charset="0"/>
                <a:ea typeface="ＭＳ Ｐゴシック" pitchFamily="34" charset="-128"/>
              </a:rPr>
              <a:t>V College of  </a:t>
            </a:r>
            <a:r>
              <a:rPr lang="en-US" altLang="ja-JP" sz="2000" i="1" baseline="0" dirty="0" smtClean="0">
                <a:solidFill>
                  <a:srgbClr val="C00000"/>
                </a:solidFill>
                <a:latin typeface="Times New Roman" pitchFamily="18" charset="0"/>
                <a:ea typeface="ＭＳ Ｐゴシック" pitchFamily="34" charset="-128"/>
              </a:rPr>
              <a:t>Engineering, Bangalore</a:t>
            </a:r>
            <a:endParaRPr lang="en-US" altLang="ja-JP" sz="3200" i="1" baseline="0" dirty="0">
              <a:solidFill>
                <a:srgbClr val="C00000"/>
              </a:solidFill>
              <a:latin typeface="Times New Roman" pitchFamily="18" charset="0"/>
              <a:ea typeface="ＭＳ Ｐゴシック" pitchFamily="34" charset="-128"/>
            </a:endParaRPr>
          </a:p>
        </p:txBody>
      </p:sp>
    </p:spTree>
    <p:extLst>
      <p:ext uri="{BB962C8B-B14F-4D97-AF65-F5344CB8AC3E}">
        <p14:creationId xmlns="" xmlns:p14="http://schemas.microsoft.com/office/powerpoint/2010/main" val="1954895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br>
              <a:rPr lang="en-IN" dirty="0" smtClean="0"/>
            </a:br>
            <a:endParaRPr lang="en-US" dirty="0"/>
          </a:p>
        </p:txBody>
      </p:sp>
      <p:sp>
        <p:nvSpPr>
          <p:cNvPr id="3" name="Content Placeholder 2"/>
          <p:cNvSpPr>
            <a:spLocks noGrp="1"/>
          </p:cNvSpPr>
          <p:nvPr>
            <p:ph idx="1"/>
          </p:nvPr>
        </p:nvSpPr>
        <p:spPr/>
        <p:txBody>
          <a:bodyPr/>
          <a:lstStyle/>
          <a:p>
            <a:r>
              <a:rPr lang="en-US" sz="2000" dirty="0" smtClean="0"/>
              <a:t>The cost involved in building of this system could be minimized by using more efficient technology and commercializing it by production in large scale thus reducing the production costs tremendously and hence making it more feasible to be implemented worldwide.</a:t>
            </a:r>
          </a:p>
          <a:p>
            <a:r>
              <a:rPr lang="en-US" sz="2000" dirty="0" smtClean="0"/>
              <a:t>The system could be made more Smart by allowing the user to check for the power consumption and alert him on his power consumption and also allows him to turn off the various devices from his mobile application itself hence conserving energy and saving money.</a:t>
            </a:r>
          </a:p>
          <a:p>
            <a:r>
              <a:rPr lang="en-US" sz="2000" dirty="0" smtClean="0"/>
              <a:t>It will enable the government or the energy provider to predict the energy demand trends consequently ensuring uninterrupted supply of electricity and reducing the unexpected load on the electricity grid making it more tolerant to failures.</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US" sz="2000" dirty="0" smtClean="0"/>
              <a:t>Based on all the systems surveyed, their advantages and drawbacks, the features that make up an ideal AMR system and provides a overall insight of the various methodologies applied for AMR so far thus providing a base for further research in this area. Based on the performance criteria considered, several systems where compared and now we come to a conclusion that, when it comes to Reliability and Feasibility </a:t>
            </a:r>
            <a:r>
              <a:rPr lang="en-US" sz="2000" dirty="0" err="1" smtClean="0"/>
              <a:t>Zigbee</a:t>
            </a:r>
            <a:r>
              <a:rPr lang="en-US" sz="2000" dirty="0" smtClean="0"/>
              <a:t> topped the charts. Web/mobile interface gives a </a:t>
            </a:r>
          </a:p>
          <a:p>
            <a:pPr>
              <a:buNone/>
            </a:pPr>
            <a:r>
              <a:rPr lang="en-US" sz="2000" dirty="0" smtClean="0"/>
              <a:t>      real-time feedback of the energy consumption, maybe even give the amount of energy consumed by every device in every room and also give energy conservation tips too, based on the data obtained. The real-time data thus obtained can also be used to build a prediction model over it, for predicting the energy demands trends of the future, over any given time period</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872331" y="2643189"/>
            <a:ext cx="8001000" cy="564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tabLst>
                <a:tab pos="519113" algn="l"/>
                <a:tab pos="563563" algn="l"/>
              </a:tabLst>
              <a:defRPr>
                <a:solidFill>
                  <a:schemeClr val="tx1"/>
                </a:solidFill>
                <a:latin typeface="Arial" panose="020B0604020202020204" pitchFamily="34" charset="0"/>
              </a:defRPr>
            </a:lvl1pPr>
            <a:lvl2pPr marL="742950" indent="-285750" eaLnBrk="0" hangingPunct="0">
              <a:tabLst>
                <a:tab pos="519113" algn="l"/>
                <a:tab pos="563563" algn="l"/>
              </a:tabLst>
              <a:defRPr>
                <a:solidFill>
                  <a:schemeClr val="tx1"/>
                </a:solidFill>
                <a:latin typeface="Arial" panose="020B0604020202020204" pitchFamily="34" charset="0"/>
              </a:defRPr>
            </a:lvl2pPr>
            <a:lvl3pPr marL="1143000" indent="-228600" eaLnBrk="0" hangingPunct="0">
              <a:tabLst>
                <a:tab pos="519113" algn="l"/>
                <a:tab pos="563563" algn="l"/>
              </a:tabLst>
              <a:defRPr>
                <a:solidFill>
                  <a:schemeClr val="tx1"/>
                </a:solidFill>
                <a:latin typeface="Arial" panose="020B0604020202020204" pitchFamily="34" charset="0"/>
              </a:defRPr>
            </a:lvl3pPr>
            <a:lvl4pPr marL="1600200" indent="-228600" eaLnBrk="0" hangingPunct="0">
              <a:tabLst>
                <a:tab pos="519113" algn="l"/>
                <a:tab pos="563563" algn="l"/>
              </a:tabLst>
              <a:defRPr>
                <a:solidFill>
                  <a:schemeClr val="tx1"/>
                </a:solidFill>
                <a:latin typeface="Arial" panose="020B0604020202020204" pitchFamily="34" charset="0"/>
              </a:defRPr>
            </a:lvl4pPr>
            <a:lvl5pPr marL="2057400" indent="-228600" eaLnBrk="0" hangingPunct="0">
              <a:tabLst>
                <a:tab pos="519113" algn="l"/>
                <a:tab pos="56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519113" algn="l"/>
                <a:tab pos="56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519113" algn="l"/>
                <a:tab pos="56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519113" algn="l"/>
                <a:tab pos="56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519113" algn="l"/>
                <a:tab pos="563563" algn="l"/>
              </a:tabLst>
              <a:defRPr>
                <a:solidFill>
                  <a:schemeClr val="tx1"/>
                </a:solidFill>
                <a:latin typeface="Arial" panose="020B0604020202020204" pitchFamily="34" charset="0"/>
              </a:defRPr>
            </a:lvl9pPr>
          </a:lstStyle>
          <a:p>
            <a:pPr algn="just" eaLnBrk="1" hangingPunct="1">
              <a:buSzPct val="60000"/>
              <a:buFont typeface="Wingdings" panose="05000000000000000000" pitchFamily="2" charset="2"/>
              <a:buNone/>
            </a:pPr>
            <a:endParaRPr lang="ja-JP" altLang="en-US" sz="1400">
              <a:solidFill>
                <a:srgbClr val="FFFF00"/>
              </a:solidFill>
              <a:ea typeface="Arial Unicode MS" panose="020B0604020202020204" pitchFamily="34" charset="-128"/>
              <a:cs typeface="Arial Unicode MS" panose="020B0604020202020204" pitchFamily="34" charset="-128"/>
            </a:endParaRPr>
          </a:p>
          <a:p>
            <a:pPr algn="just" eaLnBrk="1" hangingPunct="1">
              <a:buSzPct val="60000"/>
              <a:buFont typeface="Wingdings" panose="05000000000000000000" pitchFamily="2" charset="2"/>
              <a:buNone/>
            </a:pPr>
            <a:endParaRPr lang="ja-JP" altLang="en-US" sz="3200">
              <a:solidFill>
                <a:srgbClr val="FFFF00"/>
              </a:solidFill>
            </a:endParaRPr>
          </a:p>
        </p:txBody>
      </p:sp>
      <p:sp>
        <p:nvSpPr>
          <p:cNvPr id="17411" name="Rectangle 3"/>
          <p:cNvSpPr>
            <a:spLocks noChangeArrowheads="1"/>
          </p:cNvSpPr>
          <p:nvPr/>
        </p:nvSpPr>
        <p:spPr bwMode="auto">
          <a:xfrm>
            <a:off x="548481" y="1143000"/>
            <a:ext cx="8305800"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10000"/>
              </a:spcBef>
              <a:spcAft>
                <a:spcPct val="10000"/>
              </a:spcAft>
            </a:pPr>
            <a:endParaRPr lang="en-US" altLang="ja-JP" sz="2800" i="1" dirty="0" smtClean="0">
              <a:solidFill>
                <a:srgbClr val="94D315"/>
              </a:solidFill>
              <a:latin typeface="Times New Roman" panose="02020603050405020304" pitchFamily="18" charset="0"/>
            </a:endParaRPr>
          </a:p>
          <a:p>
            <a:pPr algn="ctr" eaLnBrk="1" hangingPunct="1">
              <a:spcBef>
                <a:spcPct val="10000"/>
              </a:spcBef>
              <a:spcAft>
                <a:spcPct val="10000"/>
              </a:spcAft>
            </a:pPr>
            <a:endParaRPr lang="en-US" altLang="ja-JP" sz="2800" i="1" dirty="0" smtClean="0">
              <a:solidFill>
                <a:srgbClr val="94D315"/>
              </a:solidFill>
              <a:latin typeface="Times New Roman" panose="02020603050405020304" pitchFamily="18" charset="0"/>
            </a:endParaRPr>
          </a:p>
          <a:p>
            <a:pPr marL="514350" indent="-514350" eaLnBrk="1" hangingPunct="1">
              <a:spcBef>
                <a:spcPct val="10000"/>
              </a:spcBef>
              <a:spcAft>
                <a:spcPct val="10000"/>
              </a:spcAft>
              <a:buFont typeface="+mj-lt"/>
              <a:buAutoNum type="arabicPeriod"/>
            </a:pPr>
            <a:r>
              <a:rPr lang="en-US" altLang="ja-JP" sz="2800" i="1" baseline="0" dirty="0" smtClean="0">
                <a:solidFill>
                  <a:srgbClr val="94D315"/>
                </a:solidFill>
                <a:latin typeface="Times New Roman" panose="02020603050405020304" pitchFamily="18" charset="0"/>
              </a:rPr>
              <a:t> </a:t>
            </a:r>
            <a:r>
              <a:rPr lang="en-US" altLang="ja-JP" sz="2800" i="1" baseline="0" dirty="0" err="1" smtClean="0">
                <a:solidFill>
                  <a:srgbClr val="94D315"/>
                </a:solidFill>
                <a:latin typeface="Times New Roman" panose="02020603050405020304" pitchFamily="18" charset="0"/>
              </a:rPr>
              <a:t>Khanh</a:t>
            </a:r>
            <a:r>
              <a:rPr lang="en-US" altLang="ja-JP" sz="2800" i="1" baseline="0" dirty="0" smtClean="0">
                <a:solidFill>
                  <a:srgbClr val="94D315"/>
                </a:solidFill>
                <a:latin typeface="Times New Roman" panose="02020603050405020304" pitchFamily="18" charset="0"/>
              </a:rPr>
              <a:t> </a:t>
            </a:r>
            <a:r>
              <a:rPr lang="en-US" altLang="ja-JP" sz="2800" i="1" baseline="0" dirty="0" err="1" smtClean="0">
                <a:solidFill>
                  <a:srgbClr val="94D315"/>
                </a:solidFill>
                <a:latin typeface="Times New Roman" panose="02020603050405020304" pitchFamily="18" charset="0"/>
              </a:rPr>
              <a:t>tuan</a:t>
            </a:r>
            <a:r>
              <a:rPr lang="en-US" altLang="ja-JP" sz="2800" i="1" baseline="0" dirty="0" smtClean="0">
                <a:solidFill>
                  <a:srgbClr val="94D315"/>
                </a:solidFill>
                <a:latin typeface="Times New Roman" panose="02020603050405020304" pitchFamily="18" charset="0"/>
              </a:rPr>
              <a:t> le, designing a </a:t>
            </a:r>
            <a:r>
              <a:rPr lang="en-US" altLang="ja-JP" sz="2800" i="1" baseline="0" dirty="0" err="1" smtClean="0">
                <a:solidFill>
                  <a:srgbClr val="94D315"/>
                </a:solidFill>
                <a:latin typeface="Times New Roman" panose="02020603050405020304" pitchFamily="18" charset="0"/>
              </a:rPr>
              <a:t>ZigBee</a:t>
            </a:r>
            <a:r>
              <a:rPr lang="en-US" altLang="ja-JP" sz="2800" i="1" baseline="0" dirty="0" smtClean="0">
                <a:solidFill>
                  <a:srgbClr val="94D315"/>
                </a:solidFill>
                <a:latin typeface="Times New Roman" panose="02020603050405020304" pitchFamily="18" charset="0"/>
              </a:rPr>
              <a:t>-ready </a:t>
            </a:r>
            <a:r>
              <a:rPr lang="en-US" altLang="ja-JP" sz="2800" i="1" baseline="0" dirty="0" err="1" smtClean="0">
                <a:solidFill>
                  <a:srgbClr val="94D315"/>
                </a:solidFill>
                <a:latin typeface="Times New Roman" panose="02020603050405020304" pitchFamily="18" charset="0"/>
              </a:rPr>
              <a:t>ieee</a:t>
            </a:r>
            <a:r>
              <a:rPr lang="en-US" altLang="ja-JP" sz="2800" i="1" baseline="0" dirty="0" smtClean="0">
                <a:solidFill>
                  <a:srgbClr val="94D315"/>
                </a:solidFill>
                <a:latin typeface="Times New Roman" panose="02020603050405020304" pitchFamily="18" charset="0"/>
              </a:rPr>
              <a:t> 802.15.4-compliant radio transceiver. </a:t>
            </a:r>
            <a:r>
              <a:rPr lang="en-US" altLang="ja-JP" sz="2800" i="1" baseline="0" dirty="0" err="1" smtClean="0">
                <a:solidFill>
                  <a:srgbClr val="94D315"/>
                </a:solidFill>
                <a:latin typeface="Times New Roman" panose="02020603050405020304" pitchFamily="18" charset="0"/>
              </a:rPr>
              <a:t>Chipcon</a:t>
            </a:r>
            <a:r>
              <a:rPr lang="en-US" altLang="ja-JP" sz="2800" i="1" baseline="0" dirty="0" smtClean="0">
                <a:solidFill>
                  <a:srgbClr val="94D315"/>
                </a:solidFill>
                <a:latin typeface="Times New Roman" panose="02020603050405020304" pitchFamily="18" charset="0"/>
              </a:rPr>
              <a:t>, pp.111,2004</a:t>
            </a:r>
          </a:p>
          <a:p>
            <a:pPr marL="514350" indent="-514350" eaLnBrk="1" hangingPunct="1">
              <a:spcBef>
                <a:spcPct val="10000"/>
              </a:spcBef>
              <a:spcAft>
                <a:spcPct val="10000"/>
              </a:spcAft>
              <a:buFont typeface="+mj-lt"/>
              <a:buAutoNum type="arabicPeriod"/>
            </a:pPr>
            <a:r>
              <a:rPr lang="en-US" altLang="ja-JP" sz="2800" i="1" baseline="0" dirty="0" err="1" smtClean="0">
                <a:solidFill>
                  <a:srgbClr val="94D315"/>
                </a:solidFill>
                <a:latin typeface="Times New Roman" panose="02020603050405020304" pitchFamily="18" charset="0"/>
              </a:rPr>
              <a:t>Shahin</a:t>
            </a:r>
            <a:r>
              <a:rPr lang="en-US" altLang="ja-JP" sz="2800" i="1" baseline="0" dirty="0" smtClean="0">
                <a:solidFill>
                  <a:srgbClr val="94D315"/>
                </a:solidFill>
                <a:latin typeface="Times New Roman" panose="02020603050405020304" pitchFamily="18" charset="0"/>
              </a:rPr>
              <a:t> </a:t>
            </a:r>
            <a:r>
              <a:rPr lang="en-US" altLang="ja-JP" sz="2800" i="1" baseline="0" dirty="0" err="1" smtClean="0">
                <a:solidFill>
                  <a:srgbClr val="94D315"/>
                </a:solidFill>
                <a:latin typeface="Times New Roman" panose="02020603050405020304" pitchFamily="18" charset="0"/>
              </a:rPr>
              <a:t>farahani</a:t>
            </a:r>
            <a:r>
              <a:rPr lang="en-US" altLang="ja-JP" sz="2800" i="1" baseline="0" dirty="0" smtClean="0">
                <a:solidFill>
                  <a:srgbClr val="94D315"/>
                </a:solidFill>
                <a:latin typeface="Times New Roman" panose="02020603050405020304" pitchFamily="18" charset="0"/>
              </a:rPr>
              <a:t>, “</a:t>
            </a:r>
            <a:r>
              <a:rPr lang="en-US" altLang="ja-JP" sz="2800" i="1" baseline="0" dirty="0" err="1" smtClean="0">
                <a:solidFill>
                  <a:srgbClr val="94D315"/>
                </a:solidFill>
                <a:latin typeface="Times New Roman" panose="02020603050405020304" pitchFamily="18" charset="0"/>
              </a:rPr>
              <a:t>ZigBee</a:t>
            </a:r>
            <a:r>
              <a:rPr lang="en-US" altLang="ja-JP" sz="2800" i="1" baseline="0" dirty="0" smtClean="0">
                <a:solidFill>
                  <a:srgbClr val="94D315"/>
                </a:solidFill>
                <a:latin typeface="Times New Roman" panose="02020603050405020304" pitchFamily="18" charset="0"/>
              </a:rPr>
              <a:t> wireless networks and transceivers.</a:t>
            </a:r>
          </a:p>
          <a:p>
            <a:pPr marL="514350" indent="-514350" eaLnBrk="1" hangingPunct="1">
              <a:spcBef>
                <a:spcPct val="10000"/>
              </a:spcBef>
              <a:spcAft>
                <a:spcPct val="10000"/>
              </a:spcAft>
              <a:buFont typeface="+mj-lt"/>
              <a:buAutoNum type="arabicPeriod"/>
            </a:pPr>
            <a:r>
              <a:rPr lang="en-US" altLang="ja-JP" sz="2800" i="1" baseline="0" dirty="0" smtClean="0">
                <a:solidFill>
                  <a:srgbClr val="94D315"/>
                </a:solidFill>
                <a:latin typeface="Times New Roman" panose="02020603050405020304" pitchFamily="18" charset="0"/>
              </a:rPr>
              <a:t>W3school tutorials for </a:t>
            </a:r>
            <a:r>
              <a:rPr lang="en-US" altLang="ja-JP" sz="2800" i="1" u="sng" baseline="0" dirty="0" err="1" smtClean="0">
                <a:solidFill>
                  <a:srgbClr val="94D315"/>
                </a:solidFill>
                <a:latin typeface="Times New Roman" panose="02020603050405020304" pitchFamily="18" charset="0"/>
              </a:rPr>
              <a:t>mysql</a:t>
            </a:r>
            <a:r>
              <a:rPr lang="en-US" altLang="ja-JP" sz="2800" i="1" baseline="0" dirty="0" smtClean="0">
                <a:solidFill>
                  <a:srgbClr val="94D315"/>
                </a:solidFill>
                <a:latin typeface="Times New Roman" panose="02020603050405020304" pitchFamily="18" charset="0"/>
              </a:rPr>
              <a:t>.</a:t>
            </a:r>
          </a:p>
          <a:p>
            <a:pPr marL="514350" indent="-514350" eaLnBrk="1" hangingPunct="1">
              <a:spcBef>
                <a:spcPct val="10000"/>
              </a:spcBef>
              <a:spcAft>
                <a:spcPct val="10000"/>
              </a:spcAft>
              <a:buFont typeface="+mj-lt"/>
              <a:buAutoNum type="arabicPeriod"/>
            </a:pPr>
            <a:r>
              <a:rPr lang="en-US" altLang="ja-JP" sz="2800" i="1" baseline="0" dirty="0" smtClean="0">
                <a:solidFill>
                  <a:srgbClr val="94D315"/>
                </a:solidFill>
                <a:latin typeface="Times New Roman" panose="02020603050405020304" pitchFamily="18" charset="0"/>
              </a:rPr>
              <a:t>Tutorials point for </a:t>
            </a:r>
            <a:r>
              <a:rPr lang="en-US" altLang="ja-JP" sz="2800" i="1" u="sng" baseline="0" dirty="0" err="1" smtClean="0">
                <a:solidFill>
                  <a:srgbClr val="94D315"/>
                </a:solidFill>
                <a:latin typeface="Times New Roman" panose="02020603050405020304" pitchFamily="18" charset="0"/>
              </a:rPr>
              <a:t>MongoDB</a:t>
            </a:r>
            <a:r>
              <a:rPr lang="en-US" altLang="ja-JP" sz="2800" i="1" baseline="0" dirty="0" smtClean="0">
                <a:solidFill>
                  <a:srgbClr val="94D315"/>
                </a:solidFill>
                <a:latin typeface="Times New Roman" panose="02020603050405020304" pitchFamily="18" charset="0"/>
              </a:rPr>
              <a:t>.</a:t>
            </a:r>
          </a:p>
          <a:p>
            <a:pPr algn="ctr" eaLnBrk="1" hangingPunct="1">
              <a:spcBef>
                <a:spcPct val="10000"/>
              </a:spcBef>
              <a:spcAft>
                <a:spcPct val="10000"/>
              </a:spcAft>
            </a:pPr>
            <a:endParaRPr lang="en-US" altLang="ja-JP" sz="2800" i="1" dirty="0">
              <a:solidFill>
                <a:srgbClr val="94D315"/>
              </a:solidFill>
              <a:latin typeface="Times New Roman" panose="02020603050405020304" pitchFamily="18" charset="0"/>
            </a:endParaRPr>
          </a:p>
        </p:txBody>
      </p:sp>
      <p:sp>
        <p:nvSpPr>
          <p:cNvPr id="17414" name="Rectangle 7"/>
          <p:cNvSpPr>
            <a:spLocks noChangeArrowheads="1"/>
          </p:cNvSpPr>
          <p:nvPr/>
        </p:nvSpPr>
        <p:spPr bwMode="auto">
          <a:xfrm>
            <a:off x="929481" y="228601"/>
            <a:ext cx="7620000" cy="379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ja-JP" sz="2800" i="1">
                <a:solidFill>
                  <a:srgbClr val="3333CC"/>
                </a:solidFill>
                <a:latin typeface="Times New Roman" panose="02020603050405020304" pitchFamily="18" charset="0"/>
                <a:cs typeface="Arial" panose="020B0604020202020204" pitchFamily="34" charset="0"/>
              </a:rPr>
              <a:t>       </a:t>
            </a:r>
            <a:endParaRPr lang="en-US" altLang="ja-JP" sz="2800" i="1">
              <a:solidFill>
                <a:srgbClr val="FF0000"/>
              </a:solidFill>
              <a:latin typeface="Times New Roman" panose="02020603050405020304" pitchFamily="18" charset="0"/>
              <a:cs typeface="Arial" panose="020B0604020202020204" pitchFamily="34" charset="0"/>
            </a:endParaRPr>
          </a:p>
        </p:txBody>
      </p:sp>
      <p:sp>
        <p:nvSpPr>
          <p:cNvPr id="9" name="Title 1"/>
          <p:cNvSpPr txBox="1">
            <a:spLocks/>
          </p:cNvSpPr>
          <p:nvPr/>
        </p:nvSpPr>
        <p:spPr>
          <a:xfrm>
            <a:off x="700088" y="609600"/>
            <a:ext cx="7926387" cy="1143000"/>
          </a:xfrm>
          <a:prstGeom prst="rect">
            <a:avLst/>
          </a:prstGeom>
        </p:spPr>
        <p:txBody>
          <a:bodyPr/>
          <a:lst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Times New Roman" pitchFamily="18" charset="0"/>
              </a:defRPr>
            </a:lvl2pPr>
            <a:lvl3pPr algn="ctr" defTabSz="762000" rtl="0" eaLnBrk="0" fontAlgn="base" hangingPunct="0">
              <a:spcBef>
                <a:spcPct val="0"/>
              </a:spcBef>
              <a:spcAft>
                <a:spcPct val="0"/>
              </a:spcAft>
              <a:defRPr sz="4400">
                <a:solidFill>
                  <a:schemeClr val="tx2"/>
                </a:solidFill>
                <a:latin typeface="Times New Roman" pitchFamily="18" charset="0"/>
              </a:defRPr>
            </a:lvl3pPr>
            <a:lvl4pPr algn="ctr" defTabSz="762000" rtl="0" eaLnBrk="0" fontAlgn="base" hangingPunct="0">
              <a:spcBef>
                <a:spcPct val="0"/>
              </a:spcBef>
              <a:spcAft>
                <a:spcPct val="0"/>
              </a:spcAft>
              <a:defRPr sz="4400">
                <a:solidFill>
                  <a:schemeClr val="tx2"/>
                </a:solidFill>
                <a:latin typeface="Times New Roman" pitchFamily="18" charset="0"/>
              </a:defRPr>
            </a:lvl4pPr>
            <a:lvl5pPr algn="ctr" defTabSz="762000" rtl="0" eaLnBrk="0" fontAlgn="base" hangingPunct="0">
              <a:spcBef>
                <a:spcPct val="0"/>
              </a:spcBef>
              <a:spcAft>
                <a:spcPct val="0"/>
              </a:spcAft>
              <a:defRPr sz="4400">
                <a:solidFill>
                  <a:schemeClr val="tx2"/>
                </a:solidFill>
                <a:latin typeface="Times New Roman" pitchFamily="18" charset="0"/>
              </a:defRPr>
            </a:lvl5pPr>
            <a:lvl6pPr marL="457200" algn="ctr" defTabSz="762000" rtl="0" eaLnBrk="0" fontAlgn="base" hangingPunct="0">
              <a:spcBef>
                <a:spcPct val="0"/>
              </a:spcBef>
              <a:spcAft>
                <a:spcPct val="0"/>
              </a:spcAft>
              <a:defRPr sz="4400">
                <a:solidFill>
                  <a:schemeClr val="tx2"/>
                </a:solidFill>
                <a:latin typeface="Times New Roman" pitchFamily="18" charset="0"/>
              </a:defRPr>
            </a:lvl6pPr>
            <a:lvl7pPr marL="914400" algn="ctr" defTabSz="762000" rtl="0" eaLnBrk="0" fontAlgn="base" hangingPunct="0">
              <a:spcBef>
                <a:spcPct val="0"/>
              </a:spcBef>
              <a:spcAft>
                <a:spcPct val="0"/>
              </a:spcAft>
              <a:defRPr sz="4400">
                <a:solidFill>
                  <a:schemeClr val="tx2"/>
                </a:solidFill>
                <a:latin typeface="Times New Roman" pitchFamily="18" charset="0"/>
              </a:defRPr>
            </a:lvl7pPr>
            <a:lvl8pPr marL="1371600" algn="ctr" defTabSz="762000" rtl="0" eaLnBrk="0" fontAlgn="base" hangingPunct="0">
              <a:spcBef>
                <a:spcPct val="0"/>
              </a:spcBef>
              <a:spcAft>
                <a:spcPct val="0"/>
              </a:spcAft>
              <a:defRPr sz="4400">
                <a:solidFill>
                  <a:schemeClr val="tx2"/>
                </a:solidFill>
                <a:latin typeface="Times New Roman" pitchFamily="18" charset="0"/>
              </a:defRPr>
            </a:lvl8pPr>
            <a:lvl9pPr marL="1828800" algn="ctr" defTabSz="762000" rtl="0" eaLnBrk="0" fontAlgn="base" hangingPunct="0">
              <a:spcBef>
                <a:spcPct val="0"/>
              </a:spcBef>
              <a:spcAft>
                <a:spcPct val="0"/>
              </a:spcAft>
              <a:defRPr sz="4400">
                <a:solidFill>
                  <a:schemeClr val="tx2"/>
                </a:solidFill>
                <a:latin typeface="Times New Roman" pitchFamily="18" charset="0"/>
              </a:defRPr>
            </a:lvl9pPr>
          </a:lstStyle>
          <a:p>
            <a:r>
              <a:rPr lang="en-US" sz="6000" dirty="0">
                <a:solidFill>
                  <a:schemeClr val="accent2">
                    <a:lumMod val="75000"/>
                  </a:schemeClr>
                </a:solidFill>
              </a:rPr>
              <a:t>References</a:t>
            </a:r>
            <a:endParaRPr lang="en-US" sz="6000" b="1" kern="0" baseline="0" dirty="0">
              <a:solidFill>
                <a:schemeClr val="accent2">
                  <a:lumMod val="75000"/>
                </a:schemeClr>
              </a:solidFill>
            </a:endParaRPr>
          </a:p>
        </p:txBody>
      </p:sp>
    </p:spTree>
    <p:extLst>
      <p:ext uri="{BB962C8B-B14F-4D97-AF65-F5344CB8AC3E}">
        <p14:creationId xmlns:p14="http://schemas.microsoft.com/office/powerpoint/2010/main" xmlns="" val="717720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872331" y="2643189"/>
            <a:ext cx="8001000" cy="5642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eaLnBrk="0" hangingPunct="0">
              <a:tabLst>
                <a:tab pos="519113" algn="l"/>
                <a:tab pos="563563" algn="l"/>
              </a:tabLst>
              <a:defRPr>
                <a:solidFill>
                  <a:schemeClr val="tx1"/>
                </a:solidFill>
                <a:latin typeface="Arial" panose="020B0604020202020204" pitchFamily="34" charset="0"/>
              </a:defRPr>
            </a:lvl1pPr>
            <a:lvl2pPr marL="742950" indent="-285750" eaLnBrk="0" hangingPunct="0">
              <a:tabLst>
                <a:tab pos="519113" algn="l"/>
                <a:tab pos="563563" algn="l"/>
              </a:tabLst>
              <a:defRPr>
                <a:solidFill>
                  <a:schemeClr val="tx1"/>
                </a:solidFill>
                <a:latin typeface="Arial" panose="020B0604020202020204" pitchFamily="34" charset="0"/>
              </a:defRPr>
            </a:lvl2pPr>
            <a:lvl3pPr marL="1143000" indent="-228600" eaLnBrk="0" hangingPunct="0">
              <a:tabLst>
                <a:tab pos="519113" algn="l"/>
                <a:tab pos="563563" algn="l"/>
              </a:tabLst>
              <a:defRPr>
                <a:solidFill>
                  <a:schemeClr val="tx1"/>
                </a:solidFill>
                <a:latin typeface="Arial" panose="020B0604020202020204" pitchFamily="34" charset="0"/>
              </a:defRPr>
            </a:lvl3pPr>
            <a:lvl4pPr marL="1600200" indent="-228600" eaLnBrk="0" hangingPunct="0">
              <a:tabLst>
                <a:tab pos="519113" algn="l"/>
                <a:tab pos="563563" algn="l"/>
              </a:tabLst>
              <a:defRPr>
                <a:solidFill>
                  <a:schemeClr val="tx1"/>
                </a:solidFill>
                <a:latin typeface="Arial" panose="020B0604020202020204" pitchFamily="34" charset="0"/>
              </a:defRPr>
            </a:lvl4pPr>
            <a:lvl5pPr marL="2057400" indent="-228600" eaLnBrk="0" hangingPunct="0">
              <a:tabLst>
                <a:tab pos="519113" algn="l"/>
                <a:tab pos="5635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519113" algn="l"/>
                <a:tab pos="5635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519113" algn="l"/>
                <a:tab pos="5635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519113" algn="l"/>
                <a:tab pos="5635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519113" algn="l"/>
                <a:tab pos="563563" algn="l"/>
              </a:tabLst>
              <a:defRPr>
                <a:solidFill>
                  <a:schemeClr val="tx1"/>
                </a:solidFill>
                <a:latin typeface="Arial" panose="020B0604020202020204" pitchFamily="34" charset="0"/>
              </a:defRPr>
            </a:lvl9pPr>
          </a:lstStyle>
          <a:p>
            <a:pPr algn="just" eaLnBrk="1" hangingPunct="1">
              <a:buSzPct val="60000"/>
              <a:buFont typeface="Wingdings" panose="05000000000000000000" pitchFamily="2" charset="2"/>
              <a:buNone/>
            </a:pPr>
            <a:endParaRPr lang="ja-JP" altLang="en-US" sz="1400">
              <a:solidFill>
                <a:srgbClr val="FFFF00"/>
              </a:solidFill>
              <a:ea typeface="Arial Unicode MS" panose="020B0604020202020204" pitchFamily="34" charset="-128"/>
              <a:cs typeface="Arial Unicode MS" panose="020B0604020202020204" pitchFamily="34" charset="-128"/>
            </a:endParaRPr>
          </a:p>
          <a:p>
            <a:pPr algn="just" eaLnBrk="1" hangingPunct="1">
              <a:buSzPct val="60000"/>
              <a:buFont typeface="Wingdings" panose="05000000000000000000" pitchFamily="2" charset="2"/>
              <a:buNone/>
            </a:pPr>
            <a:endParaRPr lang="ja-JP" altLang="en-US" sz="3200">
              <a:solidFill>
                <a:srgbClr val="FFFF00"/>
              </a:solidFill>
            </a:endParaRPr>
          </a:p>
        </p:txBody>
      </p:sp>
      <p:sp>
        <p:nvSpPr>
          <p:cNvPr id="17411" name="Rectangle 3"/>
          <p:cNvSpPr>
            <a:spLocks noChangeArrowheads="1"/>
          </p:cNvSpPr>
          <p:nvPr/>
        </p:nvSpPr>
        <p:spPr bwMode="auto">
          <a:xfrm>
            <a:off x="548481" y="1143000"/>
            <a:ext cx="8305800" cy="441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10000"/>
              </a:spcBef>
              <a:spcAft>
                <a:spcPct val="10000"/>
              </a:spcAft>
            </a:pPr>
            <a:endParaRPr lang="en-US" altLang="ja-JP" sz="2800" i="1">
              <a:solidFill>
                <a:srgbClr val="94D315"/>
              </a:solidFill>
              <a:latin typeface="Times New Roman" panose="02020603050405020304" pitchFamily="18" charset="0"/>
            </a:endParaRPr>
          </a:p>
        </p:txBody>
      </p:sp>
      <p:sp>
        <p:nvSpPr>
          <p:cNvPr id="17414" name="Rectangle 7"/>
          <p:cNvSpPr>
            <a:spLocks noChangeArrowheads="1"/>
          </p:cNvSpPr>
          <p:nvPr/>
        </p:nvSpPr>
        <p:spPr bwMode="auto">
          <a:xfrm>
            <a:off x="929481" y="228601"/>
            <a:ext cx="7620000" cy="3795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ja-JP" sz="2800" i="1">
                <a:solidFill>
                  <a:srgbClr val="3333CC"/>
                </a:solidFill>
                <a:latin typeface="Times New Roman" panose="02020603050405020304" pitchFamily="18" charset="0"/>
                <a:cs typeface="Arial" panose="020B0604020202020204" pitchFamily="34" charset="0"/>
              </a:rPr>
              <a:t>       </a:t>
            </a:r>
            <a:endParaRPr lang="en-US" altLang="ja-JP" sz="2800" i="1">
              <a:solidFill>
                <a:srgbClr val="FF0000"/>
              </a:solidFill>
              <a:latin typeface="Times New Roman" panose="02020603050405020304" pitchFamily="18" charset="0"/>
              <a:cs typeface="Arial" panose="020B0604020202020204" pitchFamily="34" charset="0"/>
            </a:endParaRPr>
          </a:p>
        </p:txBody>
      </p:sp>
      <p:sp>
        <p:nvSpPr>
          <p:cNvPr id="10" name="Title 1"/>
          <p:cNvSpPr txBox="1">
            <a:spLocks/>
          </p:cNvSpPr>
          <p:nvPr/>
        </p:nvSpPr>
        <p:spPr>
          <a:xfrm>
            <a:off x="548481" y="2514600"/>
            <a:ext cx="7926387" cy="1143000"/>
          </a:xfrm>
          <a:prstGeom prst="rect">
            <a:avLst/>
          </a:prstGeom>
        </p:spPr>
        <p:txBody>
          <a:bodyPr/>
          <a:lst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Times New Roman" pitchFamily="18" charset="0"/>
              </a:defRPr>
            </a:lvl2pPr>
            <a:lvl3pPr algn="ctr" defTabSz="762000" rtl="0" eaLnBrk="0" fontAlgn="base" hangingPunct="0">
              <a:spcBef>
                <a:spcPct val="0"/>
              </a:spcBef>
              <a:spcAft>
                <a:spcPct val="0"/>
              </a:spcAft>
              <a:defRPr sz="4400">
                <a:solidFill>
                  <a:schemeClr val="tx2"/>
                </a:solidFill>
                <a:latin typeface="Times New Roman" pitchFamily="18" charset="0"/>
              </a:defRPr>
            </a:lvl3pPr>
            <a:lvl4pPr algn="ctr" defTabSz="762000" rtl="0" eaLnBrk="0" fontAlgn="base" hangingPunct="0">
              <a:spcBef>
                <a:spcPct val="0"/>
              </a:spcBef>
              <a:spcAft>
                <a:spcPct val="0"/>
              </a:spcAft>
              <a:defRPr sz="4400">
                <a:solidFill>
                  <a:schemeClr val="tx2"/>
                </a:solidFill>
                <a:latin typeface="Times New Roman" pitchFamily="18" charset="0"/>
              </a:defRPr>
            </a:lvl4pPr>
            <a:lvl5pPr algn="ctr" defTabSz="762000" rtl="0" eaLnBrk="0" fontAlgn="base" hangingPunct="0">
              <a:spcBef>
                <a:spcPct val="0"/>
              </a:spcBef>
              <a:spcAft>
                <a:spcPct val="0"/>
              </a:spcAft>
              <a:defRPr sz="4400">
                <a:solidFill>
                  <a:schemeClr val="tx2"/>
                </a:solidFill>
                <a:latin typeface="Times New Roman" pitchFamily="18" charset="0"/>
              </a:defRPr>
            </a:lvl5pPr>
            <a:lvl6pPr marL="457200" algn="ctr" defTabSz="762000" rtl="0" eaLnBrk="0" fontAlgn="base" hangingPunct="0">
              <a:spcBef>
                <a:spcPct val="0"/>
              </a:spcBef>
              <a:spcAft>
                <a:spcPct val="0"/>
              </a:spcAft>
              <a:defRPr sz="4400">
                <a:solidFill>
                  <a:schemeClr val="tx2"/>
                </a:solidFill>
                <a:latin typeface="Times New Roman" pitchFamily="18" charset="0"/>
              </a:defRPr>
            </a:lvl6pPr>
            <a:lvl7pPr marL="914400" algn="ctr" defTabSz="762000" rtl="0" eaLnBrk="0" fontAlgn="base" hangingPunct="0">
              <a:spcBef>
                <a:spcPct val="0"/>
              </a:spcBef>
              <a:spcAft>
                <a:spcPct val="0"/>
              </a:spcAft>
              <a:defRPr sz="4400">
                <a:solidFill>
                  <a:schemeClr val="tx2"/>
                </a:solidFill>
                <a:latin typeface="Times New Roman" pitchFamily="18" charset="0"/>
              </a:defRPr>
            </a:lvl7pPr>
            <a:lvl8pPr marL="1371600" algn="ctr" defTabSz="762000" rtl="0" eaLnBrk="0" fontAlgn="base" hangingPunct="0">
              <a:spcBef>
                <a:spcPct val="0"/>
              </a:spcBef>
              <a:spcAft>
                <a:spcPct val="0"/>
              </a:spcAft>
              <a:defRPr sz="4400">
                <a:solidFill>
                  <a:schemeClr val="tx2"/>
                </a:solidFill>
                <a:latin typeface="Times New Roman" pitchFamily="18" charset="0"/>
              </a:defRPr>
            </a:lvl8pPr>
            <a:lvl9pPr marL="1828800" algn="ctr" defTabSz="762000" rtl="0" eaLnBrk="0" fontAlgn="base" hangingPunct="0">
              <a:spcBef>
                <a:spcPct val="0"/>
              </a:spcBef>
              <a:spcAft>
                <a:spcPct val="0"/>
              </a:spcAft>
              <a:defRPr sz="4400">
                <a:solidFill>
                  <a:schemeClr val="tx2"/>
                </a:solidFill>
                <a:latin typeface="Times New Roman" pitchFamily="18" charset="0"/>
              </a:defRPr>
            </a:lvl9pPr>
          </a:lstStyle>
          <a:p>
            <a:r>
              <a:rPr lang="en-US" sz="6000" dirty="0" smtClean="0">
                <a:solidFill>
                  <a:schemeClr val="accent2">
                    <a:lumMod val="75000"/>
                  </a:schemeClr>
                </a:solidFill>
              </a:rPr>
              <a:t>Thank You</a:t>
            </a:r>
            <a:endParaRPr lang="en-US" sz="6000" b="1" kern="0" baseline="0" dirty="0">
              <a:solidFill>
                <a:schemeClr val="accent2">
                  <a:lumMod val="75000"/>
                </a:schemeClr>
              </a:solidFill>
            </a:endParaRPr>
          </a:p>
        </p:txBody>
      </p:sp>
    </p:spTree>
    <p:extLst>
      <p:ext uri="{BB962C8B-B14F-4D97-AF65-F5344CB8AC3E}">
        <p14:creationId xmlns="" xmlns:p14="http://schemas.microsoft.com/office/powerpoint/2010/main" val="2750172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281" y="609600"/>
            <a:ext cx="7162800" cy="1143000"/>
          </a:xfrm>
        </p:spPr>
        <p:txBody>
          <a:bodyPr/>
          <a:lstStyle/>
          <a:p>
            <a:r>
              <a:rPr lang="en-US" dirty="0" smtClean="0"/>
              <a:t>Presentation Outline</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Review of Problem</a:t>
            </a:r>
          </a:p>
          <a:p>
            <a:r>
              <a:rPr lang="en-US" dirty="0" smtClean="0"/>
              <a:t>Use of rapid development tools</a:t>
            </a:r>
          </a:p>
          <a:p>
            <a:r>
              <a:rPr lang="en-US" dirty="0" smtClean="0"/>
              <a:t>Complexity of Implementation</a:t>
            </a:r>
          </a:p>
          <a:p>
            <a:r>
              <a:rPr lang="en-US" dirty="0" smtClean="0"/>
              <a:t>Experimental analysis and presentation of result</a:t>
            </a:r>
          </a:p>
          <a:p>
            <a:r>
              <a:rPr lang="en-US" dirty="0" smtClean="0"/>
              <a:t>Demonstration</a:t>
            </a:r>
          </a:p>
          <a:p>
            <a:r>
              <a:rPr lang="en-IN" dirty="0" smtClean="0"/>
              <a:t>Conclusion and Future work</a:t>
            </a:r>
          </a:p>
          <a:p>
            <a:r>
              <a:rPr lang="en-IN" dirty="0" smtClean="0"/>
              <a:t>References </a:t>
            </a:r>
            <a:r>
              <a:rPr lang="en-IN" sz="2000" dirty="0" smtClean="0"/>
              <a:t>(</a:t>
            </a:r>
            <a:r>
              <a:rPr lang="en-US" sz="2000" dirty="0" smtClean="0"/>
              <a:t>Recent IEEE/Springer/ACM/Elsevier papers to be referred)</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281" y="609600"/>
            <a:ext cx="7162800" cy="1143000"/>
          </a:xfrm>
        </p:spPr>
        <p:txBody>
          <a:bodyPr/>
          <a:lstStyle/>
          <a:p>
            <a:r>
              <a:rPr lang="en-US" dirty="0" smtClean="0"/>
              <a:t>Review of Problem</a:t>
            </a:r>
            <a:br>
              <a:rPr lang="en-US" dirty="0" smtClean="0"/>
            </a:br>
            <a:endParaRPr lang="en-IN" dirty="0"/>
          </a:p>
        </p:txBody>
      </p:sp>
      <p:sp>
        <p:nvSpPr>
          <p:cNvPr id="3" name="Content Placeholder 2"/>
          <p:cNvSpPr>
            <a:spLocks noGrp="1"/>
          </p:cNvSpPr>
          <p:nvPr>
            <p:ph idx="1"/>
          </p:nvPr>
        </p:nvSpPr>
        <p:spPr/>
        <p:txBody>
          <a:bodyPr>
            <a:normAutofit/>
          </a:bodyPr>
          <a:lstStyle/>
          <a:p>
            <a:pPr algn="just"/>
            <a:r>
              <a:rPr lang="en-US" sz="2200" spc="-1" dirty="0" smtClean="0">
                <a:solidFill>
                  <a:srgbClr val="000000"/>
                </a:solidFill>
                <a:uFill>
                  <a:solidFill>
                    <a:srgbClr val="FFFFFF"/>
                  </a:solidFill>
                </a:uFill>
                <a:ea typeface="Calibri"/>
              </a:rPr>
              <a:t>An automatic electric meter billing system is an embedded web application.</a:t>
            </a:r>
          </a:p>
          <a:p>
            <a:pPr algn="just"/>
            <a:r>
              <a:rPr lang="en-US" sz="2200" spc="-1" dirty="0" smtClean="0">
                <a:solidFill>
                  <a:srgbClr val="000000"/>
                </a:solidFill>
                <a:uFill>
                  <a:solidFill>
                    <a:srgbClr val="FFFFFF"/>
                  </a:solidFill>
                </a:uFill>
                <a:ea typeface="Calibri"/>
              </a:rPr>
              <a:t>The project provides a system that allows for reading consumed electricity reading in units as well as to send the amount charged over it to the user.</a:t>
            </a:r>
            <a:endParaRPr lang="en-IN" sz="2200" spc="-1" dirty="0" smtClean="0">
              <a:solidFill>
                <a:srgbClr val="000000"/>
              </a:solidFill>
              <a:uFill>
                <a:solidFill>
                  <a:srgbClr val="FFFFFF"/>
                </a:solidFill>
              </a:uFill>
              <a:ea typeface="Calibri"/>
            </a:endParaRPr>
          </a:p>
          <a:p>
            <a:r>
              <a:rPr lang="en-US" sz="2200" spc="-1" dirty="0" smtClean="0">
                <a:solidFill>
                  <a:srgbClr val="000000"/>
                </a:solidFill>
                <a:uFill>
                  <a:solidFill>
                    <a:srgbClr val="FFFFFF"/>
                  </a:solidFill>
                </a:uFill>
                <a:ea typeface="Calibri"/>
              </a:rPr>
              <a:t>The application also manages all the information about Electricity, Electricity Board, Customer and billing in the database. </a:t>
            </a:r>
          </a:p>
          <a:p>
            <a:pPr>
              <a:buNone/>
            </a:pPr>
            <a:endParaRPr lang="en-US" dirty="0" smtClean="0"/>
          </a:p>
          <a:p>
            <a:pPr>
              <a:buNone/>
            </a:pPr>
            <a:endParaRPr lang="en-US"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Use of rapid development tools</a:t>
            </a:r>
            <a:br>
              <a:rPr lang="en-US" dirty="0" smtClean="0"/>
            </a:br>
            <a:endParaRPr lang="en-US" dirty="0"/>
          </a:p>
        </p:txBody>
      </p:sp>
      <p:sp>
        <p:nvSpPr>
          <p:cNvPr id="3" name="Content Placeholder 2"/>
          <p:cNvSpPr>
            <a:spLocks noGrp="1"/>
          </p:cNvSpPr>
          <p:nvPr>
            <p:ph idx="1"/>
          </p:nvPr>
        </p:nvSpPr>
        <p:spPr/>
        <p:txBody>
          <a:bodyPr/>
          <a:lstStyle/>
          <a:p>
            <a:r>
              <a:rPr lang="en-US" sz="2400" dirty="0" smtClean="0"/>
              <a:t>In this project Rapid </a:t>
            </a:r>
            <a:r>
              <a:rPr lang="en-US" sz="2400" b="1" dirty="0" smtClean="0"/>
              <a:t>Bootstrap</a:t>
            </a:r>
            <a:r>
              <a:rPr lang="en-US" sz="2400" dirty="0" smtClean="0"/>
              <a:t> framework has been used to integrated with a Admin Template from </a:t>
            </a:r>
            <a:r>
              <a:rPr lang="en-US" sz="2400" dirty="0" err="1" smtClean="0"/>
              <a:t>themeforest</a:t>
            </a:r>
            <a:r>
              <a:rPr lang="en-US" sz="2400" dirty="0" smtClean="0"/>
              <a:t>.</a:t>
            </a:r>
          </a:p>
          <a:p>
            <a:r>
              <a:rPr lang="en-US" sz="2400" dirty="0" smtClean="0"/>
              <a:t>Any commercial or in-house web site or web application template can be easily integrated with </a:t>
            </a:r>
            <a:r>
              <a:rPr lang="en-US" sz="2400" dirty="0" err="1" smtClean="0"/>
              <a:t>Rapid•Bootstrap</a:t>
            </a:r>
            <a:r>
              <a:rPr lang="en-US" sz="2400" dirty="0" smtClean="0"/>
              <a:t> from RAD Frameworks.</a:t>
            </a:r>
          </a:p>
          <a:p>
            <a:r>
              <a:rPr lang="en-US" sz="2400" dirty="0" smtClean="0"/>
              <a:t>Sleek, intuitive, and powerful</a:t>
            </a:r>
            <a:br>
              <a:rPr lang="en-US" sz="2400" dirty="0" smtClean="0"/>
            </a:br>
            <a:r>
              <a:rPr lang="en-US" sz="2400" dirty="0" smtClean="0"/>
              <a:t>end-to-end framework for faster and easier web development</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Complexity of Implementation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buFont typeface="Arial" pitchFamily="34" charset="0"/>
              <a:buChar char="•"/>
            </a:pPr>
            <a:r>
              <a:rPr lang="en-IN" sz="2000" dirty="0" smtClean="0"/>
              <a:t>Automated electric bill generating project consists of n </a:t>
            </a:r>
            <a:r>
              <a:rPr lang="en-IN" sz="2000" dirty="0" err="1" smtClean="0"/>
              <a:t>ZigBee</a:t>
            </a:r>
            <a:r>
              <a:rPr lang="en-IN" sz="2000" dirty="0" smtClean="0"/>
              <a:t> modem connected to a microcontroller of 8051 family. The embedded micro controller is interfaced with the </a:t>
            </a:r>
            <a:r>
              <a:rPr lang="en-IN" sz="2000" dirty="0" err="1" smtClean="0"/>
              <a:t>ZigBee</a:t>
            </a:r>
            <a:r>
              <a:rPr lang="en-IN" sz="2000" dirty="0" smtClean="0"/>
              <a:t> module. This setup is fitted in home. </a:t>
            </a:r>
          </a:p>
          <a:p>
            <a:pPr>
              <a:buFont typeface="Arial" pitchFamily="34" charset="0"/>
              <a:buChar char="•"/>
            </a:pPr>
            <a:r>
              <a:rPr lang="en-IN" sz="2000" dirty="0" smtClean="0"/>
              <a:t>The energy meter is attached to the micro controller. This controller reads the data from the meter output and transfers that data to </a:t>
            </a:r>
            <a:r>
              <a:rPr lang="en-IN" sz="2000" dirty="0" err="1" smtClean="0"/>
              <a:t>ZigBee</a:t>
            </a:r>
            <a:r>
              <a:rPr lang="en-IN" sz="2000" dirty="0" smtClean="0"/>
              <a:t> Module through the serial port. </a:t>
            </a:r>
          </a:p>
          <a:p>
            <a:pPr>
              <a:buFont typeface="Arial" pitchFamily="34" charset="0"/>
              <a:buChar char="•"/>
            </a:pPr>
            <a:r>
              <a:rPr lang="en-IN" sz="2000" dirty="0" smtClean="0"/>
              <a:t>The embedded micro controller has the knowledge of sending message to the system through the </a:t>
            </a:r>
            <a:r>
              <a:rPr lang="en-IN" sz="2000" dirty="0" err="1" smtClean="0"/>
              <a:t>ZigBee</a:t>
            </a:r>
            <a:r>
              <a:rPr lang="en-IN" sz="2000" dirty="0" smtClean="0"/>
              <a:t> module. Another system is placed in EB office, which is the authority office. When they send “unit request” to the microcontroller which is placed in home, then the unit value is sent to the EB office PC through </a:t>
            </a:r>
            <a:r>
              <a:rPr lang="en-IN" sz="2000" dirty="0" err="1" smtClean="0"/>
              <a:t>ZigBee</a:t>
            </a:r>
            <a:r>
              <a:rPr lang="en-IN" sz="2000" dirty="0" smtClean="0"/>
              <a:t> module.</a:t>
            </a:r>
          </a:p>
          <a:p>
            <a:pPr>
              <a:buFont typeface="Arial" pitchFamily="34" charset="0"/>
              <a:buChar char="•"/>
            </a:pPr>
            <a:r>
              <a:rPr lang="en-IN" sz="2000" dirty="0" smtClean="0"/>
              <a:t> According to the readings, the authority officer will send the information about the bill to the customer.</a:t>
            </a:r>
            <a:endParaRPr lang="en-US" sz="2000" dirty="0" smtClean="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analysis and presentation of result</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34125" y="1500174"/>
            <a:ext cx="8786874" cy="500066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62687" y="1500174"/>
            <a:ext cx="8929750" cy="500066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234125" y="1571612"/>
            <a:ext cx="8878123" cy="492922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234125" y="1428736"/>
            <a:ext cx="8786874" cy="507209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25000" smtClean="0">
            <a:ln>
              <a:noFill/>
            </a:ln>
            <a:solidFill>
              <a:schemeClr val="tx1"/>
            </a:solidFill>
            <a:effectLst/>
            <a:latin typeface="Symbol" pitchFamily="18" charset="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25000" smtClean="0">
            <a:ln>
              <a:noFill/>
            </a:ln>
            <a:solidFill>
              <a:schemeClr val="tx1"/>
            </a:solidFill>
            <a:effectLst/>
            <a:latin typeface="Symbol" pitchFamily="18" charset="2"/>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30273</TotalTime>
  <Words>615</Words>
  <Application>Microsoft Office PowerPoint</Application>
  <PresentationFormat>Custom</PresentationFormat>
  <Paragraphs>51</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Default Design</vt:lpstr>
      <vt:lpstr>Custom Design</vt:lpstr>
      <vt:lpstr>Slide 1</vt:lpstr>
      <vt:lpstr>Presentation Outline</vt:lpstr>
      <vt:lpstr>Review of Problem </vt:lpstr>
      <vt:lpstr>  Use of rapid development tools </vt:lpstr>
      <vt:lpstr>   Complexity of Implementation  </vt:lpstr>
      <vt:lpstr>Experimental analysis and presentation of result </vt:lpstr>
      <vt:lpstr>Slide 7</vt:lpstr>
      <vt:lpstr>Slide 8</vt:lpstr>
      <vt:lpstr>Slide 9</vt:lpstr>
      <vt:lpstr>Demonstration </vt:lpstr>
      <vt:lpstr>Future work </vt:lpstr>
      <vt:lpstr>Conclusion</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Satyanarayana</dc:creator>
  <cp:lastModifiedBy>dell</cp:lastModifiedBy>
  <cp:revision>411</cp:revision>
  <cp:lastPrinted>2013-04-15T12:41:49Z</cp:lastPrinted>
  <dcterms:created xsi:type="dcterms:W3CDTF">1998-02-02T16:59:36Z</dcterms:created>
  <dcterms:modified xsi:type="dcterms:W3CDTF">2018-11-10T01:12:37Z</dcterms:modified>
</cp:coreProperties>
</file>