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A1DB-2B75-6AFE-223D-D0F64E3E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C59B8-9454-014A-CD38-E420BE0F8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B9B6-8D49-0CE1-083F-23E9D570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B607-6231-1AFA-A4C9-A1B467F9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C416-8722-5626-8620-2A5EDF17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5C97-5DF8-1687-523C-D36F754E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1771C-0047-6230-4343-923EB036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52A5-2065-BE4C-ABFC-403719D7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7F29-576C-45CC-7799-37500EF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04FE7-4ABA-8175-B632-5E4CA399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5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367B0-4F58-07DF-4F4B-82ED632B5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D6914-57DA-F14D-EA57-E2215E86B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9398-5F88-2A4D-CB51-97398D5E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A348-087F-2B27-FFC8-34CCB2CC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FDC7-6C7B-3FA3-2648-D073B525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3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CB3-AC97-E4BB-0696-77DCEAFE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06E9-FD2D-70F6-43A8-4E7F1BC9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5DA2-D4B2-6605-2C78-A7D43FA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6F35-183F-9A00-1245-84AE41FC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47A1-4CF1-8ABC-F79F-3C103F34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F9A1-C6E3-54D8-882D-CECB0D00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B4F1-7FAF-563C-E792-16E3404A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A724-636A-AA71-3611-D5899B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EE8A-6C4D-0B9B-ADD4-7395ACD1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BF0F-F102-81AD-BB87-F6E1B4F1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5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9740-96FC-7A2D-A934-CB16A782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D67B-584E-CA07-9AFD-819CB277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ED466-F620-5DA7-0458-589FBE180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6B0F-6FA7-3428-9D6F-D7414A2A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605EF-13C3-4E6D-F658-54FC3203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4645-B2CF-7421-0B34-2E0FB3A0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7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E84E-6A56-3FE4-E29B-A89CE6F9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93551-2240-22A0-C510-CE9E96E8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2036-0F45-ED11-2725-D9A4A8B31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FECD8-84F1-957B-D06C-5628B963F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A779F-2453-AD02-30D8-780CF38E1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7D1E2-8606-7B31-D793-9465FB8D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18-8CD0-E46E-337B-7B050FD8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2C438-7029-DFC8-BB7C-6C2DABB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2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98C0-9228-3175-21FF-B42811C9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4F6FD-FC4A-B957-9B3A-D7FAEF96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0C4A2-BC07-9299-C3D0-95FC38C3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9EB8B-4506-C628-CB0F-B8120C10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6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3BF92-9663-47AB-4A70-11C5B32D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301B8-EEEF-77DB-EFDF-25E95E94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8ED7-13C1-E1CC-31B6-1E6987ED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2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5046-9A4D-F309-1B9F-71406602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EF64-F73D-D752-D8BD-5E38A73D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C2505-4F22-F46B-CE07-6195C0A6A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0950-8C87-B100-7ECB-21946792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21A1-07C6-14EE-74F2-0A2D2080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DA218-7723-448E-1712-44E76981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9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F054-0701-A6EE-ED22-2D484FA3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3C7E0-87B7-B61C-3891-F5FACCE60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EB511-44BB-013B-DB75-BBDF6EEB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D2986-73A1-B360-6428-DFFE1349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39B9-B7BC-E075-95AC-599EBB08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C472-1574-5D2E-0843-A8BADE83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2FB01-F538-095D-EBD0-24579C42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F45A4-0544-0342-D656-16CDB3C5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DA97-4B20-B71C-51D4-9DDBD6AFD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7655-541B-4584-A2C4-29ACBA548501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FCE7-588E-317C-6E80-2B34C21CA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AC8D-7374-12A3-4ADC-7FF1754B4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A77F-881F-439E-997D-3C88E27E4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5A47-4393-97A6-323D-26B8CA357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6" y="2302235"/>
            <a:ext cx="9144000" cy="2112450"/>
          </a:xfrm>
        </p:spPr>
        <p:txBody>
          <a:bodyPr>
            <a:noAutofit/>
          </a:bodyPr>
          <a:lstStyle/>
          <a:p>
            <a:r>
              <a:rPr lang="en-IN" sz="6600" dirty="0">
                <a:latin typeface="Baskerville Old Face" panose="02020602080505020303" pitchFamily="18" charset="0"/>
              </a:rPr>
              <a:t>A LOCAL ARTISAN MARKET PLACE</a:t>
            </a:r>
          </a:p>
        </p:txBody>
      </p:sp>
    </p:spTree>
    <p:extLst>
      <p:ext uri="{BB962C8B-B14F-4D97-AF65-F5344CB8AC3E}">
        <p14:creationId xmlns:p14="http://schemas.microsoft.com/office/powerpoint/2010/main" val="403422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B86B-D3E6-0FD6-BC7F-F58F555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192D-E9F7-4B64-DA03-5D80EF8B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3103" cy="4351338"/>
          </a:xfrm>
        </p:spPr>
        <p:txBody>
          <a:bodyPr/>
          <a:lstStyle/>
          <a:p>
            <a:r>
              <a:rPr lang="en-US" dirty="0"/>
              <a:t>A local artisan marketplace typically features handmade or locally sourced goods, often showcasing unique crafts, art, jewelry, clothing, home décor, and food products. It's a great place to find one-of-a-kind items directly from the creators, giving visitors a chance to support small businesses and discover local talent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B49656-0A9D-3F32-8310-2CAADCAC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302" y="997973"/>
            <a:ext cx="4982497" cy="48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4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EFBF-8638-5BFF-B3F9-3D810645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Feasibility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FBBB84-98BF-33C0-1978-600653D9A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7971"/>
            <a:ext cx="1015426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Market Demand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there's interest in handmade, local products from your target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 Artisans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Attract diverse, quality artisans to your platform.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Right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Decide if it's a physical, online, or hybrid marketplace.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Sustainable Revenue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Consider commission fees, subscriptions, and partnerships.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 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Differentiate your marketplace from competitors with unique offerings or a strong community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Logistics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Address shipping, customer service, and payment systems for smooth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Effectively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social media, events, and collaborations to build awareness and loyalty. </a:t>
            </a:r>
          </a:p>
        </p:txBody>
      </p:sp>
    </p:spTree>
    <p:extLst>
      <p:ext uri="{BB962C8B-B14F-4D97-AF65-F5344CB8AC3E}">
        <p14:creationId xmlns:p14="http://schemas.microsoft.com/office/powerpoint/2010/main" val="25660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76F0-9705-32FF-DE7F-65CAD382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oriented with Societal Needs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7E7167-5C39-7CA0-4771-DD354BAD6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071" y="1742701"/>
            <a:ext cx="587723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Local Economies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Boost local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Promote eco-friendly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Host events, showcase local culture.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 underrepresented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&amp; Well-being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Feature wellness and sustainable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Partner with local organizations.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F242D44-8EAD-0FB1-A099-9E57B4AD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2" y="2290355"/>
            <a:ext cx="4725703" cy="31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1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429D-C4B9-EC22-5199-BDB2098D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Architecture overview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A97681-55BB-6FB8-2E82-69EDBD77D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1051" y="1859340"/>
            <a:ext cx="482518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Marketplace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Flexible, modular booths/stalls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Gathering areas for events/workshops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layout and utilities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Marketplace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payments and product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Shipping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90010-A3DE-8AF8-D063-A24636FC2706}"/>
              </a:ext>
            </a:extLst>
          </p:cNvPr>
          <p:cNvSpPr txBox="1"/>
          <p:nvPr/>
        </p:nvSpPr>
        <p:spPr>
          <a:xfrm>
            <a:off x="6282813" y="1848465"/>
            <a:ext cx="4454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 inventory between physical and online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 on stock and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eco-friendly materials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Energy-efficient lighting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63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493F-756A-9644-2E40-F7FE96B1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23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Office Theme</vt:lpstr>
      <vt:lpstr>A LOCAL ARTISAN MARKET PLACE</vt:lpstr>
      <vt:lpstr> FEATURES:</vt:lpstr>
      <vt:lpstr>Feasibility of the Project</vt:lpstr>
      <vt:lpstr>oriented with Societal Needs</vt:lpstr>
      <vt:lpstr>Architecture overview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Narina srija</dc:creator>
  <cp:lastModifiedBy>Narina srija</cp:lastModifiedBy>
  <cp:revision>1</cp:revision>
  <dcterms:created xsi:type="dcterms:W3CDTF">2025-01-28T06:47:01Z</dcterms:created>
  <dcterms:modified xsi:type="dcterms:W3CDTF">2025-01-28T06:47:06Z</dcterms:modified>
</cp:coreProperties>
</file>