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7655-541B-4584-A2C4-29ACBA5485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A77F-881F-439E-997D-3C88E27E41D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536" y="2302235"/>
            <a:ext cx="9144000" cy="2112450"/>
          </a:xfrm>
        </p:spPr>
        <p:txBody>
          <a:bodyPr>
            <a:noAutofit/>
          </a:bodyPr>
          <a:lstStyle/>
          <a:p>
            <a:r>
              <a:rPr lang="en-US" altLang="en-US" sz="6600" dirty="0">
                <a:latin typeface="Baskerville Old Face" panose="02020602080505020303" pitchFamily="18" charset="0"/>
              </a:rPr>
              <a:t>local craft Designing market area</a:t>
            </a:r>
            <a:endParaRPr lang="en-US" altLang="en-US" sz="66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 FEATURES: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3103" cy="4351338"/>
          </a:xfrm>
        </p:spPr>
        <p:txBody>
          <a:bodyPr/>
          <a:lstStyle/>
          <a:p>
            <a:r>
              <a:rPr lang="en-US" dirty="0"/>
              <a:t>A local artisan marketplace typically features handmade or locally sourced goods, often showcasing unique crafts, art, jewelry, clothing, home décor, and food products. It's a great place to find one-of-a-kind items directly from the creators, giving visitors a chance to support small businesses and discover local talent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302" y="997973"/>
            <a:ext cx="4982497" cy="4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Feasibility of the Project</a:t>
            </a:r>
            <a:endParaRPr lang="en-IN" sz="60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7971"/>
            <a:ext cx="1015426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Market 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there's interest in handmade, local products from your target audience.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 Artisans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Attract diverse, quality artisans to your platform.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Right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Decide if it's a physical, online, or hybrid marketplace.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Sustainable Revenue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Consider commission fees, subscriptions, and partnerships.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 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Differentiate your marketplace from competitors with unique offerings or a strong community focus.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Logistics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Address shipping, customer service, and payment systems for smooth operations.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Effectively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social media, events, and collaborations to build awareness and loyalty.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oriented with Societal Needs</a:t>
            </a:r>
            <a:endParaRPr lang="en-IN" sz="60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4071" y="1742701"/>
            <a:ext cx="587723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Local Economies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Boost local businesses.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Promote eco-friendly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Host events, showcase local culture.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 underrepresented groups.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&amp; Well-being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 wellness and sustainable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Partner with local organizations.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2" y="2290355"/>
            <a:ext cx="4725703" cy="31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Architecture overview </a:t>
            </a:r>
            <a:endParaRPr lang="en-IN" sz="60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1051" y="1859340"/>
            <a:ext cx="48251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Marketplace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Flexible, modular booths/stalls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areas for events/workshops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layout and utilities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Marketplace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payments and product pages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Shipping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2813" y="1848465"/>
            <a:ext cx="4454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 inventory between physical and online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 on stock and events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eco-friendly materials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Energy-efficient lighting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</a:t>
            </a:r>
            <a:endParaRPr lang="en-IN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WPS Presentation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Baskerville Old Face</vt:lpstr>
      <vt:lpstr>Microsoft YaHei</vt:lpstr>
      <vt:lpstr>Arial Unicode MS</vt:lpstr>
      <vt:lpstr>Calibri Light</vt:lpstr>
      <vt:lpstr>Calibri</vt:lpstr>
      <vt:lpstr>Office Theme</vt:lpstr>
      <vt:lpstr>A LOCAL ARTISAN MARKET PLACE</vt:lpstr>
      <vt:lpstr> FEATURES:</vt:lpstr>
      <vt:lpstr>Feasibility of the Project</vt:lpstr>
      <vt:lpstr>oriented with Societal Needs</vt:lpstr>
      <vt:lpstr>Architecture overview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Narina srija</dc:creator>
  <cp:lastModifiedBy>Srija Narina</cp:lastModifiedBy>
  <cp:revision>2</cp:revision>
  <dcterms:created xsi:type="dcterms:W3CDTF">2025-01-28T06:47:00Z</dcterms:created>
  <dcterms:modified xsi:type="dcterms:W3CDTF">2025-02-14T07:48:57Z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B344ED19DF5943C2BC63F27A3D6B52D4_12</vt:lpwstr>
  </property>
  <property fmtid="{D5CDD505-2E9C-101B-9397-08002B2CF9AE}" pid="3" name="KSOProductBuildVer">
    <vt:lpwstr>1033-12.2.0.19805</vt:lpwstr>
  </property>
</Properties>
</file>