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66" r:id="rId6"/>
    <p:sldId id="267" r:id="rId7"/>
    <p:sldId id="263" r:id="rId8"/>
    <p:sldId id="261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50924-EAEC-4F29-8C5A-3B00D1F6B9BE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6FC4C-93DC-4A89-B780-3AF04A7C2E8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6FC4C-93DC-4A89-B780-3AF04A7C2E8A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3B33340-8E87-4D8D-A955-6877D705459F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0551918-5378-4694-91EC-A50F092C0EE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B33340-8E87-4D8D-A955-6877D705459F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51918-5378-4694-91EC-A50F092C0E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B33340-8E87-4D8D-A955-6877D705459F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51918-5378-4694-91EC-A50F092C0E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B33340-8E87-4D8D-A955-6877D705459F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51918-5378-4694-91EC-A50F092C0E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3B33340-8E87-4D8D-A955-6877D705459F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0551918-5378-4694-91EC-A50F092C0EE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B33340-8E87-4D8D-A955-6877D705459F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0551918-5378-4694-91EC-A50F092C0EE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B33340-8E87-4D8D-A955-6877D705459F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0551918-5378-4694-91EC-A50F092C0E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B33340-8E87-4D8D-A955-6877D705459F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51918-5378-4694-91EC-A50F092C0EE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B33340-8E87-4D8D-A955-6877D705459F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51918-5378-4694-91EC-A50F092C0E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3B33340-8E87-4D8D-A955-6877D705459F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0551918-5378-4694-91EC-A50F092C0EE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3B33340-8E87-4D8D-A955-6877D705459F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0551918-5378-4694-91EC-A50F092C0EE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83B33340-8E87-4D8D-A955-6877D705459F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0551918-5378-4694-91EC-A50F092C0EE1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8520" y="620688"/>
            <a:ext cx="9252520" cy="1944216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FFC000"/>
                </a:solidFill>
              </a:rPr>
              <a:t>INDIAN RESTAURANTS IN NEW YORK</a:t>
            </a:r>
            <a:endParaRPr lang="en-IN" sz="4000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2819400"/>
            <a:ext cx="8784976" cy="3417912"/>
          </a:xfrm>
        </p:spPr>
        <p:txBody>
          <a:bodyPr/>
          <a:lstStyle/>
          <a:p>
            <a:pPr marL="457200" lvl="0" indent="-361950" algn="l">
              <a:buSzPts val="2100"/>
              <a:buChar char="➔"/>
            </a:pPr>
            <a:r>
              <a:rPr lang="en-IN" dirty="0" smtClean="0"/>
              <a:t>Locate a </a:t>
            </a:r>
            <a:r>
              <a:rPr lang="en-IN" dirty="0" err="1" smtClean="0"/>
              <a:t>neighborhood</a:t>
            </a:r>
            <a:r>
              <a:rPr lang="en-IN" dirty="0" smtClean="0"/>
              <a:t> with best Indian Restaurants for </a:t>
            </a:r>
            <a:r>
              <a:rPr lang="en-IN" dirty="0" smtClean="0"/>
              <a:t>tourists</a:t>
            </a:r>
          </a:p>
          <a:p>
            <a:pPr marL="457200" lvl="0" indent="-361950" algn="l">
              <a:buSzPts val="2100"/>
              <a:buChar char="➔"/>
            </a:pPr>
            <a:endParaRPr lang="en-IN" dirty="0" smtClean="0"/>
          </a:p>
          <a:p>
            <a:pPr marL="457200" lvl="0" indent="-361950" algn="l">
              <a:buSzPts val="2100"/>
              <a:buChar char="➔"/>
            </a:pPr>
            <a:r>
              <a:rPr lang="en-IN" dirty="0" smtClean="0"/>
              <a:t>Locate the best </a:t>
            </a:r>
            <a:r>
              <a:rPr lang="en-IN" dirty="0" err="1" smtClean="0"/>
              <a:t>neighborhood</a:t>
            </a:r>
            <a:r>
              <a:rPr lang="en-IN" dirty="0" smtClean="0"/>
              <a:t> for an entrepreneur to start his business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5338936" cy="1143000"/>
          </a:xfrm>
        </p:spPr>
        <p:txBody>
          <a:bodyPr/>
          <a:lstStyle/>
          <a:p>
            <a:r>
              <a:rPr lang="en" dirty="0" smtClean="0"/>
              <a:t>Business Problem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 </a:t>
            </a:r>
            <a:r>
              <a:rPr lang="en-IN" sz="2000" dirty="0" smtClean="0"/>
              <a:t>An entrepreneur wants to start a new Multi Cuisine Indian restaurant in </a:t>
            </a:r>
            <a:r>
              <a:rPr lang="en-IN" sz="2000" b="1" dirty="0" smtClean="0"/>
              <a:t>NEW YORK </a:t>
            </a:r>
            <a:r>
              <a:rPr lang="en-IN" sz="2000" b="1" dirty="0" err="1" smtClean="0"/>
              <a:t>CITY.Since</a:t>
            </a:r>
            <a:r>
              <a:rPr lang="en-IN" sz="2000" b="1" dirty="0" smtClean="0"/>
              <a:t> he believes that New York is one of the most densely populated Indian immigrant states in US. So He approaches a Data Scientist for a suggestion where to start his business. (Source from Wikipedia).</a:t>
            </a:r>
            <a:endParaRPr lang="en-IN" sz="2000" dirty="0" smtClean="0"/>
          </a:p>
          <a:p>
            <a:endParaRPr lang="en-IN" dirty="0" smtClean="0"/>
          </a:p>
        </p:txBody>
      </p:sp>
      <p:pic>
        <p:nvPicPr>
          <p:cNvPr id="4" name="Google Shape;67;p14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2699792" y="3789040"/>
            <a:ext cx="3839051" cy="21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7092280" cy="1143000"/>
          </a:xfrm>
        </p:spPr>
        <p:txBody>
          <a:bodyPr>
            <a:normAutofit/>
          </a:bodyPr>
          <a:lstStyle/>
          <a:p>
            <a:r>
              <a:rPr lang="en" dirty="0" smtClean="0"/>
              <a:t>Role of </a:t>
            </a:r>
            <a:r>
              <a:rPr lang="en" dirty="0" smtClean="0"/>
              <a:t> a Data </a:t>
            </a:r>
            <a:r>
              <a:rPr lang="en" dirty="0" smtClean="0"/>
              <a:t>Scientist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sz="2000" dirty="0" smtClean="0">
                <a:solidFill>
                  <a:srgbClr val="FFFFFF"/>
                </a:solidFill>
              </a:rPr>
              <a:t>Since being a Data Scientist we need to solve his problem and recommend the best </a:t>
            </a:r>
            <a:r>
              <a:rPr lang="en-IN" sz="2000" dirty="0" err="1" smtClean="0">
                <a:solidFill>
                  <a:srgbClr val="FFFFFF"/>
                </a:solidFill>
              </a:rPr>
              <a:t>neighborhood</a:t>
            </a:r>
            <a:r>
              <a:rPr lang="en-IN" sz="2000" dirty="0" smtClean="0">
                <a:solidFill>
                  <a:srgbClr val="FFFFFF"/>
                </a:solidFill>
              </a:rPr>
              <a:t> of </a:t>
            </a:r>
            <a:r>
              <a:rPr lang="en-IN" sz="2000" dirty="0" smtClean="0">
                <a:solidFill>
                  <a:srgbClr val="FFFFFF"/>
                </a:solidFill>
              </a:rPr>
              <a:t>New York to </a:t>
            </a:r>
            <a:r>
              <a:rPr lang="en-IN" sz="2000" dirty="0" smtClean="0">
                <a:solidFill>
                  <a:srgbClr val="FFFFFF"/>
                </a:solidFill>
              </a:rPr>
              <a:t>start his business.</a:t>
            </a:r>
          </a:p>
          <a:p>
            <a:pPr marL="0" lvl="0" indent="0">
              <a:buNone/>
            </a:pPr>
            <a:endParaRPr lang="en-IN" sz="2000" dirty="0" smtClean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IN" sz="2000" dirty="0" smtClean="0">
                <a:solidFill>
                  <a:srgbClr val="FFFFFF"/>
                </a:solidFill>
              </a:rPr>
              <a:t>Roles involves :</a:t>
            </a:r>
          </a:p>
          <a:p>
            <a:pPr marL="0" lvl="0" indent="0">
              <a:buNone/>
            </a:pPr>
            <a:r>
              <a:rPr lang="en-I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IN" sz="2000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>
              <a:buClr>
                <a:srgbClr val="FFFFFF"/>
              </a:buClr>
              <a:buSzPts val="1700"/>
              <a:buFont typeface="Arial"/>
              <a:buAutoNum type="arabicPeriod"/>
            </a:pPr>
            <a:r>
              <a:rPr lang="en-IN" sz="20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Finding all the </a:t>
            </a:r>
            <a:r>
              <a:rPr lang="en-IN" sz="2000" dirty="0" err="1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Neighborhoods</a:t>
            </a:r>
            <a:r>
              <a:rPr lang="en-IN" sz="20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with INDIAN Restaurants.</a:t>
            </a:r>
          </a:p>
          <a:p>
            <a:pPr marL="457200" lvl="0" indent="-336550">
              <a:buClr>
                <a:srgbClr val="FFFFFF"/>
              </a:buClr>
              <a:buSzPts val="1700"/>
              <a:buFont typeface="Arial"/>
              <a:buAutoNum type="arabicPeriod"/>
            </a:pPr>
            <a:r>
              <a:rPr lang="en-IN" sz="20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Finding all the </a:t>
            </a:r>
            <a:r>
              <a:rPr lang="en-IN" sz="2000" dirty="0" err="1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Neighborhood</a:t>
            </a:r>
            <a:r>
              <a:rPr lang="en-IN" sz="20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with out single INDIAN Restaurants.</a:t>
            </a:r>
          </a:p>
          <a:p>
            <a:pPr marL="457200" lvl="0" indent="-336550">
              <a:buClr>
                <a:srgbClr val="FFFFFF"/>
              </a:buClr>
              <a:buSzPts val="1700"/>
              <a:buFont typeface="Arial"/>
              <a:buAutoNum type="arabicPeriod"/>
            </a:pPr>
            <a:r>
              <a:rPr lang="en-IN" sz="20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Finding the best place and most visited INDIAN Restaurant.</a:t>
            </a:r>
          </a:p>
          <a:p>
            <a:pPr marL="457200" lvl="0" indent="-336550">
              <a:buClr>
                <a:srgbClr val="FFFFFF"/>
              </a:buClr>
              <a:buSzPts val="1700"/>
              <a:buFont typeface="Arial"/>
              <a:buAutoNum type="arabicPeriod"/>
            </a:pPr>
            <a:r>
              <a:rPr lang="en-IN" sz="20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Suggest best </a:t>
            </a:r>
            <a:r>
              <a:rPr lang="en-IN" sz="2000" dirty="0" err="1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Neighborhood</a:t>
            </a:r>
            <a:r>
              <a:rPr lang="en-IN" sz="20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for starting business.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5338936" cy="1143000"/>
          </a:xfrm>
        </p:spPr>
        <p:txBody>
          <a:bodyPr>
            <a:normAutofit fontScale="90000"/>
          </a:bodyPr>
          <a:lstStyle/>
          <a:p>
            <a:r>
              <a:rPr lang="en" dirty="0" smtClean="0"/>
              <a:t>Approach followed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IN" sz="20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consider some metrics to solve this problem</a:t>
            </a:r>
          </a:p>
          <a:p>
            <a:pPr marL="914400" lvl="0" indent="-336550" algn="just">
              <a:buClr>
                <a:srgbClr val="FFFFFF"/>
              </a:buClr>
              <a:buSzPts val="1700"/>
              <a:buFont typeface="Arial"/>
              <a:buAutoNum type="arabicPeriod"/>
            </a:pPr>
            <a:r>
              <a:rPr lang="en-IN" sz="20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Number of INDIAN restaurants in </a:t>
            </a:r>
            <a:r>
              <a:rPr lang="en-IN" sz="2000" dirty="0" err="1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neighborhood</a:t>
            </a:r>
            <a:endParaRPr lang="en-IN" sz="2000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36550" algn="just">
              <a:buClr>
                <a:srgbClr val="FFFFFF"/>
              </a:buClr>
              <a:buSzPts val="1700"/>
              <a:buFont typeface="Arial"/>
              <a:buAutoNum type="arabicPeriod"/>
            </a:pPr>
            <a:r>
              <a:rPr lang="en-IN" sz="20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Distance of </a:t>
            </a:r>
            <a:r>
              <a:rPr lang="en-IN" sz="2000" dirty="0" err="1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neighborhood</a:t>
            </a:r>
            <a:r>
              <a:rPr lang="en-IN" sz="20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from the </a:t>
            </a:r>
            <a:r>
              <a:rPr lang="en-IN" sz="2000" dirty="0" err="1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center</a:t>
            </a:r>
            <a:r>
              <a:rPr lang="en-IN" sz="20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of the city</a:t>
            </a:r>
          </a:p>
          <a:p>
            <a:pPr marL="914400" lvl="0" indent="-336550" algn="just">
              <a:buClr>
                <a:srgbClr val="FFFFFF"/>
              </a:buClr>
              <a:buSzPts val="1700"/>
              <a:buFont typeface="Arial"/>
              <a:buAutoNum type="arabicPeriod"/>
            </a:pPr>
            <a:r>
              <a:rPr lang="en-IN" sz="20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Is there any tourist places to visit</a:t>
            </a:r>
          </a:p>
          <a:p>
            <a:pPr marL="0" lvl="0" indent="0" algn="just">
              <a:buNone/>
            </a:pPr>
            <a:endParaRPr lang="en-IN" sz="2000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>
              <a:buNone/>
            </a:pPr>
            <a:r>
              <a:rPr lang="en-IN" sz="20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optimal place to start business is a location where there are </a:t>
            </a:r>
            <a:r>
              <a:rPr lang="en-IN" sz="2000" b="1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less</a:t>
            </a:r>
            <a:r>
              <a:rPr lang="en-IN" sz="20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INDIAN restaurants, </a:t>
            </a:r>
            <a:r>
              <a:rPr lang="en-IN" sz="2000" b="1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Minimum distance</a:t>
            </a:r>
            <a:r>
              <a:rPr lang="en-IN" sz="20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from the </a:t>
            </a:r>
            <a:r>
              <a:rPr lang="en-IN" sz="2000" dirty="0" err="1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center</a:t>
            </a:r>
            <a:r>
              <a:rPr lang="en-IN" sz="20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of city and there are some popular </a:t>
            </a:r>
            <a:r>
              <a:rPr lang="en-IN" sz="2000" b="1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tourist places</a:t>
            </a:r>
            <a:r>
              <a:rPr lang="en-IN" sz="20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to visit.</a:t>
            </a:r>
          </a:p>
          <a:p>
            <a:pPr algn="just"/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Data Gathering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000" dirty="0" smtClean="0"/>
          </a:p>
          <a:p>
            <a:r>
              <a:rPr lang="en-IN" sz="2000" dirty="0" smtClean="0"/>
              <a:t> For this project we need following data : </a:t>
            </a:r>
            <a:endParaRPr lang="en-IN" sz="2000" dirty="0" smtClean="0"/>
          </a:p>
          <a:p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 </a:t>
            </a:r>
            <a:r>
              <a:rPr lang="en-IN" sz="2000" dirty="0" smtClean="0"/>
              <a:t>   ❏ </a:t>
            </a:r>
            <a:r>
              <a:rPr lang="en-IN" sz="2000" dirty="0" smtClean="0"/>
              <a:t>First we need all the </a:t>
            </a:r>
            <a:r>
              <a:rPr lang="en-IN" sz="2000" dirty="0" err="1" smtClean="0"/>
              <a:t>neighborhoods</a:t>
            </a:r>
            <a:r>
              <a:rPr lang="en-IN" sz="2000" dirty="0" smtClean="0"/>
              <a:t> of New York along with </a:t>
            </a:r>
            <a:r>
              <a:rPr lang="en-IN" sz="2000" dirty="0" smtClean="0"/>
              <a:t>         their </a:t>
            </a:r>
            <a:r>
              <a:rPr lang="en-IN" sz="2000" dirty="0" smtClean="0"/>
              <a:t>latitude and longitude coordinates. </a:t>
            </a:r>
          </a:p>
          <a:p>
            <a:pPr lvl="1"/>
            <a:r>
              <a:rPr lang="en-IN" sz="1400" dirty="0" smtClean="0"/>
              <a:t>➔ </a:t>
            </a:r>
            <a:r>
              <a:rPr lang="en-IN" sz="1400" b="1" dirty="0" smtClean="0"/>
              <a:t>Data Source </a:t>
            </a:r>
            <a:r>
              <a:rPr lang="en-IN" sz="1400" b="1" dirty="0" smtClean="0"/>
              <a:t>:</a:t>
            </a:r>
            <a:r>
              <a:rPr lang="en-IN" sz="1400" dirty="0" smtClean="0"/>
              <a:t> https://</a:t>
            </a:r>
            <a:r>
              <a:rPr lang="en-IN" sz="1400" dirty="0" smtClean="0"/>
              <a:t>cocl.us/new_york_dataset</a:t>
            </a:r>
            <a:endParaRPr lang="en-IN" sz="1400" dirty="0" smtClean="0"/>
          </a:p>
          <a:p>
            <a:pPr lvl="1"/>
            <a:r>
              <a:rPr lang="en-IN" sz="1400" dirty="0" smtClean="0"/>
              <a:t>➔ </a:t>
            </a:r>
            <a:r>
              <a:rPr lang="en-IN" sz="1400" b="1" dirty="0" smtClean="0"/>
              <a:t>Description : </a:t>
            </a:r>
            <a:r>
              <a:rPr lang="en-IN" sz="1400" dirty="0" err="1" smtClean="0"/>
              <a:t>cocl.us</a:t>
            </a:r>
            <a:r>
              <a:rPr lang="en-IN" sz="1400" dirty="0" smtClean="0"/>
              <a:t> has </a:t>
            </a:r>
            <a:r>
              <a:rPr lang="en-IN" sz="1400" dirty="0" smtClean="0"/>
              <a:t>a list of </a:t>
            </a:r>
            <a:r>
              <a:rPr lang="en-IN" sz="1400" dirty="0" err="1" smtClean="0"/>
              <a:t>Neighborhood</a:t>
            </a:r>
            <a:r>
              <a:rPr lang="en-IN" sz="1400" dirty="0" smtClean="0"/>
              <a:t> of New York, we scrap it using python libraries and get its location coordinates using </a:t>
            </a:r>
            <a:r>
              <a:rPr lang="en-IN" sz="1400" dirty="0" err="1" smtClean="0"/>
              <a:t>geopy.geocoder</a:t>
            </a:r>
            <a:r>
              <a:rPr lang="en-IN" sz="1400" dirty="0" smtClean="0"/>
              <a:t> library in python</a:t>
            </a:r>
            <a:r>
              <a:rPr lang="en-IN" sz="1400" dirty="0" smtClean="0"/>
              <a:t>.</a:t>
            </a:r>
          </a:p>
          <a:p>
            <a:pPr lvl="1">
              <a:buNone/>
            </a:pPr>
            <a:r>
              <a:rPr lang="en-IN" sz="1400" dirty="0" smtClean="0"/>
              <a:t> </a:t>
            </a:r>
            <a:endParaRPr lang="en-IN" sz="1400" dirty="0" smtClean="0"/>
          </a:p>
          <a:p>
            <a:r>
              <a:rPr lang="en-IN" sz="2000" dirty="0" smtClean="0"/>
              <a:t>❏ Indian restaurants in each </a:t>
            </a:r>
            <a:r>
              <a:rPr lang="en-IN" sz="2000" dirty="0" err="1" smtClean="0"/>
              <a:t>Neighborhood</a:t>
            </a:r>
            <a:r>
              <a:rPr lang="en-IN" sz="2000" dirty="0" smtClean="0"/>
              <a:t> of New York </a:t>
            </a:r>
          </a:p>
          <a:p>
            <a:pPr lvl="1"/>
            <a:r>
              <a:rPr lang="en-IN" sz="1400" dirty="0" smtClean="0"/>
              <a:t>➔ Data Source : </a:t>
            </a:r>
            <a:r>
              <a:rPr lang="en-IN" sz="1400" dirty="0" err="1" smtClean="0"/>
              <a:t>FourSquare</a:t>
            </a:r>
            <a:r>
              <a:rPr lang="en-IN" sz="1400" dirty="0" smtClean="0"/>
              <a:t> API </a:t>
            </a:r>
          </a:p>
          <a:p>
            <a:pPr lvl="1"/>
            <a:r>
              <a:rPr lang="en-IN" sz="1400" dirty="0" smtClean="0"/>
              <a:t>➔ Description : By using this API we will get all the venues in each </a:t>
            </a:r>
            <a:r>
              <a:rPr lang="en-IN" sz="1400" dirty="0" err="1" smtClean="0"/>
              <a:t>neighborhood</a:t>
            </a:r>
            <a:r>
              <a:rPr lang="en-IN" sz="1400" dirty="0" smtClean="0"/>
              <a:t>. We can filter this venues to grab only INDIAN restaurants 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Modeling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sz="2400" dirty="0" smtClean="0">
                <a:solidFill>
                  <a:srgbClr val="FFFFFF"/>
                </a:solidFill>
              </a:rPr>
              <a:t>Data from </a:t>
            </a:r>
            <a:r>
              <a:rPr lang="en" sz="2400" dirty="0" smtClean="0">
                <a:solidFill>
                  <a:srgbClr val="FFFFFF"/>
                </a:solidFill>
              </a:rPr>
              <a:t>cocl.us</a:t>
            </a:r>
          </a:p>
          <a:p>
            <a:pPr>
              <a:buNone/>
            </a:pPr>
            <a:endParaRPr lang="en-IN" sz="24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MS-Gothic"/>
                <a:cs typeface="ArialMT"/>
              </a:rPr>
              <a:t>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76872"/>
            <a:ext cx="2828925" cy="1666875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2124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7944" y="1700808"/>
            <a:ext cx="4491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>
                <a:solidFill>
                  <a:srgbClr val="FFFFFF"/>
                </a:solidFill>
              </a:rPr>
              <a:t>Location coordinates from Geopy library</a:t>
            </a:r>
            <a:endParaRPr lang="en-IN" dirty="0"/>
          </a:p>
        </p:txBody>
      </p:sp>
      <p:pic>
        <p:nvPicPr>
          <p:cNvPr id="8" name="Pictur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2276872"/>
            <a:ext cx="4493573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Visualizing the Neighborhoods of </a:t>
            </a:r>
            <a:r>
              <a:rPr lang="en" dirty="0" smtClean="0"/>
              <a:t> New York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635" y="1646238"/>
            <a:ext cx="7748729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en" dirty="0" smtClean="0"/>
              <a:t>Visualization of </a:t>
            </a:r>
            <a:r>
              <a:rPr lang="en" dirty="0" smtClean="0"/>
              <a:t>INDIAN restaurants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8009294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3178696" cy="1143000"/>
          </a:xfrm>
        </p:spPr>
        <p:txBody>
          <a:bodyPr>
            <a:normAutofit fontScale="90000"/>
          </a:bodyPr>
          <a:lstStyle/>
          <a:p>
            <a:r>
              <a:rPr lang="e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36550" algn="just">
              <a:buClr>
                <a:srgbClr val="FFFFFF"/>
              </a:buClr>
              <a:buSzPts val="1700"/>
              <a:buFont typeface="Arial"/>
              <a:buAutoNum type="arabicPeriod"/>
            </a:pPr>
            <a:r>
              <a:rPr lang="en-IN" sz="2000" dirty="0" smtClean="0"/>
              <a:t>Best place in  NEW YORK to find INDIAN restaurant : Prospect  </a:t>
            </a:r>
            <a:r>
              <a:rPr lang="en-IN" sz="2000" dirty="0" err="1" smtClean="0"/>
              <a:t>Leffert</a:t>
            </a:r>
            <a:r>
              <a:rPr lang="en-IN" sz="2000" dirty="0" smtClean="0"/>
              <a:t> Gardens</a:t>
            </a:r>
            <a:r>
              <a:rPr lang="en-IN" sz="2000" dirty="0" smtClean="0"/>
              <a:t>.</a:t>
            </a:r>
          </a:p>
          <a:p>
            <a:pPr marL="457200" lvl="0" indent="-336550" algn="just">
              <a:buClr>
                <a:srgbClr val="FFFFFF"/>
              </a:buClr>
              <a:buSzPts val="1700"/>
              <a:buFont typeface="Arial"/>
              <a:buAutoNum type="arabicPeriod"/>
            </a:pPr>
            <a:endParaRPr lang="en-IN" sz="2000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just">
              <a:buClr>
                <a:srgbClr val="FFFFFF"/>
              </a:buClr>
              <a:buSzPts val="1700"/>
              <a:buFont typeface="Arial"/>
              <a:buAutoNum type="arabicPeriod"/>
            </a:pPr>
            <a:r>
              <a:rPr lang="en-IN" sz="2000" dirty="0" smtClean="0"/>
              <a:t>Best restaurant in Prospect </a:t>
            </a:r>
            <a:r>
              <a:rPr lang="en-IN" sz="2000" dirty="0" err="1" smtClean="0"/>
              <a:t>Leffert</a:t>
            </a:r>
            <a:r>
              <a:rPr lang="en-IN" sz="2000" dirty="0" smtClean="0"/>
              <a:t> Gardens to have dinner : Gandhi Fine Indian Cuisine </a:t>
            </a:r>
            <a:r>
              <a:rPr lang="en-IN" sz="2000" dirty="0" err="1" smtClean="0"/>
              <a:t>Restaurent</a:t>
            </a:r>
            <a:r>
              <a:rPr lang="en-IN" sz="2000" dirty="0" smtClean="0"/>
              <a:t> (it has got 8.6 ratings and 82  likes)</a:t>
            </a:r>
            <a:endParaRPr lang="en-IN" sz="2000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just">
              <a:buClr>
                <a:srgbClr val="FFFFFF"/>
              </a:buClr>
              <a:buSzPts val="1700"/>
              <a:buFont typeface="Arial"/>
              <a:buAutoNum type="arabicPeriod"/>
            </a:pPr>
            <a:endParaRPr lang="en-IN" sz="2000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None/>
            </a:pPr>
            <a:r>
              <a:rPr lang="en-IN" sz="2000" dirty="0" smtClean="0"/>
              <a:t> </a:t>
            </a:r>
          </a:p>
          <a:p>
            <a:pPr marL="457200" lvl="0" indent="-336550" algn="just">
              <a:buClr>
                <a:srgbClr val="FFFFFF"/>
              </a:buClr>
              <a:buSzPts val="1700"/>
              <a:buFont typeface="Arial"/>
              <a:buAutoNum type="arabicPeriod"/>
            </a:pPr>
            <a:endParaRPr lang="en-IN" sz="2000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just">
              <a:buClr>
                <a:srgbClr val="FFFFFF"/>
              </a:buClr>
              <a:buSzPts val="1700"/>
              <a:buFont typeface="Arial"/>
              <a:buAutoNum type="arabicPeriod"/>
            </a:pPr>
            <a:endParaRPr lang="en-IN" sz="2000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/>
            <a:endParaRPr lang="en-IN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803</TotalTime>
  <Words>392</Words>
  <Application>Microsoft Office PowerPoint</Application>
  <PresentationFormat>On-screen Show (4:3)</PresentationFormat>
  <Paragraphs>47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Foundry</vt:lpstr>
      <vt:lpstr>INDIAN RESTAURANTS IN NEW YORK</vt:lpstr>
      <vt:lpstr>Business Problem :</vt:lpstr>
      <vt:lpstr>Role of  a Data Scientist :</vt:lpstr>
      <vt:lpstr>Approach followed :</vt:lpstr>
      <vt:lpstr>Data Gathering</vt:lpstr>
      <vt:lpstr>Modeling :</vt:lpstr>
      <vt:lpstr>Visualizing the Neighborhoods of  New York</vt:lpstr>
      <vt:lpstr>Visualization of INDIAN restaurants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RESTAURANTS IN NEW YORK</dc:title>
  <dc:creator>hemanth raj</dc:creator>
  <cp:lastModifiedBy>hemanth raj</cp:lastModifiedBy>
  <cp:revision>63</cp:revision>
  <dcterms:created xsi:type="dcterms:W3CDTF">2020-07-05T09:06:08Z</dcterms:created>
  <dcterms:modified xsi:type="dcterms:W3CDTF">2020-07-05T22:29:38Z</dcterms:modified>
</cp:coreProperties>
</file>