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roject52_S2/Story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60ABD81-C677-411B-BEDE-EFE5C93377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hlinkClick r:id="rId2"/>
              </a:rPr>
              <a:t>Attack_Analysis_Story</a:t>
            </a:r>
            <a:endParaRPr lang="en-gb" dirty="0">
              <a:hlinkClick r:id="rId2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0883461-1C0C-41D6-BA0C-99C003568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11/28/2024 3:29:28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21">
            <a:extLst>
              <a:ext uri="{FF2B5EF4-FFF2-40B4-BE49-F238E27FC236}">
                <a16:creationId xmlns:a16="http://schemas.microsoft.com/office/drawing/2014/main" id="{04E5BD46-CAD7-4166-8329-CF2C4FA0B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108075"/>
            <a:ext cx="11938000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22">
            <a:extLst>
              <a:ext uri="{FF2B5EF4-FFF2-40B4-BE49-F238E27FC236}">
                <a16:creationId xmlns:a16="http://schemas.microsoft.com/office/drawing/2014/main" id="{80C64315-EAD0-4FB1-A064-4FAB62E8D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108075"/>
            <a:ext cx="11938000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23">
            <a:extLst>
              <a:ext uri="{FF2B5EF4-FFF2-40B4-BE49-F238E27FC236}">
                <a16:creationId xmlns:a16="http://schemas.microsoft.com/office/drawing/2014/main" id="{F21C7B88-D190-41BA-A79F-0CFD142CB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108075"/>
            <a:ext cx="11938000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Attack_Analysis_Story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Sunkara, Venkata Sai Hemanth</cp:lastModifiedBy>
  <cp:revision>1</cp:revision>
  <dcterms:created xsi:type="dcterms:W3CDTF">2024-11-28T03:29:32Z</dcterms:created>
  <dcterms:modified xsi:type="dcterms:W3CDTF">2025-02-14T23:32:29Z</dcterms:modified>
</cp:coreProperties>
</file>