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ject52_S3/Story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E901EE8-C182-4282-915C-3BF119AE8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Project_Visualization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06FF98E-35FE-487B-B882-EBE5D0893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2/14/2025 11:17:36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ttack Distribution">
            <a:extLst>
              <a:ext uri="{FF2B5EF4-FFF2-40B4-BE49-F238E27FC236}">
                <a16:creationId xmlns:a16="http://schemas.microsoft.com/office/drawing/2014/main" id="{FDEE5E9D-DB71-440A-9FF6-1907D06C2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25" y="1543050"/>
            <a:ext cx="90233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Incidents per year">
            <a:extLst>
              <a:ext uri="{FF2B5EF4-FFF2-40B4-BE49-F238E27FC236}">
                <a16:creationId xmlns:a16="http://schemas.microsoft.com/office/drawing/2014/main" id="{9374AB9E-D9A8-4E12-B8AE-10D9A3157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543050"/>
            <a:ext cx="8324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ttack Type">
            <a:extLst>
              <a:ext uri="{FF2B5EF4-FFF2-40B4-BE49-F238E27FC236}">
                <a16:creationId xmlns:a16="http://schemas.microsoft.com/office/drawing/2014/main" id="{847E55F7-D2C1-43BD-93FD-1193DA79F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622425"/>
            <a:ext cx="8966200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Weapon Type">
            <a:extLst>
              <a:ext uri="{FF2B5EF4-FFF2-40B4-BE49-F238E27FC236}">
                <a16:creationId xmlns:a16="http://schemas.microsoft.com/office/drawing/2014/main" id="{85E852AE-5BB3-4B96-914A-8E6741675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622425"/>
            <a:ext cx="10572750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arget Type">
            <a:extLst>
              <a:ext uri="{FF2B5EF4-FFF2-40B4-BE49-F238E27FC236}">
                <a16:creationId xmlns:a16="http://schemas.microsoft.com/office/drawing/2014/main" id="{33D4334E-1F6F-4F48-A777-E859D357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1543050"/>
            <a:ext cx="4775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">
            <a:extLst>
              <a:ext uri="{FF2B5EF4-FFF2-40B4-BE49-F238E27FC236}">
                <a16:creationId xmlns:a16="http://schemas.microsoft.com/office/drawing/2014/main" id="{0EB17F5C-E49F-41BA-9030-E5C8273A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90650"/>
            <a:ext cx="10058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Project_Visualization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Sai Hemanth Sunkara</dc:creator>
  <cp:lastModifiedBy>Sunkara, Venkata Sai Hemanth</cp:lastModifiedBy>
  <cp:revision>1</cp:revision>
  <dcterms:created xsi:type="dcterms:W3CDTF">2025-02-14T23:17:41Z</dcterms:created>
  <dcterms:modified xsi:type="dcterms:W3CDTF">2025-02-14T23:30:04Z</dcterms:modified>
</cp:coreProperties>
</file>