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52_S1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1D5658-8CE5-4E9C-B68F-F230240B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Regional Analysis Story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1E6B9EB-02B2-48B2-B717-F200404FA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11/28/2024 3:13:39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09DE4854-ACF0-43DE-B03D-CD2FCFAE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90E64352-007F-4F23-ADF8-DD9796A9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4FD0F229-2849-4E89-B766-50879920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Regional Analysis 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Sunkara, Venkata Sai Hemanth</cp:lastModifiedBy>
  <cp:revision>1</cp:revision>
  <dcterms:created xsi:type="dcterms:W3CDTF">2024-11-28T03:13:44Z</dcterms:created>
  <dcterms:modified xsi:type="dcterms:W3CDTF">2025-02-14T23:31:45Z</dcterms:modified>
</cp:coreProperties>
</file>