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Project52_S3/Story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DB0EE730-E9B4-4238-8440-4CE67B384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Target_Analysis_Story</a:t>
            </a:r>
            <a:endParaRPr lang="en-gb" dirty="0">
              <a:hlinkClick r:id="rId2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28B280D-5F82-4883-A896-EF054FC58C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11/28/2024 3:35:09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tory 31">
            <a:extLst>
              <a:ext uri="{FF2B5EF4-FFF2-40B4-BE49-F238E27FC236}">
                <a16:creationId xmlns:a16="http://schemas.microsoft.com/office/drawing/2014/main" id="{F0851DDF-A011-423B-AB65-6653ACCBE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tory 32">
            <a:extLst>
              <a:ext uri="{FF2B5EF4-FFF2-40B4-BE49-F238E27FC236}">
                <a16:creationId xmlns:a16="http://schemas.microsoft.com/office/drawing/2014/main" id="{B92946FE-E64F-4F63-B698-4294930CA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tory 33">
            <a:extLst>
              <a:ext uri="{FF2B5EF4-FFF2-40B4-BE49-F238E27FC236}">
                <a16:creationId xmlns:a16="http://schemas.microsoft.com/office/drawing/2014/main" id="{91C427FE-9E44-4229-B3D3-2CD1EF8E0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108075"/>
            <a:ext cx="11938000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Target_Analysis_Story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Sunkara, Venkata Sai Hemanth</cp:lastModifiedBy>
  <cp:revision>1</cp:revision>
  <dcterms:created xsi:type="dcterms:W3CDTF">2024-11-28T03:35:13Z</dcterms:created>
  <dcterms:modified xsi:type="dcterms:W3CDTF">2025-02-14T23:33:28Z</dcterms:modified>
</cp:coreProperties>
</file>