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6ac6bcd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6ac6bcd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6ac6bcd5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6ac6bcd5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ac6bcd5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6ac6bcd5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6ac6bcd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6ac6bcd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6ac6bcd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6ac6bcd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b681226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5b681226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838625"/>
            <a:ext cx="7688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Sport Hub to buy sport tickets for different sport events in different cities for </a:t>
            </a:r>
            <a:r>
              <a:rPr lang="en" sz="2200"/>
              <a:t>different</a:t>
            </a:r>
            <a:r>
              <a:rPr lang="en" sz="2200"/>
              <a:t> games and leagues </a:t>
            </a:r>
            <a:endParaRPr sz="2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657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- 3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637950" y="1354800"/>
            <a:ext cx="1871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299000" y="2785400"/>
            <a:ext cx="549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By:-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96200" y="3375475"/>
            <a:ext cx="30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Miraj Vekaria (A20504946)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Hemanth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Thathireddy (A20525346)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66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50775"/>
            <a:ext cx="5234347" cy="364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65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Interaction Diagram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342575"/>
            <a:ext cx="5258169" cy="3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66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Class Diagram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300"/>
            <a:ext cx="8839204" cy="295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80275" y="66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Class Diagram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1350"/>
            <a:ext cx="7640428" cy="39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4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925" y="646775"/>
            <a:ext cx="5753101" cy="43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Thank You</a:t>
            </a:r>
            <a:endParaRPr sz="28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