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87e6500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87e65000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87e65000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87e65000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87e65000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87e65000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87e650009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87e65000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87e650009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87e65000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5b681226a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5b681226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838625"/>
            <a:ext cx="7688100" cy="89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200"/>
              <a:t>Sport Hub to buy sport tickets for different sport events in different cities for different games and leagues </a:t>
            </a:r>
            <a:endParaRPr sz="2200"/>
          </a:p>
        </p:txBody>
      </p:sp>
      <p:sp>
        <p:nvSpPr>
          <p:cNvPr id="87" name="Google Shape;87;p13"/>
          <p:cNvSpPr txBox="1">
            <a:spLocks noGrp="1"/>
          </p:cNvSpPr>
          <p:nvPr>
            <p:ph type="subTitle" idx="1"/>
          </p:nvPr>
        </p:nvSpPr>
        <p:spPr>
          <a:xfrm>
            <a:off x="729452" y="6575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- 3</a:t>
            </a:r>
            <a:endParaRPr/>
          </a:p>
        </p:txBody>
      </p:sp>
      <p:sp>
        <p:nvSpPr>
          <p:cNvPr id="88" name="Google Shape;88;p13"/>
          <p:cNvSpPr txBox="1">
            <a:spLocks noGrp="1"/>
          </p:cNvSpPr>
          <p:nvPr>
            <p:ph type="subTitle" idx="1"/>
          </p:nvPr>
        </p:nvSpPr>
        <p:spPr>
          <a:xfrm>
            <a:off x="3637950" y="1354800"/>
            <a:ext cx="1871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Project Statement</a:t>
            </a:r>
            <a:endParaRPr>
              <a:solidFill>
                <a:schemeClr val="dk2"/>
              </a:solidFill>
            </a:endParaRPr>
          </a:p>
        </p:txBody>
      </p:sp>
      <p:sp>
        <p:nvSpPr>
          <p:cNvPr id="89" name="Google Shape;89;p13"/>
          <p:cNvSpPr txBox="1">
            <a:spLocks noGrp="1"/>
          </p:cNvSpPr>
          <p:nvPr>
            <p:ph type="subTitle" idx="1"/>
          </p:nvPr>
        </p:nvSpPr>
        <p:spPr>
          <a:xfrm>
            <a:off x="4299000" y="2785400"/>
            <a:ext cx="5490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By:-</a:t>
            </a:r>
            <a:endParaRPr>
              <a:solidFill>
                <a:schemeClr val="dk2"/>
              </a:solidFill>
            </a:endParaRPr>
          </a:p>
        </p:txBody>
      </p:sp>
      <p:sp>
        <p:nvSpPr>
          <p:cNvPr id="90" name="Google Shape;90;p13"/>
          <p:cNvSpPr txBox="1"/>
          <p:nvPr/>
        </p:nvSpPr>
        <p:spPr>
          <a:xfrm>
            <a:off x="3196200" y="3375475"/>
            <a:ext cx="308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Miraj Vekaria (A20504946)</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Hemanth Thathireddy (A20525346)</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80275" y="663175"/>
            <a:ext cx="7688700" cy="5352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Project Overview</a:t>
            </a:r>
            <a:endParaRPr sz="2600" b="1">
              <a:solidFill>
                <a:srgbClr val="1A1A1A"/>
              </a:solidFill>
              <a:latin typeface="Raleway"/>
              <a:ea typeface="Raleway"/>
              <a:cs typeface="Raleway"/>
              <a:sym typeface="Raleway"/>
            </a:endParaRPr>
          </a:p>
        </p:txBody>
      </p:sp>
      <p:sp>
        <p:nvSpPr>
          <p:cNvPr id="96" name="Google Shape;96;p14"/>
          <p:cNvSpPr txBo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457200" algn="just" rtl="0">
              <a:lnSpc>
                <a:spcPct val="115000"/>
              </a:lnSpc>
              <a:spcBef>
                <a:spcPts val="0"/>
              </a:spcBef>
              <a:spcAft>
                <a:spcPts val="0"/>
              </a:spcAft>
              <a:buNone/>
            </a:pPr>
            <a:r>
              <a:rPr lang="en" sz="1100"/>
              <a:t>The Sports Hub project aims to develop a web-based platform that allows users to purchase tickets for various sporting events in various cities, for various games and leagues, and also allows event organizers to register their events on the platform.  The platform will have an easy-to-use interface that allows users to search for and filter events based on location, date, team, and league. Users will be able to view available seats, choose and purchase tickets, and receive email confirmation and e-tickets. To ensure seamless transactions and secure payment processing, different payment gateways will be integrated. The Sports Hub will use web technologies to provide users with a fast and responsive experience, allowing them to quickly find and purchase tickets for their favorite sporting events.</a:t>
            </a:r>
            <a:endParaRPr sz="1100" b="1"/>
          </a:p>
          <a:p>
            <a:pPr marL="0" lvl="0" indent="0" algn="l" rtl="0">
              <a:lnSpc>
                <a:spcPct val="115000"/>
              </a:lnSpc>
              <a:spcBef>
                <a:spcPts val="0"/>
              </a:spcBef>
              <a:spcAft>
                <a:spcPts val="1200"/>
              </a:spcAft>
              <a:buNone/>
            </a:pPr>
            <a:endParaRPr sz="1300">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590850" y="475475"/>
            <a:ext cx="7688100" cy="76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patterns being utilized..</a:t>
            </a:r>
            <a:endParaRPr/>
          </a:p>
        </p:txBody>
      </p:sp>
      <p:sp>
        <p:nvSpPr>
          <p:cNvPr id="102" name="Google Shape;102;p15"/>
          <p:cNvSpPr txBox="1">
            <a:spLocks noGrp="1"/>
          </p:cNvSpPr>
          <p:nvPr>
            <p:ph type="subTitle" idx="1"/>
          </p:nvPr>
        </p:nvSpPr>
        <p:spPr>
          <a:xfrm>
            <a:off x="285675" y="1602125"/>
            <a:ext cx="8593800" cy="335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dirty="0"/>
          </a:p>
          <a:p>
            <a:pPr marL="0" lvl="0" indent="0" algn="just" rtl="0">
              <a:spcBef>
                <a:spcPts val="0"/>
              </a:spcBef>
              <a:spcAft>
                <a:spcPts val="0"/>
              </a:spcAft>
              <a:buNone/>
            </a:pPr>
            <a:endParaRPr dirty="0"/>
          </a:p>
          <a:p>
            <a:pPr marL="457200" lvl="0" indent="-314960" algn="just" rtl="0">
              <a:spcBef>
                <a:spcPts val="0"/>
              </a:spcBef>
              <a:spcAft>
                <a:spcPts val="0"/>
              </a:spcAft>
              <a:buSzPct val="100000"/>
              <a:buAutoNum type="arabicPeriod"/>
            </a:pPr>
            <a:r>
              <a:rPr lang="en" dirty="0"/>
              <a:t>Observer pattern:- </a:t>
            </a:r>
            <a:endParaRPr dirty="0"/>
          </a:p>
          <a:p>
            <a:pPr marL="457200" lvl="0" indent="0" algn="just" rtl="0">
              <a:spcBef>
                <a:spcPts val="0"/>
              </a:spcBef>
              <a:spcAft>
                <a:spcPts val="0"/>
              </a:spcAft>
              <a:buNone/>
            </a:pPr>
            <a:r>
              <a:rPr lang="en" dirty="0"/>
              <a:t>This pattern allows an object to notify other objects when its state changes. In the context of an online ticket buying system, the observer pattern could be used to notify users when any new event registered or existing event gets updated or new tickets become available or when the status of their purchased tickets changes.</a:t>
            </a:r>
            <a:endParaRPr dirty="0"/>
          </a:p>
          <a:p>
            <a:pPr marL="457200" lvl="0" indent="0" algn="just" rtl="0">
              <a:spcBef>
                <a:spcPts val="0"/>
              </a:spcBef>
              <a:spcAft>
                <a:spcPts val="0"/>
              </a:spcAft>
              <a:buNone/>
            </a:pPr>
            <a:endParaRPr dirty="0"/>
          </a:p>
          <a:p>
            <a:pPr marL="457200" lvl="0" indent="-314960" algn="just" rtl="0">
              <a:spcBef>
                <a:spcPts val="0"/>
              </a:spcBef>
              <a:spcAft>
                <a:spcPts val="0"/>
              </a:spcAft>
              <a:buSzPct val="100000"/>
              <a:buAutoNum type="arabicPeriod"/>
            </a:pPr>
            <a:endParaRPr lang="en" dirty="0"/>
          </a:p>
          <a:p>
            <a:pPr marL="142240" lvl="0" indent="0" algn="just" rtl="0">
              <a:spcBef>
                <a:spcPts val="0"/>
              </a:spcBef>
              <a:spcAft>
                <a:spcPts val="0"/>
              </a:spcAft>
              <a:buSzPct val="100000"/>
            </a:pPr>
            <a:r>
              <a:rPr lang="en" dirty="0"/>
              <a:t>2.   Factory Method pattern:-</a:t>
            </a:r>
            <a:endParaRPr dirty="0"/>
          </a:p>
          <a:p>
            <a:pPr marL="457200" lvl="0" indent="0" algn="just" rtl="0">
              <a:spcBef>
                <a:spcPts val="0"/>
              </a:spcBef>
              <a:spcAft>
                <a:spcPts val="0"/>
              </a:spcAft>
              <a:buNone/>
            </a:pPr>
            <a:r>
              <a:rPr lang="en" dirty="0"/>
              <a:t>This pattern provides an interface for creating objects, but allows subclasses to alter the type of objects that will be created. In the context of an online ticket buying system, the factory pattern could be used to create different types of tickets or tickets with different features.</a:t>
            </a:r>
            <a:endParaRPr dirty="0"/>
          </a:p>
          <a:p>
            <a:pPr marL="457200" lvl="0" indent="0" algn="just" rtl="0">
              <a:spcBef>
                <a:spcPts val="0"/>
              </a:spcBef>
              <a:spcAft>
                <a:spcPts val="0"/>
              </a:spcAft>
              <a:buNone/>
            </a:pPr>
            <a:endParaRPr dirty="0"/>
          </a:p>
          <a:p>
            <a:pPr marL="142240" lvl="0" indent="0" algn="just" rtl="0">
              <a:spcBef>
                <a:spcPts val="0"/>
              </a:spcBef>
              <a:spcAft>
                <a:spcPts val="0"/>
              </a:spcAft>
              <a:buSzPct val="100000"/>
            </a:pPr>
            <a:r>
              <a:rPr lang="en" dirty="0"/>
              <a:t>3.   Strategy Pattern :-</a:t>
            </a:r>
            <a:endParaRPr dirty="0"/>
          </a:p>
          <a:p>
            <a:pPr marL="457200" lvl="0" indent="0" algn="just" rtl="0">
              <a:spcBef>
                <a:spcPts val="0"/>
              </a:spcBef>
              <a:spcAft>
                <a:spcPts val="0"/>
              </a:spcAft>
              <a:buNone/>
            </a:pPr>
            <a:r>
              <a:rPr lang="en" dirty="0"/>
              <a:t>This pattern defines a family of algorithms and encapsulates   each one, making them interchangeable. In the context of an online ticket buying system, the strategy pattern could be used to allow users to choose different payment methods for purchasing tickets.</a:t>
            </a: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727950" y="50152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Observer Pattern</a:t>
            </a:r>
            <a:endParaRPr/>
          </a:p>
        </p:txBody>
      </p:sp>
      <p:pic>
        <p:nvPicPr>
          <p:cNvPr id="108" name="Google Shape;108;p16"/>
          <p:cNvPicPr preferRelativeResize="0"/>
          <p:nvPr/>
        </p:nvPicPr>
        <p:blipFill>
          <a:blip r:embed="rId3">
            <a:alphaModFix/>
          </a:blip>
          <a:stretch>
            <a:fillRect/>
          </a:stretch>
        </p:blipFill>
        <p:spPr>
          <a:xfrm>
            <a:off x="819276" y="1472075"/>
            <a:ext cx="7970500" cy="3550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727950" y="475875"/>
            <a:ext cx="7497600" cy="85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Factory Method Pattern</a:t>
            </a:r>
            <a:endParaRPr/>
          </a:p>
        </p:txBody>
      </p:sp>
      <p:pic>
        <p:nvPicPr>
          <p:cNvPr id="3" name="Picture 2" descr="Graphical user interface, application, timeline, Teams&#10;&#10;Description automatically generated">
            <a:extLst>
              <a:ext uri="{FF2B5EF4-FFF2-40B4-BE49-F238E27FC236}">
                <a16:creationId xmlns:a16="http://schemas.microsoft.com/office/drawing/2014/main" id="{DA741593-7FA6-BB87-FB6D-618EE56F75C9}"/>
              </a:ext>
            </a:extLst>
          </p:cNvPr>
          <p:cNvPicPr>
            <a:picLocks noChangeAspect="1"/>
          </p:cNvPicPr>
          <p:nvPr/>
        </p:nvPicPr>
        <p:blipFill>
          <a:blip r:embed="rId3"/>
          <a:stretch>
            <a:fillRect/>
          </a:stretch>
        </p:blipFill>
        <p:spPr>
          <a:xfrm>
            <a:off x="0" y="1624036"/>
            <a:ext cx="9144000" cy="32038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626850" y="38610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Strategy Pattern </a:t>
            </a:r>
            <a:endParaRPr/>
          </a:p>
        </p:txBody>
      </p:sp>
      <p:pic>
        <p:nvPicPr>
          <p:cNvPr id="120" name="Google Shape;120;p18"/>
          <p:cNvPicPr preferRelativeResize="0"/>
          <p:nvPr/>
        </p:nvPicPr>
        <p:blipFill>
          <a:blip r:embed="rId3">
            <a:alphaModFix/>
          </a:blip>
          <a:stretch>
            <a:fillRect/>
          </a:stretch>
        </p:blipFill>
        <p:spPr>
          <a:xfrm>
            <a:off x="833400" y="1472075"/>
            <a:ext cx="7477199" cy="2787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80800" y="1611450"/>
            <a:ext cx="8863200" cy="19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40"/>
              <a:t>Feel Free to Ask Any Questions If you have!</a:t>
            </a:r>
            <a:endParaRPr sz="2840"/>
          </a:p>
          <a:p>
            <a:pPr marL="0" lvl="0" indent="0" algn="ctr" rtl="0">
              <a:spcBef>
                <a:spcPts val="0"/>
              </a:spcBef>
              <a:spcAft>
                <a:spcPts val="0"/>
              </a:spcAft>
              <a:buSzPts val="990"/>
              <a:buNone/>
            </a:pPr>
            <a:r>
              <a:rPr lang="en" sz="2840"/>
              <a:t>Thank You!!</a:t>
            </a:r>
            <a:endParaRPr sz="284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Raleway</vt:lpstr>
      <vt:lpstr>Arial</vt:lpstr>
      <vt:lpstr>Lato</vt:lpstr>
      <vt:lpstr>Streamline</vt:lpstr>
      <vt:lpstr>Sport Hub to buy sport tickets for different sport events in different cities for different games and leagues </vt:lpstr>
      <vt:lpstr>PowerPoint Presentation</vt:lpstr>
      <vt:lpstr>Design patterns being utilized..</vt:lpstr>
      <vt:lpstr>Observer Pattern</vt:lpstr>
      <vt:lpstr>Factory Method Pattern</vt:lpstr>
      <vt:lpstr>Strategy Pattern </vt:lpstr>
      <vt:lpstr>Feel Free to Ask Any Questions If you have!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Hub to buy sport tickets for different sport events in different cities for different games and leagues </dc:title>
  <cp:lastModifiedBy>Miraj Vekaria</cp:lastModifiedBy>
  <cp:revision>2</cp:revision>
  <dcterms:modified xsi:type="dcterms:W3CDTF">2023-04-15T09:37:12Z</dcterms:modified>
</cp:coreProperties>
</file>