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9CE7A-2EE4-4874-B7BC-5D5976A479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F81212-8337-4D9B-8BF9-9C70D9DD76C8}">
      <dgm:prSet/>
      <dgm:spPr/>
      <dgm:t>
        <a:bodyPr/>
        <a:lstStyle/>
        <a:p>
          <a:r>
            <a:rPr lang="en-US"/>
            <a:t>Front End: Html &amp;CSS &amp; Java Script</a:t>
          </a:r>
        </a:p>
      </dgm:t>
    </dgm:pt>
    <dgm:pt modelId="{F5D850EB-8E03-4753-AA15-D58A3B62247D}" type="parTrans" cxnId="{D89E9CD4-5023-4997-B4E5-34250CA957BF}">
      <dgm:prSet/>
      <dgm:spPr/>
      <dgm:t>
        <a:bodyPr/>
        <a:lstStyle/>
        <a:p>
          <a:endParaRPr lang="en-US"/>
        </a:p>
      </dgm:t>
    </dgm:pt>
    <dgm:pt modelId="{0FE22FA2-C0E9-4412-BB87-002DA9631B51}" type="sibTrans" cxnId="{D89E9CD4-5023-4997-B4E5-34250CA957BF}">
      <dgm:prSet/>
      <dgm:spPr/>
      <dgm:t>
        <a:bodyPr/>
        <a:lstStyle/>
        <a:p>
          <a:endParaRPr lang="en-US"/>
        </a:p>
      </dgm:t>
    </dgm:pt>
    <dgm:pt modelId="{90533008-3758-47FA-B5E4-F47A9681AABC}">
      <dgm:prSet/>
      <dgm:spPr/>
      <dgm:t>
        <a:bodyPr/>
        <a:lstStyle/>
        <a:p>
          <a:r>
            <a:rPr lang="en-US"/>
            <a:t>Backend: MySQL</a:t>
          </a:r>
        </a:p>
      </dgm:t>
    </dgm:pt>
    <dgm:pt modelId="{6ACA0B0E-F98D-4B78-A499-A0F0B2627710}" type="parTrans" cxnId="{0EB35CAC-A8FE-4C93-8E7B-5F0851E67F70}">
      <dgm:prSet/>
      <dgm:spPr/>
      <dgm:t>
        <a:bodyPr/>
        <a:lstStyle/>
        <a:p>
          <a:endParaRPr lang="en-US"/>
        </a:p>
      </dgm:t>
    </dgm:pt>
    <dgm:pt modelId="{A355EAB3-C6E4-40B9-9833-A4667B5FDA5E}" type="sibTrans" cxnId="{0EB35CAC-A8FE-4C93-8E7B-5F0851E67F70}">
      <dgm:prSet/>
      <dgm:spPr/>
      <dgm:t>
        <a:bodyPr/>
        <a:lstStyle/>
        <a:p>
          <a:endParaRPr lang="en-US"/>
        </a:p>
      </dgm:t>
    </dgm:pt>
    <dgm:pt modelId="{6F585FEC-F02E-4240-9D3A-72C12A2EC63E}">
      <dgm:prSet/>
      <dgm:spPr/>
      <dgm:t>
        <a:bodyPr/>
        <a:lstStyle/>
        <a:p>
          <a:r>
            <a:rPr lang="en-US"/>
            <a:t>Platform; Xampp</a:t>
          </a:r>
        </a:p>
      </dgm:t>
    </dgm:pt>
    <dgm:pt modelId="{78CA0442-F603-428E-9F88-7393D8C23142}" type="parTrans" cxnId="{E0CAB150-0E5E-4DF3-8CAD-729E7E335F56}">
      <dgm:prSet/>
      <dgm:spPr/>
      <dgm:t>
        <a:bodyPr/>
        <a:lstStyle/>
        <a:p>
          <a:endParaRPr lang="en-US"/>
        </a:p>
      </dgm:t>
    </dgm:pt>
    <dgm:pt modelId="{98469A9A-F142-4184-862F-D04665AD5FF5}" type="sibTrans" cxnId="{E0CAB150-0E5E-4DF3-8CAD-729E7E335F56}">
      <dgm:prSet/>
      <dgm:spPr/>
      <dgm:t>
        <a:bodyPr/>
        <a:lstStyle/>
        <a:p>
          <a:endParaRPr lang="en-US"/>
        </a:p>
      </dgm:t>
    </dgm:pt>
    <dgm:pt modelId="{BB74BE57-BF07-42CF-9CC6-24EC500E5AD0}">
      <dgm:prSet/>
      <dgm:spPr/>
      <dgm:t>
        <a:bodyPr/>
        <a:lstStyle/>
        <a:p>
          <a:r>
            <a:rPr lang="en-US"/>
            <a:t>PHP is used for Frontend and Backend Connections</a:t>
          </a:r>
        </a:p>
      </dgm:t>
    </dgm:pt>
    <dgm:pt modelId="{B29C52A9-74AF-46A6-805D-35B1650788DA}" type="parTrans" cxnId="{847DA91B-213D-443B-A3FA-C62965ADEDB2}">
      <dgm:prSet/>
      <dgm:spPr/>
      <dgm:t>
        <a:bodyPr/>
        <a:lstStyle/>
        <a:p>
          <a:endParaRPr lang="en-US"/>
        </a:p>
      </dgm:t>
    </dgm:pt>
    <dgm:pt modelId="{7F9DA6BB-CE2A-4461-9DF4-5CE18D3E6AF5}" type="sibTrans" cxnId="{847DA91B-213D-443B-A3FA-C62965ADEDB2}">
      <dgm:prSet/>
      <dgm:spPr/>
      <dgm:t>
        <a:bodyPr/>
        <a:lstStyle/>
        <a:p>
          <a:endParaRPr lang="en-US"/>
        </a:p>
      </dgm:t>
    </dgm:pt>
    <dgm:pt modelId="{E8486797-28BF-4A2A-9D4A-B19562011363}" type="pres">
      <dgm:prSet presAssocID="{E579CE7A-2EE4-4874-B7BC-5D5976A479A3}" presName="linear" presStyleCnt="0">
        <dgm:presLayoutVars>
          <dgm:animLvl val="lvl"/>
          <dgm:resizeHandles val="exact"/>
        </dgm:presLayoutVars>
      </dgm:prSet>
      <dgm:spPr/>
    </dgm:pt>
    <dgm:pt modelId="{87360DA6-0C84-414A-A32B-0DEEBC8C88C5}" type="pres">
      <dgm:prSet presAssocID="{BBF81212-8337-4D9B-8BF9-9C70D9DD76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2C4529-A1B1-4BA1-A875-4E1FF28FAB0C}" type="pres">
      <dgm:prSet presAssocID="{0FE22FA2-C0E9-4412-BB87-002DA9631B51}" presName="spacer" presStyleCnt="0"/>
      <dgm:spPr/>
    </dgm:pt>
    <dgm:pt modelId="{B943C614-E749-4A0E-BD7B-F76346E29ABB}" type="pres">
      <dgm:prSet presAssocID="{90533008-3758-47FA-B5E4-F47A9681A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D62520-3F24-4E76-8205-1A0CB7FFC01F}" type="pres">
      <dgm:prSet presAssocID="{A355EAB3-C6E4-40B9-9833-A4667B5FDA5E}" presName="spacer" presStyleCnt="0"/>
      <dgm:spPr/>
    </dgm:pt>
    <dgm:pt modelId="{A6BA0E4B-C0A8-41F2-9F05-07C758D48184}" type="pres">
      <dgm:prSet presAssocID="{6F585FEC-F02E-4240-9D3A-72C12A2EC6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4FBF36-3B52-4383-BF44-058F5C0C04F2}" type="pres">
      <dgm:prSet presAssocID="{98469A9A-F142-4184-862F-D04665AD5FF5}" presName="spacer" presStyleCnt="0"/>
      <dgm:spPr/>
    </dgm:pt>
    <dgm:pt modelId="{0CB119C3-3F9E-468D-AEDE-45CF2A5FE5CC}" type="pres">
      <dgm:prSet presAssocID="{BB74BE57-BF07-42CF-9CC6-24EC500E5A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7DA91B-213D-443B-A3FA-C62965ADEDB2}" srcId="{E579CE7A-2EE4-4874-B7BC-5D5976A479A3}" destId="{BB74BE57-BF07-42CF-9CC6-24EC500E5AD0}" srcOrd="3" destOrd="0" parTransId="{B29C52A9-74AF-46A6-805D-35B1650788DA}" sibTransId="{7F9DA6BB-CE2A-4461-9DF4-5CE18D3E6AF5}"/>
    <dgm:cxn modelId="{E0CAB150-0E5E-4DF3-8CAD-729E7E335F56}" srcId="{E579CE7A-2EE4-4874-B7BC-5D5976A479A3}" destId="{6F585FEC-F02E-4240-9D3A-72C12A2EC63E}" srcOrd="2" destOrd="0" parTransId="{78CA0442-F603-428E-9F88-7393D8C23142}" sibTransId="{98469A9A-F142-4184-862F-D04665AD5FF5}"/>
    <dgm:cxn modelId="{BFD98585-7D9E-4455-B4ED-140688AC882A}" type="presOf" srcId="{E579CE7A-2EE4-4874-B7BC-5D5976A479A3}" destId="{E8486797-28BF-4A2A-9D4A-B19562011363}" srcOrd="0" destOrd="0" presId="urn:microsoft.com/office/officeart/2005/8/layout/vList2"/>
    <dgm:cxn modelId="{57E2B290-2B60-488D-B6F0-F2A464A38266}" type="presOf" srcId="{BB74BE57-BF07-42CF-9CC6-24EC500E5AD0}" destId="{0CB119C3-3F9E-468D-AEDE-45CF2A5FE5CC}" srcOrd="0" destOrd="0" presId="urn:microsoft.com/office/officeart/2005/8/layout/vList2"/>
    <dgm:cxn modelId="{DCB63496-CB8E-463A-9886-0B374A72CF23}" type="presOf" srcId="{6F585FEC-F02E-4240-9D3A-72C12A2EC63E}" destId="{A6BA0E4B-C0A8-41F2-9F05-07C758D48184}" srcOrd="0" destOrd="0" presId="urn:microsoft.com/office/officeart/2005/8/layout/vList2"/>
    <dgm:cxn modelId="{0EB35CAC-A8FE-4C93-8E7B-5F0851E67F70}" srcId="{E579CE7A-2EE4-4874-B7BC-5D5976A479A3}" destId="{90533008-3758-47FA-B5E4-F47A9681AABC}" srcOrd="1" destOrd="0" parTransId="{6ACA0B0E-F98D-4B78-A499-A0F0B2627710}" sibTransId="{A355EAB3-C6E4-40B9-9833-A4667B5FDA5E}"/>
    <dgm:cxn modelId="{8B6F5DB7-C238-403B-84F0-D6E140F55583}" type="presOf" srcId="{90533008-3758-47FA-B5E4-F47A9681AABC}" destId="{B943C614-E749-4A0E-BD7B-F76346E29ABB}" srcOrd="0" destOrd="0" presId="urn:microsoft.com/office/officeart/2005/8/layout/vList2"/>
    <dgm:cxn modelId="{3E4AA8CC-2738-42BA-BC85-6B92AA953AA4}" type="presOf" srcId="{BBF81212-8337-4D9B-8BF9-9C70D9DD76C8}" destId="{87360DA6-0C84-414A-A32B-0DEEBC8C88C5}" srcOrd="0" destOrd="0" presId="urn:microsoft.com/office/officeart/2005/8/layout/vList2"/>
    <dgm:cxn modelId="{D89E9CD4-5023-4997-B4E5-34250CA957BF}" srcId="{E579CE7A-2EE4-4874-B7BC-5D5976A479A3}" destId="{BBF81212-8337-4D9B-8BF9-9C70D9DD76C8}" srcOrd="0" destOrd="0" parTransId="{F5D850EB-8E03-4753-AA15-D58A3B62247D}" sibTransId="{0FE22FA2-C0E9-4412-BB87-002DA9631B51}"/>
    <dgm:cxn modelId="{5D1FBD61-DEB5-440A-8EA7-7389D404B4C0}" type="presParOf" srcId="{E8486797-28BF-4A2A-9D4A-B19562011363}" destId="{87360DA6-0C84-414A-A32B-0DEEBC8C88C5}" srcOrd="0" destOrd="0" presId="urn:microsoft.com/office/officeart/2005/8/layout/vList2"/>
    <dgm:cxn modelId="{443D19C8-D72D-45DB-AF64-98119D9D44DF}" type="presParOf" srcId="{E8486797-28BF-4A2A-9D4A-B19562011363}" destId="{502C4529-A1B1-4BA1-A875-4E1FF28FAB0C}" srcOrd="1" destOrd="0" presId="urn:microsoft.com/office/officeart/2005/8/layout/vList2"/>
    <dgm:cxn modelId="{AFDD7AAD-5DA5-4699-A6F0-E0C463BCAF18}" type="presParOf" srcId="{E8486797-28BF-4A2A-9D4A-B19562011363}" destId="{B943C614-E749-4A0E-BD7B-F76346E29ABB}" srcOrd="2" destOrd="0" presId="urn:microsoft.com/office/officeart/2005/8/layout/vList2"/>
    <dgm:cxn modelId="{73A08AE2-5480-40F0-84CD-A995FF174B73}" type="presParOf" srcId="{E8486797-28BF-4A2A-9D4A-B19562011363}" destId="{B1D62520-3F24-4E76-8205-1A0CB7FFC01F}" srcOrd="3" destOrd="0" presId="urn:microsoft.com/office/officeart/2005/8/layout/vList2"/>
    <dgm:cxn modelId="{187DB2EE-E681-4688-932D-2B94D4D9FDE6}" type="presParOf" srcId="{E8486797-28BF-4A2A-9D4A-B19562011363}" destId="{A6BA0E4B-C0A8-41F2-9F05-07C758D48184}" srcOrd="4" destOrd="0" presId="urn:microsoft.com/office/officeart/2005/8/layout/vList2"/>
    <dgm:cxn modelId="{3D5B6A0A-D8F4-4E51-90C8-486AD1567AE3}" type="presParOf" srcId="{E8486797-28BF-4A2A-9D4A-B19562011363}" destId="{924FBF36-3B52-4383-BF44-058F5C0C04F2}" srcOrd="5" destOrd="0" presId="urn:microsoft.com/office/officeart/2005/8/layout/vList2"/>
    <dgm:cxn modelId="{8C267FF8-BD68-402F-9AD2-B4D1B158BDC9}" type="presParOf" srcId="{E8486797-28BF-4A2A-9D4A-B19562011363}" destId="{0CB119C3-3F9E-468D-AEDE-45CF2A5FE5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D5AA66-090F-4EC2-9146-7F57A677D40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6BEFD7-5118-41F0-88D5-0883C4D3776B}">
      <dgm:prSet/>
      <dgm:spPr/>
      <dgm:t>
        <a:bodyPr/>
        <a:lstStyle/>
        <a:p>
          <a:r>
            <a:rPr lang="en-US" u="sng"/>
            <a:t>Plans to monitor the risks:</a:t>
          </a:r>
          <a:endParaRPr lang="en-US"/>
        </a:p>
      </dgm:t>
    </dgm:pt>
    <dgm:pt modelId="{540303AD-FA5B-440F-B59F-DB73FF221B6D}" type="parTrans" cxnId="{41CF4DC0-52FE-4EC7-9611-6260F9ED9601}">
      <dgm:prSet/>
      <dgm:spPr/>
      <dgm:t>
        <a:bodyPr/>
        <a:lstStyle/>
        <a:p>
          <a:endParaRPr lang="en-US"/>
        </a:p>
      </dgm:t>
    </dgm:pt>
    <dgm:pt modelId="{1E03D47A-858F-4198-A75A-A90C808F757E}" type="sibTrans" cxnId="{41CF4DC0-52FE-4EC7-9611-6260F9ED9601}">
      <dgm:prSet/>
      <dgm:spPr/>
      <dgm:t>
        <a:bodyPr/>
        <a:lstStyle/>
        <a:p>
          <a:endParaRPr lang="en-US"/>
        </a:p>
      </dgm:t>
    </dgm:pt>
    <dgm:pt modelId="{23720802-CF5C-4D15-8CE7-6C17E192A249}">
      <dgm:prSet/>
      <dgm:spPr/>
      <dgm:t>
        <a:bodyPr/>
        <a:lstStyle/>
        <a:p>
          <a:r>
            <a:rPr lang="en-US"/>
            <a:t>Testing at every phase of development as an end user.</a:t>
          </a:r>
        </a:p>
      </dgm:t>
    </dgm:pt>
    <dgm:pt modelId="{8B20C65B-7845-41CE-B013-0F21F62CD283}" type="parTrans" cxnId="{C5EC761A-EED3-4CEC-A4F3-34224D8E4ED0}">
      <dgm:prSet/>
      <dgm:spPr/>
      <dgm:t>
        <a:bodyPr/>
        <a:lstStyle/>
        <a:p>
          <a:endParaRPr lang="en-US"/>
        </a:p>
      </dgm:t>
    </dgm:pt>
    <dgm:pt modelId="{E728A0A8-A567-4C01-911F-01984606E7EF}" type="sibTrans" cxnId="{C5EC761A-EED3-4CEC-A4F3-34224D8E4ED0}">
      <dgm:prSet/>
      <dgm:spPr/>
      <dgm:t>
        <a:bodyPr/>
        <a:lstStyle/>
        <a:p>
          <a:endParaRPr lang="en-US"/>
        </a:p>
      </dgm:t>
    </dgm:pt>
    <dgm:pt modelId="{A488BCA8-18B7-43EC-9AF0-4F6B35BC8351}">
      <dgm:prSet/>
      <dgm:spPr/>
      <dgm:t>
        <a:bodyPr/>
        <a:lstStyle/>
        <a:p>
          <a:r>
            <a:rPr lang="en-US"/>
            <a:t>Trying few techniques to check if the passwords of test data are getting compromised or not.</a:t>
          </a:r>
        </a:p>
      </dgm:t>
    </dgm:pt>
    <dgm:pt modelId="{7966D96A-26CC-4BF1-B238-C507A3E29EE0}" type="parTrans" cxnId="{02B7C376-6852-4B60-9E06-3493472D5367}">
      <dgm:prSet/>
      <dgm:spPr/>
      <dgm:t>
        <a:bodyPr/>
        <a:lstStyle/>
        <a:p>
          <a:endParaRPr lang="en-US"/>
        </a:p>
      </dgm:t>
    </dgm:pt>
    <dgm:pt modelId="{B7821B6E-AFD4-48AF-B43E-E10107C166E2}" type="sibTrans" cxnId="{02B7C376-6852-4B60-9E06-3493472D5367}">
      <dgm:prSet/>
      <dgm:spPr/>
      <dgm:t>
        <a:bodyPr/>
        <a:lstStyle/>
        <a:p>
          <a:endParaRPr lang="en-US"/>
        </a:p>
      </dgm:t>
    </dgm:pt>
    <dgm:pt modelId="{0953450E-2C1C-4CC5-8B93-6AE095FF8D4D}">
      <dgm:prSet/>
      <dgm:spPr/>
      <dgm:t>
        <a:bodyPr/>
        <a:lstStyle/>
        <a:p>
          <a:r>
            <a:rPr lang="en-US" u="sng"/>
            <a:t>Reevaluation of risks:</a:t>
          </a:r>
          <a:endParaRPr lang="en-US"/>
        </a:p>
      </dgm:t>
    </dgm:pt>
    <dgm:pt modelId="{0FB1E750-ACBC-42BD-B6CA-C06ECE84AF51}" type="parTrans" cxnId="{12E6D152-533A-44A6-BEEC-65AEE68152C6}">
      <dgm:prSet/>
      <dgm:spPr/>
      <dgm:t>
        <a:bodyPr/>
        <a:lstStyle/>
        <a:p>
          <a:endParaRPr lang="en-US"/>
        </a:p>
      </dgm:t>
    </dgm:pt>
    <dgm:pt modelId="{D826D610-5F6F-4EB3-AE7B-755944D2707B}" type="sibTrans" cxnId="{12E6D152-533A-44A6-BEEC-65AEE68152C6}">
      <dgm:prSet/>
      <dgm:spPr/>
      <dgm:t>
        <a:bodyPr/>
        <a:lstStyle/>
        <a:p>
          <a:endParaRPr lang="en-US"/>
        </a:p>
      </dgm:t>
    </dgm:pt>
    <dgm:pt modelId="{DCE03204-9729-434D-B32A-A53BB12C59F1}">
      <dgm:prSet/>
      <dgm:spPr/>
      <dgm:t>
        <a:bodyPr/>
        <a:lstStyle/>
        <a:p>
          <a:r>
            <a:rPr lang="en-US"/>
            <a:t>After fixing the bugs that occurred at the end of every phase, we will be re-evaluating them before starting new phase. </a:t>
          </a:r>
        </a:p>
      </dgm:t>
    </dgm:pt>
    <dgm:pt modelId="{C3C4B4B6-4E94-45AB-94A9-3A83862CE515}" type="parTrans" cxnId="{20FB57DB-AA87-4C8E-8E59-9B248E0A2420}">
      <dgm:prSet/>
      <dgm:spPr/>
      <dgm:t>
        <a:bodyPr/>
        <a:lstStyle/>
        <a:p>
          <a:endParaRPr lang="en-US"/>
        </a:p>
      </dgm:t>
    </dgm:pt>
    <dgm:pt modelId="{FB8CC77B-51FB-4C0E-B353-A314480DD3D9}" type="sibTrans" cxnId="{20FB57DB-AA87-4C8E-8E59-9B248E0A2420}">
      <dgm:prSet/>
      <dgm:spPr/>
      <dgm:t>
        <a:bodyPr/>
        <a:lstStyle/>
        <a:p>
          <a:endParaRPr lang="en-US"/>
        </a:p>
      </dgm:t>
    </dgm:pt>
    <dgm:pt modelId="{6E37E3F2-7D9C-4BCA-A121-CAA30C58E12E}">
      <dgm:prSet/>
      <dgm:spPr/>
      <dgm:t>
        <a:bodyPr/>
        <a:lstStyle/>
        <a:p>
          <a:r>
            <a:rPr lang="en-US" u="sng"/>
            <a:t>Contingency plans for the risks:</a:t>
          </a:r>
          <a:endParaRPr lang="en-US"/>
        </a:p>
      </dgm:t>
    </dgm:pt>
    <dgm:pt modelId="{5A666113-7BB0-4ACE-AAA8-4B3FFFE3B396}" type="parTrans" cxnId="{97C67DA1-E766-4048-AD56-3F07B3C32739}">
      <dgm:prSet/>
      <dgm:spPr/>
      <dgm:t>
        <a:bodyPr/>
        <a:lstStyle/>
        <a:p>
          <a:endParaRPr lang="en-US"/>
        </a:p>
      </dgm:t>
    </dgm:pt>
    <dgm:pt modelId="{0B6728A0-0E94-470C-BB53-DA536E121CD0}" type="sibTrans" cxnId="{97C67DA1-E766-4048-AD56-3F07B3C32739}">
      <dgm:prSet/>
      <dgm:spPr/>
      <dgm:t>
        <a:bodyPr/>
        <a:lstStyle/>
        <a:p>
          <a:endParaRPr lang="en-US"/>
        </a:p>
      </dgm:t>
    </dgm:pt>
    <dgm:pt modelId="{9AABE049-4864-4D5C-B893-CF8F4CDC357A}">
      <dgm:prSet/>
      <dgm:spPr/>
      <dgm:t>
        <a:bodyPr/>
        <a:lstStyle/>
        <a:p>
          <a:r>
            <a:rPr lang="en-US"/>
            <a:t>We do the testing considering every possible scenarios(risks) that could occur.</a:t>
          </a:r>
        </a:p>
      </dgm:t>
    </dgm:pt>
    <dgm:pt modelId="{69DCA4DC-1FA3-47EE-995B-827079015E01}" type="parTrans" cxnId="{C56FAEF7-CCCA-411A-801E-5D88AB08AFE2}">
      <dgm:prSet/>
      <dgm:spPr/>
      <dgm:t>
        <a:bodyPr/>
        <a:lstStyle/>
        <a:p>
          <a:endParaRPr lang="en-US"/>
        </a:p>
      </dgm:t>
    </dgm:pt>
    <dgm:pt modelId="{31AB582E-51D1-46FD-BA13-EDB56C5F122A}" type="sibTrans" cxnId="{C56FAEF7-CCCA-411A-801E-5D88AB08AFE2}">
      <dgm:prSet/>
      <dgm:spPr/>
      <dgm:t>
        <a:bodyPr/>
        <a:lstStyle/>
        <a:p>
          <a:endParaRPr lang="en-US"/>
        </a:p>
      </dgm:t>
    </dgm:pt>
    <dgm:pt modelId="{55EF1E3D-ABA1-4EBC-857D-B99388587F38}" type="pres">
      <dgm:prSet presAssocID="{9DD5AA66-090F-4EC2-9146-7F57A677D402}" presName="linear" presStyleCnt="0">
        <dgm:presLayoutVars>
          <dgm:animLvl val="lvl"/>
          <dgm:resizeHandles val="exact"/>
        </dgm:presLayoutVars>
      </dgm:prSet>
      <dgm:spPr/>
    </dgm:pt>
    <dgm:pt modelId="{C651A331-2618-483C-976D-DFFEDC8DBAA4}" type="pres">
      <dgm:prSet presAssocID="{D86BEFD7-5118-41F0-88D5-0883C4D3776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8F191CA-6512-4D45-8467-F407D15D0878}" type="pres">
      <dgm:prSet presAssocID="{1E03D47A-858F-4198-A75A-A90C808F757E}" presName="spacer" presStyleCnt="0"/>
      <dgm:spPr/>
    </dgm:pt>
    <dgm:pt modelId="{545BD407-BB9D-4F3C-BC46-5D7B71D4B501}" type="pres">
      <dgm:prSet presAssocID="{23720802-CF5C-4D15-8CE7-6C17E192A24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2F5F417-09EA-4C1C-863E-716FB74B28DA}" type="pres">
      <dgm:prSet presAssocID="{E728A0A8-A567-4C01-911F-01984606E7EF}" presName="spacer" presStyleCnt="0"/>
      <dgm:spPr/>
    </dgm:pt>
    <dgm:pt modelId="{3E94F425-F473-4F16-8F28-7B21E2642F38}" type="pres">
      <dgm:prSet presAssocID="{A488BCA8-18B7-43EC-9AF0-4F6B35BC835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B7101D4-0315-402C-A71A-DBE5F9C0DB2A}" type="pres">
      <dgm:prSet presAssocID="{B7821B6E-AFD4-48AF-B43E-E10107C166E2}" presName="spacer" presStyleCnt="0"/>
      <dgm:spPr/>
    </dgm:pt>
    <dgm:pt modelId="{DAA2C69C-240A-4C84-8242-A9E3CE447BB2}" type="pres">
      <dgm:prSet presAssocID="{0953450E-2C1C-4CC5-8B93-6AE095FF8D4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DEDF6CB-C5E6-446B-A904-9C787092FCE2}" type="pres">
      <dgm:prSet presAssocID="{D826D610-5F6F-4EB3-AE7B-755944D2707B}" presName="spacer" presStyleCnt="0"/>
      <dgm:spPr/>
    </dgm:pt>
    <dgm:pt modelId="{F8341C55-CB3D-4BC0-B72B-62C94D0383AB}" type="pres">
      <dgm:prSet presAssocID="{DCE03204-9729-434D-B32A-A53BB12C59F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C3A0E7E-DC60-48B1-965F-1C4F8298EFE8}" type="pres">
      <dgm:prSet presAssocID="{FB8CC77B-51FB-4C0E-B353-A314480DD3D9}" presName="spacer" presStyleCnt="0"/>
      <dgm:spPr/>
    </dgm:pt>
    <dgm:pt modelId="{58A2CA02-1F75-4645-9702-FAD5EF40FEEC}" type="pres">
      <dgm:prSet presAssocID="{6E37E3F2-7D9C-4BCA-A121-CAA30C58E12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2454049-00F5-4217-8E39-3FF81612BCE1}" type="pres">
      <dgm:prSet presAssocID="{0B6728A0-0E94-470C-BB53-DA536E121CD0}" presName="spacer" presStyleCnt="0"/>
      <dgm:spPr/>
    </dgm:pt>
    <dgm:pt modelId="{C1C82E0E-E2C5-4523-9DED-8D5AC2BF4113}" type="pres">
      <dgm:prSet presAssocID="{9AABE049-4864-4D5C-B893-CF8F4CDC357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1E0710A-A696-4669-976C-E2C0E3D4FE98}" type="presOf" srcId="{6E37E3F2-7D9C-4BCA-A121-CAA30C58E12E}" destId="{58A2CA02-1F75-4645-9702-FAD5EF40FEEC}" srcOrd="0" destOrd="0" presId="urn:microsoft.com/office/officeart/2005/8/layout/vList2"/>
    <dgm:cxn modelId="{2A7ED114-51AF-4B24-AC1C-9FBF9AE96EE5}" type="presOf" srcId="{0953450E-2C1C-4CC5-8B93-6AE095FF8D4D}" destId="{DAA2C69C-240A-4C84-8242-A9E3CE447BB2}" srcOrd="0" destOrd="0" presId="urn:microsoft.com/office/officeart/2005/8/layout/vList2"/>
    <dgm:cxn modelId="{C5EC761A-EED3-4CEC-A4F3-34224D8E4ED0}" srcId="{9DD5AA66-090F-4EC2-9146-7F57A677D402}" destId="{23720802-CF5C-4D15-8CE7-6C17E192A249}" srcOrd="1" destOrd="0" parTransId="{8B20C65B-7845-41CE-B013-0F21F62CD283}" sibTransId="{E728A0A8-A567-4C01-911F-01984606E7EF}"/>
    <dgm:cxn modelId="{920FA33B-9744-400D-95C7-EF1DA7A37C3F}" type="presOf" srcId="{23720802-CF5C-4D15-8CE7-6C17E192A249}" destId="{545BD407-BB9D-4F3C-BC46-5D7B71D4B501}" srcOrd="0" destOrd="0" presId="urn:microsoft.com/office/officeart/2005/8/layout/vList2"/>
    <dgm:cxn modelId="{5B3F106C-08A0-44EC-87A0-7D46C0465E7E}" type="presOf" srcId="{9AABE049-4864-4D5C-B893-CF8F4CDC357A}" destId="{C1C82E0E-E2C5-4523-9DED-8D5AC2BF4113}" srcOrd="0" destOrd="0" presId="urn:microsoft.com/office/officeart/2005/8/layout/vList2"/>
    <dgm:cxn modelId="{12E6D152-533A-44A6-BEEC-65AEE68152C6}" srcId="{9DD5AA66-090F-4EC2-9146-7F57A677D402}" destId="{0953450E-2C1C-4CC5-8B93-6AE095FF8D4D}" srcOrd="3" destOrd="0" parTransId="{0FB1E750-ACBC-42BD-B6CA-C06ECE84AF51}" sibTransId="{D826D610-5F6F-4EB3-AE7B-755944D2707B}"/>
    <dgm:cxn modelId="{02B7C376-6852-4B60-9E06-3493472D5367}" srcId="{9DD5AA66-090F-4EC2-9146-7F57A677D402}" destId="{A488BCA8-18B7-43EC-9AF0-4F6B35BC8351}" srcOrd="2" destOrd="0" parTransId="{7966D96A-26CC-4BF1-B238-C507A3E29EE0}" sibTransId="{B7821B6E-AFD4-48AF-B43E-E10107C166E2}"/>
    <dgm:cxn modelId="{A388157A-18EF-42B4-A181-DA861804E318}" type="presOf" srcId="{A488BCA8-18B7-43EC-9AF0-4F6B35BC8351}" destId="{3E94F425-F473-4F16-8F28-7B21E2642F38}" srcOrd="0" destOrd="0" presId="urn:microsoft.com/office/officeart/2005/8/layout/vList2"/>
    <dgm:cxn modelId="{97C67DA1-E766-4048-AD56-3F07B3C32739}" srcId="{9DD5AA66-090F-4EC2-9146-7F57A677D402}" destId="{6E37E3F2-7D9C-4BCA-A121-CAA30C58E12E}" srcOrd="5" destOrd="0" parTransId="{5A666113-7BB0-4ACE-AAA8-4B3FFFE3B396}" sibTransId="{0B6728A0-0E94-470C-BB53-DA536E121CD0}"/>
    <dgm:cxn modelId="{0BFE8CB2-7944-4570-8CB3-22B73D8AAF6B}" type="presOf" srcId="{D86BEFD7-5118-41F0-88D5-0883C4D3776B}" destId="{C651A331-2618-483C-976D-DFFEDC8DBAA4}" srcOrd="0" destOrd="0" presId="urn:microsoft.com/office/officeart/2005/8/layout/vList2"/>
    <dgm:cxn modelId="{41CF4DC0-52FE-4EC7-9611-6260F9ED9601}" srcId="{9DD5AA66-090F-4EC2-9146-7F57A677D402}" destId="{D86BEFD7-5118-41F0-88D5-0883C4D3776B}" srcOrd="0" destOrd="0" parTransId="{540303AD-FA5B-440F-B59F-DB73FF221B6D}" sibTransId="{1E03D47A-858F-4198-A75A-A90C808F757E}"/>
    <dgm:cxn modelId="{A29255CE-B3C9-4592-8C04-7873919FC9DD}" type="presOf" srcId="{9DD5AA66-090F-4EC2-9146-7F57A677D402}" destId="{55EF1E3D-ABA1-4EBC-857D-B99388587F38}" srcOrd="0" destOrd="0" presId="urn:microsoft.com/office/officeart/2005/8/layout/vList2"/>
    <dgm:cxn modelId="{20FB57DB-AA87-4C8E-8E59-9B248E0A2420}" srcId="{9DD5AA66-090F-4EC2-9146-7F57A677D402}" destId="{DCE03204-9729-434D-B32A-A53BB12C59F1}" srcOrd="4" destOrd="0" parTransId="{C3C4B4B6-4E94-45AB-94A9-3A83862CE515}" sibTransId="{FB8CC77B-51FB-4C0E-B353-A314480DD3D9}"/>
    <dgm:cxn modelId="{C66B21EE-541D-4E90-8DA6-3294883A2319}" type="presOf" srcId="{DCE03204-9729-434D-B32A-A53BB12C59F1}" destId="{F8341C55-CB3D-4BC0-B72B-62C94D0383AB}" srcOrd="0" destOrd="0" presId="urn:microsoft.com/office/officeart/2005/8/layout/vList2"/>
    <dgm:cxn modelId="{C56FAEF7-CCCA-411A-801E-5D88AB08AFE2}" srcId="{9DD5AA66-090F-4EC2-9146-7F57A677D402}" destId="{9AABE049-4864-4D5C-B893-CF8F4CDC357A}" srcOrd="6" destOrd="0" parTransId="{69DCA4DC-1FA3-47EE-995B-827079015E01}" sibTransId="{31AB582E-51D1-46FD-BA13-EDB56C5F122A}"/>
    <dgm:cxn modelId="{4788A8EB-7B98-4E2E-B2F8-506FE9678E31}" type="presParOf" srcId="{55EF1E3D-ABA1-4EBC-857D-B99388587F38}" destId="{C651A331-2618-483C-976D-DFFEDC8DBAA4}" srcOrd="0" destOrd="0" presId="urn:microsoft.com/office/officeart/2005/8/layout/vList2"/>
    <dgm:cxn modelId="{19E450C7-EE6C-43C0-B74E-7DB0EEB02BE2}" type="presParOf" srcId="{55EF1E3D-ABA1-4EBC-857D-B99388587F38}" destId="{68F191CA-6512-4D45-8467-F407D15D0878}" srcOrd="1" destOrd="0" presId="urn:microsoft.com/office/officeart/2005/8/layout/vList2"/>
    <dgm:cxn modelId="{62EDA4C5-C26A-4C10-BE59-3B87D965DBF5}" type="presParOf" srcId="{55EF1E3D-ABA1-4EBC-857D-B99388587F38}" destId="{545BD407-BB9D-4F3C-BC46-5D7B71D4B501}" srcOrd="2" destOrd="0" presId="urn:microsoft.com/office/officeart/2005/8/layout/vList2"/>
    <dgm:cxn modelId="{8BE83C87-D117-4013-B2E6-A0A48B78E7AA}" type="presParOf" srcId="{55EF1E3D-ABA1-4EBC-857D-B99388587F38}" destId="{72F5F417-09EA-4C1C-863E-716FB74B28DA}" srcOrd="3" destOrd="0" presId="urn:microsoft.com/office/officeart/2005/8/layout/vList2"/>
    <dgm:cxn modelId="{F31BC20B-4438-483D-8924-F03DB022B7B8}" type="presParOf" srcId="{55EF1E3D-ABA1-4EBC-857D-B99388587F38}" destId="{3E94F425-F473-4F16-8F28-7B21E2642F38}" srcOrd="4" destOrd="0" presId="urn:microsoft.com/office/officeart/2005/8/layout/vList2"/>
    <dgm:cxn modelId="{112E820E-D037-4DF2-B6BB-422EC0224E54}" type="presParOf" srcId="{55EF1E3D-ABA1-4EBC-857D-B99388587F38}" destId="{2B7101D4-0315-402C-A71A-DBE5F9C0DB2A}" srcOrd="5" destOrd="0" presId="urn:microsoft.com/office/officeart/2005/8/layout/vList2"/>
    <dgm:cxn modelId="{10B134E7-E669-45F9-BCE9-5BCEFD01C6A7}" type="presParOf" srcId="{55EF1E3D-ABA1-4EBC-857D-B99388587F38}" destId="{DAA2C69C-240A-4C84-8242-A9E3CE447BB2}" srcOrd="6" destOrd="0" presId="urn:microsoft.com/office/officeart/2005/8/layout/vList2"/>
    <dgm:cxn modelId="{35B42360-2ED1-4F5C-8660-8C27338B91F0}" type="presParOf" srcId="{55EF1E3D-ABA1-4EBC-857D-B99388587F38}" destId="{0DEDF6CB-C5E6-446B-A904-9C787092FCE2}" srcOrd="7" destOrd="0" presId="urn:microsoft.com/office/officeart/2005/8/layout/vList2"/>
    <dgm:cxn modelId="{CC049AF2-80BF-4AA1-A2D5-6DA5079E1365}" type="presParOf" srcId="{55EF1E3D-ABA1-4EBC-857D-B99388587F38}" destId="{F8341C55-CB3D-4BC0-B72B-62C94D0383AB}" srcOrd="8" destOrd="0" presId="urn:microsoft.com/office/officeart/2005/8/layout/vList2"/>
    <dgm:cxn modelId="{51187CF1-CB63-4B7A-BE21-ADF9DDD64361}" type="presParOf" srcId="{55EF1E3D-ABA1-4EBC-857D-B99388587F38}" destId="{2C3A0E7E-DC60-48B1-965F-1C4F8298EFE8}" srcOrd="9" destOrd="0" presId="urn:microsoft.com/office/officeart/2005/8/layout/vList2"/>
    <dgm:cxn modelId="{ED77E8DA-A075-4E95-98FC-75B765DD4DDD}" type="presParOf" srcId="{55EF1E3D-ABA1-4EBC-857D-B99388587F38}" destId="{58A2CA02-1F75-4645-9702-FAD5EF40FEEC}" srcOrd="10" destOrd="0" presId="urn:microsoft.com/office/officeart/2005/8/layout/vList2"/>
    <dgm:cxn modelId="{2958C674-5E36-4D1C-AE71-C3783C1C6CEE}" type="presParOf" srcId="{55EF1E3D-ABA1-4EBC-857D-B99388587F38}" destId="{02454049-00F5-4217-8E39-3FF81612BCE1}" srcOrd="11" destOrd="0" presId="urn:microsoft.com/office/officeart/2005/8/layout/vList2"/>
    <dgm:cxn modelId="{722D5E49-7180-497E-9236-72665E427CAC}" type="presParOf" srcId="{55EF1E3D-ABA1-4EBC-857D-B99388587F38}" destId="{C1C82E0E-E2C5-4523-9DED-8D5AC2BF411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60DA6-0C84-414A-A32B-0DEEBC8C88C5}">
      <dsp:nvSpPr>
        <dsp:cNvPr id="0" name=""/>
        <dsp:cNvSpPr/>
      </dsp:nvSpPr>
      <dsp:spPr>
        <a:xfrm>
          <a:off x="0" y="56993"/>
          <a:ext cx="7037387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Front End: Html &amp;CSS &amp; Java Script</a:t>
          </a:r>
        </a:p>
      </dsp:txBody>
      <dsp:txXfrm>
        <a:off x="62055" y="119048"/>
        <a:ext cx="6913277" cy="1147095"/>
      </dsp:txXfrm>
    </dsp:sp>
    <dsp:sp modelId="{B943C614-E749-4A0E-BD7B-F76346E29ABB}">
      <dsp:nvSpPr>
        <dsp:cNvPr id="0" name=""/>
        <dsp:cNvSpPr/>
      </dsp:nvSpPr>
      <dsp:spPr>
        <a:xfrm>
          <a:off x="0" y="1420358"/>
          <a:ext cx="7037387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Backend: MySQL</a:t>
          </a:r>
        </a:p>
      </dsp:txBody>
      <dsp:txXfrm>
        <a:off x="62055" y="1482413"/>
        <a:ext cx="6913277" cy="1147095"/>
      </dsp:txXfrm>
    </dsp:sp>
    <dsp:sp modelId="{A6BA0E4B-C0A8-41F2-9F05-07C758D48184}">
      <dsp:nvSpPr>
        <dsp:cNvPr id="0" name=""/>
        <dsp:cNvSpPr/>
      </dsp:nvSpPr>
      <dsp:spPr>
        <a:xfrm>
          <a:off x="0" y="2783723"/>
          <a:ext cx="7037387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Platform; Xampp</a:t>
          </a:r>
        </a:p>
      </dsp:txBody>
      <dsp:txXfrm>
        <a:off x="62055" y="2845778"/>
        <a:ext cx="6913277" cy="1147095"/>
      </dsp:txXfrm>
    </dsp:sp>
    <dsp:sp modelId="{0CB119C3-3F9E-468D-AEDE-45CF2A5FE5CC}">
      <dsp:nvSpPr>
        <dsp:cNvPr id="0" name=""/>
        <dsp:cNvSpPr/>
      </dsp:nvSpPr>
      <dsp:spPr>
        <a:xfrm>
          <a:off x="0" y="4147088"/>
          <a:ext cx="7037387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PHP is used for Frontend and Backend Connections</a:t>
          </a:r>
        </a:p>
      </dsp:txBody>
      <dsp:txXfrm>
        <a:off x="62055" y="4209143"/>
        <a:ext cx="6913277" cy="1147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1A331-2618-483C-976D-DFFEDC8DBAA4}">
      <dsp:nvSpPr>
        <dsp:cNvPr id="0" name=""/>
        <dsp:cNvSpPr/>
      </dsp:nvSpPr>
      <dsp:spPr>
        <a:xfrm>
          <a:off x="0" y="79438"/>
          <a:ext cx="7037387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/>
            <a:t>Plans to monitor the risks:</a:t>
          </a:r>
          <a:endParaRPr lang="en-US" sz="1800" kern="1200"/>
        </a:p>
      </dsp:txBody>
      <dsp:txXfrm>
        <a:off x="34906" y="114344"/>
        <a:ext cx="6967575" cy="645240"/>
      </dsp:txXfrm>
    </dsp:sp>
    <dsp:sp modelId="{545BD407-BB9D-4F3C-BC46-5D7B71D4B501}">
      <dsp:nvSpPr>
        <dsp:cNvPr id="0" name=""/>
        <dsp:cNvSpPr/>
      </dsp:nvSpPr>
      <dsp:spPr>
        <a:xfrm>
          <a:off x="0" y="846331"/>
          <a:ext cx="7037387" cy="715052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 at every phase of development as an end user.</a:t>
          </a:r>
        </a:p>
      </dsp:txBody>
      <dsp:txXfrm>
        <a:off x="34906" y="881237"/>
        <a:ext cx="6967575" cy="645240"/>
      </dsp:txXfrm>
    </dsp:sp>
    <dsp:sp modelId="{3E94F425-F473-4F16-8F28-7B21E2642F38}">
      <dsp:nvSpPr>
        <dsp:cNvPr id="0" name=""/>
        <dsp:cNvSpPr/>
      </dsp:nvSpPr>
      <dsp:spPr>
        <a:xfrm>
          <a:off x="0" y="1613224"/>
          <a:ext cx="7037387" cy="71505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Trying few techniques to check if the passwords of test data are getting compromised or not.</a:t>
          </a:r>
        </a:p>
      </dsp:txBody>
      <dsp:txXfrm>
        <a:off x="34906" y="1648130"/>
        <a:ext cx="6967575" cy="645240"/>
      </dsp:txXfrm>
    </dsp:sp>
    <dsp:sp modelId="{DAA2C69C-240A-4C84-8242-A9E3CE447BB2}">
      <dsp:nvSpPr>
        <dsp:cNvPr id="0" name=""/>
        <dsp:cNvSpPr/>
      </dsp:nvSpPr>
      <dsp:spPr>
        <a:xfrm>
          <a:off x="0" y="2380117"/>
          <a:ext cx="7037387" cy="71505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/>
            <a:t>Reevaluation of risks:</a:t>
          </a:r>
          <a:endParaRPr lang="en-US" sz="1800" kern="1200"/>
        </a:p>
      </dsp:txBody>
      <dsp:txXfrm>
        <a:off x="34906" y="2415023"/>
        <a:ext cx="6967575" cy="645240"/>
      </dsp:txXfrm>
    </dsp:sp>
    <dsp:sp modelId="{F8341C55-CB3D-4BC0-B72B-62C94D0383AB}">
      <dsp:nvSpPr>
        <dsp:cNvPr id="0" name=""/>
        <dsp:cNvSpPr/>
      </dsp:nvSpPr>
      <dsp:spPr>
        <a:xfrm>
          <a:off x="0" y="3147009"/>
          <a:ext cx="7037387" cy="71505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After fixing the bugs that occurred at the end of every phase, we will be re-evaluating them before starting new phase. </a:t>
          </a:r>
        </a:p>
      </dsp:txBody>
      <dsp:txXfrm>
        <a:off x="34906" y="3181915"/>
        <a:ext cx="6967575" cy="645240"/>
      </dsp:txXfrm>
    </dsp:sp>
    <dsp:sp modelId="{58A2CA02-1F75-4645-9702-FAD5EF40FEEC}">
      <dsp:nvSpPr>
        <dsp:cNvPr id="0" name=""/>
        <dsp:cNvSpPr/>
      </dsp:nvSpPr>
      <dsp:spPr>
        <a:xfrm>
          <a:off x="0" y="3913902"/>
          <a:ext cx="7037387" cy="715052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/>
            <a:t>Contingency plans for the risks:</a:t>
          </a:r>
          <a:endParaRPr lang="en-US" sz="1800" kern="1200"/>
        </a:p>
      </dsp:txBody>
      <dsp:txXfrm>
        <a:off x="34906" y="3948808"/>
        <a:ext cx="6967575" cy="645240"/>
      </dsp:txXfrm>
    </dsp:sp>
    <dsp:sp modelId="{C1C82E0E-E2C5-4523-9DED-8D5AC2BF4113}">
      <dsp:nvSpPr>
        <dsp:cNvPr id="0" name=""/>
        <dsp:cNvSpPr/>
      </dsp:nvSpPr>
      <dsp:spPr>
        <a:xfrm>
          <a:off x="0" y="4680795"/>
          <a:ext cx="7037387" cy="7150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do the testing considering every possible scenarios(risks) that could occur.</a:t>
          </a:r>
        </a:p>
      </dsp:txBody>
      <dsp:txXfrm>
        <a:off x="34906" y="4715701"/>
        <a:ext cx="6967575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B409-3FD8-48B0-BB55-F5E96C83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D91F3-D05F-4C23-891E-8EC5D5978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ACDC-2B6E-4E3A-B29A-15ACC5E7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5A46-3F6C-494C-B916-C06F601B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B853-375B-419D-9B22-E991C1BF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FF1B-9891-495C-B7AA-F41A69D0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9EC7E-AF5F-4CB6-8776-62F29B4C7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A3CF-EFF4-47C7-AEEC-8B07ED12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76AE-5697-4EA2-8781-B3B5A724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67E7-3FAE-461D-B5F4-8103FBC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56DE8-7DB6-4E47-8A57-571FE40D6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4DC1-5569-4C1F-A65C-3D5CB5C26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7BA1-B3C9-4F62-AEA0-3E62F600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0006-2613-4DE3-893F-C1C410B8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BC60-7443-4463-A3A8-9CB1E441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CFFA-3B83-4C17-B443-7711248C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98CF-0A56-4F4F-AACE-E53ECAF2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C818-F6B1-4486-9E8B-882115C7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4428-158C-4133-8031-7BF1AEE3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86B7-AAA4-4CBF-920B-4E99D60B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256-E3B0-4B4E-A763-81D8CE21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5C2E-8502-46F6-8750-634E8FC2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FB5E-9CFD-407D-8616-3D4EF976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DA95-52C9-4D02-A4A2-3BFA8106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1DFE-B9BB-4090-BC18-935D866B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E3EE-87F0-4795-AE6D-6DBA127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B22D-4880-4EA2-82E5-1ABD099B5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9CFA4-57DD-44E0-968B-BE4161D1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D3CB-F707-4E12-946B-5A75D60A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BEA2-7AE5-4485-AA8E-4B4D4670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0AB7E-DB8B-433C-8A46-795A15D6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2C18-524E-4C50-AAEE-77B572D1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2C893-E713-46CC-BD3D-23E0343F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9B7F-0E9F-4C0C-BCC2-60552857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9711-401B-4740-ACF2-9D92C58B6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D16C2-A719-4C73-B4F4-A05BF6D3E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87D77-6ED7-4A14-B30F-81BC18A2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F662F-3060-47EA-B45F-E2B52D8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EE810-A52D-4857-BACE-95F57751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6E9A-1750-45CC-94E6-BB184369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B3592-5AC5-4B26-B434-406FCBC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B7ABB-D6F6-436B-A3BA-7FE65D19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B84A-6D82-416B-8D32-12EFAAE7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31197-981B-4BD4-83D5-A17446A0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6DA8E-16A9-4DC7-9D84-8F829511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F7FD-6E2A-4787-9AB1-E44B828F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67D2-90FD-4EC8-AB60-C120BE79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1D38-11A3-4314-AFD6-CB4F7643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330C-D2AD-47E8-AC8F-768EAD3A3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E32F-C587-414E-AB2E-FF274E9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5435-27A5-46B0-B615-3012EA3C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DF6CA-A015-4576-AA2B-527D04F5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6F4C-CE91-4ADA-9106-F84A8DE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3A2E6-A1C0-4B39-9127-CDC9FF73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A49E-750A-4FAA-9101-7D5838420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43168-890C-460F-BA39-0F2BDBC1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5883-373E-49A3-A424-BACFBABA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7CB30-B471-427E-8E19-9E9CEA09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14042-53C9-45FD-980B-3B01589F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A0AB-E302-4027-A9EF-D00E126B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1BB8-7330-4864-90B9-276B7CD81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53C-EFEC-4B3C-87A8-BEEF7C3D476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D468-5E15-4600-BDBA-4A20994C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EE6E-28D3-42EA-8799-CF91ABFB3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3FC8-EB64-4C1B-A865-4290BCDB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C9C6F-5E2A-4E09-9D41-2D97A7692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EA5A-DF06-47A9-909B-A5FBD398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Deliverable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0D16-FC07-4FB4-8501-D97A9076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Hotel Booking Service: </a:t>
            </a:r>
            <a:r>
              <a:rPr lang="en-US" dirty="0" err="1"/>
              <a:t>MotelPRO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24B4C-7DB2-4BA3-80D8-801A7AFF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Team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9BF0-B309-4EC8-BEED-4F5BCB15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Group Name: </a:t>
            </a:r>
            <a:r>
              <a:rPr lang="en-US" sz="2200" dirty="0" err="1">
                <a:solidFill>
                  <a:schemeClr val="bg1"/>
                </a:solidFill>
              </a:rPr>
              <a:t>TechPRO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Project Title: </a:t>
            </a:r>
            <a:r>
              <a:rPr lang="en-US" sz="2200" dirty="0" err="1">
                <a:solidFill>
                  <a:schemeClr val="bg1"/>
                </a:solidFill>
              </a:rPr>
              <a:t>MotelPRO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Group Members: </a:t>
            </a:r>
          </a:p>
          <a:p>
            <a:r>
              <a:rPr lang="en-US" sz="2200" dirty="0">
                <a:solidFill>
                  <a:schemeClr val="bg1"/>
                </a:solidFill>
              </a:rPr>
              <a:t>HEMANTH KUMAR KALUVAKURI   11404045</a:t>
            </a:r>
          </a:p>
          <a:p>
            <a:r>
              <a:rPr lang="en-US" sz="2200" dirty="0">
                <a:solidFill>
                  <a:schemeClr val="bg1"/>
                </a:solidFill>
              </a:rPr>
              <a:t>PRATHYUSHA DASARI         11404705</a:t>
            </a:r>
          </a:p>
          <a:p>
            <a:r>
              <a:rPr lang="en-US" sz="2200" dirty="0">
                <a:solidFill>
                  <a:schemeClr val="bg1"/>
                </a:solidFill>
              </a:rPr>
              <a:t>SRI HARSHA JALIGAMA       11396243</a:t>
            </a:r>
          </a:p>
          <a:p>
            <a:r>
              <a:rPr lang="en-US" sz="2200" dirty="0">
                <a:solidFill>
                  <a:schemeClr val="bg1"/>
                </a:solidFill>
              </a:rPr>
              <a:t>RAHUL REDDY KANMANTHAREDDY  11364598</a:t>
            </a:r>
          </a:p>
          <a:p>
            <a:r>
              <a:rPr lang="en-US" sz="2200" dirty="0">
                <a:solidFill>
                  <a:schemeClr val="bg1"/>
                </a:solidFill>
              </a:rPr>
              <a:t>ANURAG MUTYAPWAR    11410957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9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74F88-9ABB-4B6C-AFCC-32E86173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260B-3A58-4B39-9654-C2802D40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We are planning to develop a Hotel booking service website which includes features like: </a:t>
            </a:r>
          </a:p>
          <a:p>
            <a:pPr lvl="0"/>
            <a:r>
              <a:rPr lang="en-US" sz="2000" dirty="0"/>
              <a:t>User has to create an account for himself and we store the corresponding values in the database.</a:t>
            </a:r>
          </a:p>
          <a:p>
            <a:pPr lvl="0"/>
            <a:r>
              <a:rPr lang="en-US" sz="2000" dirty="0"/>
              <a:t>If already a user has an account with us, he needs to login to book a room.</a:t>
            </a:r>
          </a:p>
          <a:p>
            <a:pPr lvl="0"/>
            <a:r>
              <a:rPr lang="en-IN" sz="2000" dirty="0"/>
              <a:t>After choosing the type of room according to his requirements, he is asked to select the check-in and check-out dates and the number of rooms required.</a:t>
            </a:r>
            <a:endParaRPr lang="en-US" sz="2000" dirty="0"/>
          </a:p>
          <a:p>
            <a:pPr lvl="0"/>
            <a:r>
              <a:rPr lang="en-US" sz="2000" dirty="0"/>
              <a:t>Users can book the rooms according to the availability.</a:t>
            </a:r>
          </a:p>
          <a:p>
            <a:pPr lvl="0"/>
            <a:r>
              <a:rPr lang="en-US" sz="2000" dirty="0"/>
              <a:t>If the rooms are out for a particular date, the selection option will be disabled.</a:t>
            </a:r>
          </a:p>
          <a:p>
            <a:pPr lvl="0"/>
            <a:r>
              <a:rPr lang="en-IN" sz="2000" dirty="0"/>
              <a:t>We store the user and order details in the database.</a:t>
            </a:r>
            <a:endParaRPr lang="en-US" sz="2000" dirty="0"/>
          </a:p>
          <a:p>
            <a:pPr lvl="0"/>
            <a:r>
              <a:rPr lang="en-IN" sz="2000" dirty="0"/>
              <a:t>User can cancel his bookings and availability of rooms gets updated.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20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E8E0-E493-472A-83F0-63A8CEF1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Technology|Platforms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9E36BF-D480-4985-A707-73667B3BA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8358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61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4B19D-271F-46D7-9687-CDC530A8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Risks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3FAD8E-D6C0-4AD5-B65B-2072871F0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21078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4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1F1C-4822-421D-80CD-B9474AF5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C92E-1F17-4E5D-A3B7-A317885F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u="sng">
                <a:solidFill>
                  <a:srgbClr val="FFFFFF"/>
                </a:solidFill>
              </a:rPr>
              <a:t>Simultaneous Bookings: 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If more than one user tries to book or cancel at the same time, the availability of rooms may not get updated properly.</a:t>
            </a:r>
          </a:p>
          <a:p>
            <a:pPr marL="0" lvl="0" indent="0">
              <a:buNone/>
            </a:pPr>
            <a:r>
              <a:rPr lang="en-US" u="sng">
                <a:solidFill>
                  <a:srgbClr val="FFFFFF"/>
                </a:solidFill>
              </a:rPr>
              <a:t>Security issues: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Commonly used passwords might get compromised. Common passwords could just be their usernames.</a:t>
            </a:r>
          </a:p>
          <a:p>
            <a:pPr marL="0" lvl="0" indent="0">
              <a:buNone/>
            </a:pPr>
            <a:r>
              <a:rPr lang="en-US" u="sng">
                <a:solidFill>
                  <a:srgbClr val="FFFFFF"/>
                </a:solidFill>
              </a:rPr>
              <a:t>Payment Failures: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Network outages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0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F354C-B5F9-46F5-B541-E9BC83F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Member Roles: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E500-26A0-42C2-8CE5-D2BD18F2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HEMANTH KUMAR KALUVAKURI   - Backend Developer, Presentation</a:t>
            </a:r>
          </a:p>
          <a:p>
            <a:r>
              <a:rPr lang="en-US" sz="2400" dirty="0"/>
              <a:t>PRATHYUSHA DASARI         - Backend Developer, Presentation</a:t>
            </a:r>
          </a:p>
          <a:p>
            <a:r>
              <a:rPr lang="en-US" sz="2400" dirty="0"/>
              <a:t>SRIHARSHA JALIGAMA       -  UI Developer, Documentation</a:t>
            </a:r>
          </a:p>
          <a:p>
            <a:r>
              <a:rPr lang="en-US" sz="2400" dirty="0"/>
              <a:t>RAHUL REDDY KANMANTHAREDDY  - UI Developer, Documentation</a:t>
            </a:r>
          </a:p>
          <a:p>
            <a:r>
              <a:rPr lang="en-US" sz="2400" dirty="0"/>
              <a:t>ANURAG MUTYAPWAR    11410957 – UI Developer, Documentation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Deliverable 1</vt:lpstr>
      <vt:lpstr>Team Details</vt:lpstr>
      <vt:lpstr>Project Description</vt:lpstr>
      <vt:lpstr>Technology|Platforms</vt:lpstr>
      <vt:lpstr>Risks</vt:lpstr>
      <vt:lpstr>Risks</vt:lpstr>
      <vt:lpstr>Team Member Roles: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</dc:title>
  <dc:creator>Koneti, Akshay</dc:creator>
  <cp:lastModifiedBy>Koneti, Akshay</cp:lastModifiedBy>
  <cp:revision>3</cp:revision>
  <dcterms:created xsi:type="dcterms:W3CDTF">2020-09-10T03:41:01Z</dcterms:created>
  <dcterms:modified xsi:type="dcterms:W3CDTF">2020-09-10T03:51:45Z</dcterms:modified>
</cp:coreProperties>
</file>