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233aea288_1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233aea288_1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233aea28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233aea28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233aea28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233aea28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233aea28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233aea28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233aea28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233aea28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233aea2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233aea2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233aea2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233aea2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33aea28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33aea28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233aea28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233aea28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233aea288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233aea288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233aea288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233aea288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233aea28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233aea28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233aea28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233aea28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TECHPRO</a:t>
            </a:r>
            <a:endParaRPr/>
          </a:p>
          <a:p>
            <a:pPr indent="0" lvl="0" marL="0" rtl="0" algn="l">
              <a:spcBef>
                <a:spcPts val="0"/>
              </a:spcBef>
              <a:spcAft>
                <a:spcPts val="0"/>
              </a:spcAft>
              <a:buNone/>
            </a:pPr>
            <a:r>
              <a:rPr lang="en"/>
              <a:t>PROJECT NAME: MOTELPRO</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Team member’s responsibilities:</a:t>
            </a:r>
            <a:endParaRPr>
              <a:latin typeface="Times New Roman"/>
              <a:ea typeface="Times New Roman"/>
              <a:cs typeface="Times New Roman"/>
              <a:sym typeface="Times New Roman"/>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88900" marR="88900" rtl="0" algn="l">
              <a:lnSpc>
                <a:spcPct val="100000"/>
              </a:lnSpc>
              <a:spcBef>
                <a:spcPts val="1200"/>
              </a:spcBef>
              <a:spcAft>
                <a:spcPts val="0"/>
              </a:spcAft>
              <a:buNone/>
            </a:pPr>
            <a:r>
              <a:rPr b="1" lang="en">
                <a:latin typeface="Times New Roman"/>
                <a:ea typeface="Times New Roman"/>
                <a:cs typeface="Times New Roman"/>
                <a:sym typeface="Times New Roman"/>
              </a:rPr>
              <a:t>PRATHYUSHA DASARI  : Backend Development, Presentation and Team Leader ,Testing</a:t>
            </a:r>
            <a:endParaRPr b="1">
              <a:latin typeface="Times New Roman"/>
              <a:ea typeface="Times New Roman"/>
              <a:cs typeface="Times New Roman"/>
              <a:sym typeface="Times New Roman"/>
            </a:endParaRPr>
          </a:p>
          <a:p>
            <a:pPr indent="0" lvl="0" marL="88900" marR="88900" rtl="0" algn="l">
              <a:lnSpc>
                <a:spcPct val="100000"/>
              </a:lnSpc>
              <a:spcBef>
                <a:spcPts val="1200"/>
              </a:spcBef>
              <a:spcAft>
                <a:spcPts val="0"/>
              </a:spcAft>
              <a:buNone/>
            </a:pPr>
            <a:r>
              <a:rPr b="1" lang="en">
                <a:latin typeface="Times New Roman"/>
                <a:ea typeface="Times New Roman"/>
                <a:cs typeface="Times New Roman"/>
                <a:sym typeface="Times New Roman"/>
              </a:rPr>
              <a:t>HEMANTH KUMAR KALUVAKURI: Backend Development, Presentation and scrummaster, Testing</a:t>
            </a:r>
            <a:endParaRPr b="1">
              <a:latin typeface="Times New Roman"/>
              <a:ea typeface="Times New Roman"/>
              <a:cs typeface="Times New Roman"/>
              <a:sym typeface="Times New Roman"/>
            </a:endParaRPr>
          </a:p>
          <a:p>
            <a:pPr indent="0" lvl="0" marL="88900" marR="88900" rtl="0" algn="l">
              <a:lnSpc>
                <a:spcPct val="100000"/>
              </a:lnSpc>
              <a:spcBef>
                <a:spcPts val="1200"/>
              </a:spcBef>
              <a:spcAft>
                <a:spcPts val="0"/>
              </a:spcAft>
              <a:buNone/>
            </a:pPr>
            <a:r>
              <a:rPr b="1" lang="en">
                <a:latin typeface="Times New Roman"/>
                <a:ea typeface="Times New Roman"/>
                <a:cs typeface="Times New Roman"/>
                <a:sym typeface="Times New Roman"/>
              </a:rPr>
              <a:t>SRIHARSHA JALIGAMA  :  Front End Developer, Documentation and Testing</a:t>
            </a:r>
            <a:endParaRPr b="1">
              <a:latin typeface="Times New Roman"/>
              <a:ea typeface="Times New Roman"/>
              <a:cs typeface="Times New Roman"/>
              <a:sym typeface="Times New Roman"/>
            </a:endParaRPr>
          </a:p>
          <a:p>
            <a:pPr indent="0" lvl="0" marL="88900" marR="88900" rtl="0" algn="l">
              <a:lnSpc>
                <a:spcPct val="100000"/>
              </a:lnSpc>
              <a:spcBef>
                <a:spcPts val="1200"/>
              </a:spcBef>
              <a:spcAft>
                <a:spcPts val="0"/>
              </a:spcAft>
              <a:buNone/>
            </a:pPr>
            <a:r>
              <a:rPr b="1" lang="en">
                <a:latin typeface="Times New Roman"/>
                <a:ea typeface="Times New Roman"/>
                <a:cs typeface="Times New Roman"/>
                <a:sym typeface="Times New Roman"/>
              </a:rPr>
              <a:t>RAHUL REDDY KANMANTHAREDDY  : Front End </a:t>
            </a:r>
            <a:r>
              <a:rPr b="1" lang="en">
                <a:latin typeface="Times New Roman"/>
                <a:ea typeface="Times New Roman"/>
                <a:cs typeface="Times New Roman"/>
                <a:sym typeface="Times New Roman"/>
              </a:rPr>
              <a:t>Developer, Documentation and Testing</a:t>
            </a:r>
            <a:endParaRPr b="1">
              <a:latin typeface="Times New Roman"/>
              <a:ea typeface="Times New Roman"/>
              <a:cs typeface="Times New Roman"/>
              <a:sym typeface="Times New Roman"/>
            </a:endParaRPr>
          </a:p>
          <a:p>
            <a:pPr indent="0" lvl="0" marL="88900" marR="88900" rtl="0" algn="l">
              <a:lnSpc>
                <a:spcPct val="100000"/>
              </a:lnSpc>
              <a:spcBef>
                <a:spcPts val="1200"/>
              </a:spcBef>
              <a:spcAft>
                <a:spcPts val="0"/>
              </a:spcAft>
              <a:buNone/>
            </a:pPr>
            <a:r>
              <a:rPr b="1" lang="en">
                <a:latin typeface="Times New Roman"/>
                <a:ea typeface="Times New Roman"/>
                <a:cs typeface="Times New Roman"/>
                <a:sym typeface="Times New Roman"/>
              </a:rPr>
              <a:t>ANURAG MUTYAPWAR  : Front End </a:t>
            </a:r>
            <a:r>
              <a:rPr b="1" lang="en">
                <a:latin typeface="Times New Roman"/>
                <a:ea typeface="Times New Roman"/>
                <a:cs typeface="Times New Roman"/>
                <a:sym typeface="Times New Roman"/>
              </a:rPr>
              <a:t>Developer, Documentation and Testing</a:t>
            </a:r>
            <a:endParaRPr b="1">
              <a:latin typeface="Times New Roman"/>
              <a:ea typeface="Times New Roman"/>
              <a:cs typeface="Times New Roman"/>
              <a:sym typeface="Times New Roman"/>
            </a:endParaRPr>
          </a:p>
          <a:p>
            <a:pPr indent="0" lvl="0" marL="88900" marR="88900" rtl="0" algn="l">
              <a:lnSpc>
                <a:spcPct val="100000"/>
              </a:lnSpc>
              <a:spcBef>
                <a:spcPts val="1200"/>
              </a:spcBef>
              <a:spcAft>
                <a:spcPts val="1200"/>
              </a:spcAft>
              <a:buNone/>
            </a:pPr>
            <a:r>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Feedback and peer reviews:</a:t>
            </a:r>
            <a:endParaRPr>
              <a:latin typeface="Times New Roman"/>
              <a:ea typeface="Times New Roman"/>
              <a:cs typeface="Times New Roman"/>
              <a:sym typeface="Times New Roman"/>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latin typeface="Times New Roman"/>
                <a:ea typeface="Times New Roman"/>
                <a:cs typeface="Times New Roman"/>
                <a:sym typeface="Times New Roman"/>
              </a:rPr>
              <a:t>We receive some useful suggestions and creative criticism from our peers. Some important feedback/suggestions :</a:t>
            </a:r>
            <a:endParaRPr sz="1800">
              <a:latin typeface="Times New Roman"/>
              <a:ea typeface="Times New Roman"/>
              <a:cs typeface="Times New Roman"/>
              <a:sym typeface="Times New Roman"/>
            </a:endParaRPr>
          </a:p>
          <a:p>
            <a:pPr indent="-336550" lvl="0" marL="457200" rtl="0" algn="just">
              <a:lnSpc>
                <a:spcPct val="100000"/>
              </a:lnSpc>
              <a:spcBef>
                <a:spcPts val="300"/>
              </a:spcBef>
              <a:spcAft>
                <a:spcPts val="0"/>
              </a:spcAft>
              <a:buSzPts val="1700"/>
              <a:buFont typeface="Times New Roman"/>
              <a:buChar char="●"/>
            </a:pPr>
            <a:r>
              <a:rPr lang="en" sz="1900">
                <a:latin typeface="Times New Roman"/>
                <a:ea typeface="Times New Roman"/>
                <a:cs typeface="Times New Roman"/>
                <a:sym typeface="Times New Roman"/>
              </a:rPr>
              <a:t>Suggested to change the background layout - We feel that we are good with our background, therefore not changing our pages background</a:t>
            </a:r>
            <a:endParaRPr sz="1900">
              <a:latin typeface="Times New Roman"/>
              <a:ea typeface="Times New Roman"/>
              <a:cs typeface="Times New Roman"/>
              <a:sym typeface="Times New Roman"/>
            </a:endParaRPr>
          </a:p>
          <a:p>
            <a:pPr indent="-336550" lvl="0" marL="457200" rtl="0" algn="just">
              <a:lnSpc>
                <a:spcPct val="100000"/>
              </a:lnSpc>
              <a:spcBef>
                <a:spcPts val="0"/>
              </a:spcBef>
              <a:spcAft>
                <a:spcPts val="0"/>
              </a:spcAft>
              <a:buSzPts val="1700"/>
              <a:buFont typeface="Times New Roman"/>
              <a:buChar char="●"/>
            </a:pPr>
            <a:r>
              <a:rPr lang="en" sz="1900">
                <a:latin typeface="Times New Roman"/>
                <a:ea typeface="Times New Roman"/>
                <a:cs typeface="Times New Roman"/>
                <a:sym typeface="Times New Roman"/>
              </a:rPr>
              <a:t>Changes in naming conventions - We are taking this feedback and trying to use proper naming conventions wherever possible.</a:t>
            </a:r>
            <a:endParaRPr sz="2500">
              <a:latin typeface="Times New Roman"/>
              <a:ea typeface="Times New Roman"/>
              <a:cs typeface="Times New Roman"/>
              <a:sym typeface="Times New Roman"/>
            </a:endParaRPr>
          </a:p>
          <a:p>
            <a:pPr indent="0" lvl="0" marL="0" rtl="0" algn="l">
              <a:spcBef>
                <a:spcPts val="600"/>
              </a:spcBef>
              <a:spcAft>
                <a:spcPts val="0"/>
              </a:spcAft>
              <a:buNone/>
            </a:pPr>
            <a:r>
              <a:t/>
            </a:r>
            <a:endParaRPr sz="1800">
              <a:latin typeface="Times New Roman"/>
              <a:ea typeface="Times New Roman"/>
              <a:cs typeface="Times New Roman"/>
              <a:sym typeface="Times New Roman"/>
            </a:endParaRPr>
          </a:p>
          <a:p>
            <a:pPr indent="0" lvl="0" marL="0" rtl="0" algn="l">
              <a:spcBef>
                <a:spcPts val="60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300"/>
              </a:spcBef>
              <a:spcAft>
                <a:spcPts val="0"/>
              </a:spcAft>
              <a:buSzPts val="2000"/>
              <a:buFont typeface="Times New Roman"/>
              <a:buChar char="●"/>
            </a:pPr>
            <a:r>
              <a:rPr lang="en" sz="2000">
                <a:latin typeface="Times New Roman"/>
                <a:ea typeface="Times New Roman"/>
                <a:cs typeface="Times New Roman"/>
                <a:sym typeface="Times New Roman"/>
              </a:rPr>
              <a:t>We faced some issues during payment integration with paypal. </a:t>
            </a:r>
            <a:endParaRPr b="1" sz="22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Styling features are not working as we expected within the safari browser.</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Hosting Xampp server in different systems is not so flexible and it is little complicated.</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Future enhancements</a:t>
            </a:r>
            <a:endParaRPr>
              <a:latin typeface="Times New Roman"/>
              <a:ea typeface="Times New Roman"/>
              <a:cs typeface="Times New Roman"/>
              <a:sym typeface="Times New Roman"/>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300"/>
              </a:spcBef>
              <a:spcAft>
                <a:spcPts val="0"/>
              </a:spcAft>
              <a:buSzPts val="1600"/>
              <a:buFont typeface="Noto Sans Symbols"/>
              <a:buChar char="●"/>
            </a:pPr>
            <a:r>
              <a:rPr lang="en" sz="1800">
                <a:latin typeface="Times New Roman"/>
                <a:ea typeface="Times New Roman"/>
                <a:cs typeface="Times New Roman"/>
                <a:sym typeface="Times New Roman"/>
              </a:rPr>
              <a:t>We would like to implement gift card payments.</a:t>
            </a:r>
            <a:endParaRPr sz="1800">
              <a:latin typeface="Times New Roman"/>
              <a:ea typeface="Times New Roman"/>
              <a:cs typeface="Times New Roman"/>
              <a:sym typeface="Times New Roman"/>
            </a:endParaRPr>
          </a:p>
          <a:p>
            <a:pPr indent="-342900" lvl="0" marL="457200" rtl="0" algn="just">
              <a:lnSpc>
                <a:spcPct val="100000"/>
              </a:lnSpc>
              <a:spcBef>
                <a:spcPts val="300"/>
              </a:spcBef>
              <a:spcAft>
                <a:spcPts val="0"/>
              </a:spcAft>
              <a:buSzPts val="1800"/>
              <a:buFont typeface="Times New Roman"/>
              <a:buChar char="●"/>
            </a:pPr>
            <a:r>
              <a:rPr lang="en" sz="1800">
                <a:latin typeface="Times New Roman"/>
                <a:ea typeface="Times New Roman"/>
                <a:cs typeface="Times New Roman"/>
                <a:sym typeface="Times New Roman"/>
              </a:rPr>
              <a:t>Payment integration with paypal or other payment methods.</a:t>
            </a:r>
            <a:endParaRPr sz="1800">
              <a:latin typeface="Times New Roman"/>
              <a:ea typeface="Times New Roman"/>
              <a:cs typeface="Times New Roman"/>
              <a:sym typeface="Times New Roman"/>
            </a:endParaRPr>
          </a:p>
          <a:p>
            <a:pPr indent="-342900" lvl="0" marL="457200" rtl="0" algn="just">
              <a:lnSpc>
                <a:spcPct val="100000"/>
              </a:lnSpc>
              <a:spcBef>
                <a:spcPts val="300"/>
              </a:spcBef>
              <a:spcAft>
                <a:spcPts val="0"/>
              </a:spcAft>
              <a:buSzPts val="1800"/>
              <a:buFont typeface="Times New Roman"/>
              <a:buChar char="●"/>
            </a:pPr>
            <a:r>
              <a:rPr lang="en" sz="1800">
                <a:latin typeface="Times New Roman"/>
                <a:ea typeface="Times New Roman"/>
                <a:cs typeface="Times New Roman"/>
                <a:sym typeface="Times New Roman"/>
              </a:rPr>
              <a:t>Plan to extend to web application to mobile applications.</a:t>
            </a:r>
            <a:endParaRPr sz="1800">
              <a:latin typeface="Times New Roman"/>
              <a:ea typeface="Times New Roman"/>
              <a:cs typeface="Times New Roman"/>
              <a:sym typeface="Times New Roman"/>
            </a:endParaRPr>
          </a:p>
          <a:p>
            <a:pPr indent="-342900" lvl="0" marL="457200" rtl="0" algn="just">
              <a:lnSpc>
                <a:spcPct val="100000"/>
              </a:lnSpc>
              <a:spcBef>
                <a:spcPts val="300"/>
              </a:spcBef>
              <a:spcAft>
                <a:spcPts val="0"/>
              </a:spcAft>
              <a:buSzPts val="1800"/>
              <a:buFont typeface="Times New Roman"/>
              <a:buChar char="●"/>
            </a:pPr>
            <a:r>
              <a:rPr lang="en" sz="1800">
                <a:latin typeface="Times New Roman"/>
                <a:ea typeface="Times New Roman"/>
                <a:cs typeface="Times New Roman"/>
                <a:sym typeface="Times New Roman"/>
              </a:rPr>
              <a:t>Plan to add cab booking feature within the application.</a:t>
            </a:r>
            <a:endParaRPr sz="1800">
              <a:latin typeface="Times New Roman"/>
              <a:ea typeface="Times New Roman"/>
              <a:cs typeface="Times New Roman"/>
              <a:sym typeface="Times New Roman"/>
            </a:endParaRPr>
          </a:p>
          <a:p>
            <a:pPr indent="0" lvl="0" marL="0" rtl="0" algn="just">
              <a:lnSpc>
                <a:spcPct val="100000"/>
              </a:lnSpc>
              <a:spcBef>
                <a:spcPts val="300"/>
              </a:spcBef>
              <a:spcAft>
                <a:spcPts val="0"/>
              </a:spcAft>
              <a:buNone/>
            </a:pP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idx="1" type="body"/>
          </p:nvPr>
        </p:nvSpPr>
        <p:spPr>
          <a:xfrm>
            <a:off x="1297500" y="1128075"/>
            <a:ext cx="7038900" cy="3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Times New Roman"/>
                <a:ea typeface="Times New Roman"/>
                <a:cs typeface="Times New Roman"/>
                <a:sym typeface="Times New Roman"/>
              </a:rPr>
              <a:t>                                    </a:t>
            </a:r>
            <a:endParaRPr b="1" sz="1400">
              <a:latin typeface="Times New Roman"/>
              <a:ea typeface="Times New Roman"/>
              <a:cs typeface="Times New Roman"/>
              <a:sym typeface="Times New Roman"/>
            </a:endParaRPr>
          </a:p>
          <a:p>
            <a:pPr indent="0" lvl="0" marL="0" rtl="0" algn="l">
              <a:spcBef>
                <a:spcPts val="1600"/>
              </a:spcBef>
              <a:spcAft>
                <a:spcPts val="0"/>
              </a:spcAft>
              <a:buNone/>
            </a:pPr>
            <a:r>
              <a:t/>
            </a:r>
            <a:endParaRPr b="1" sz="1400">
              <a:latin typeface="Times New Roman"/>
              <a:ea typeface="Times New Roman"/>
              <a:cs typeface="Times New Roman"/>
              <a:sym typeface="Times New Roman"/>
            </a:endParaRPr>
          </a:p>
          <a:p>
            <a:pPr indent="0" lvl="0" marL="0" rtl="0" algn="l">
              <a:spcBef>
                <a:spcPts val="1600"/>
              </a:spcBef>
              <a:spcAft>
                <a:spcPts val="0"/>
              </a:spcAft>
              <a:buNone/>
            </a:pPr>
            <a:r>
              <a:t/>
            </a:r>
            <a:endParaRPr b="1" sz="1400">
              <a:latin typeface="Times New Roman"/>
              <a:ea typeface="Times New Roman"/>
              <a:cs typeface="Times New Roman"/>
              <a:sym typeface="Times New Roman"/>
            </a:endParaRPr>
          </a:p>
          <a:p>
            <a:pPr indent="0" lvl="0" marL="0" rtl="0" algn="l">
              <a:spcBef>
                <a:spcPts val="1600"/>
              </a:spcBef>
              <a:spcAft>
                <a:spcPts val="1600"/>
              </a:spcAft>
              <a:buNone/>
            </a:pPr>
            <a:r>
              <a:rPr b="1" lang="en" sz="1400">
                <a:latin typeface="Times New Roman"/>
                <a:ea typeface="Times New Roman"/>
                <a:cs typeface="Times New Roman"/>
                <a:sym typeface="Times New Roman"/>
              </a:rPr>
              <a:t>                                                                     </a:t>
            </a:r>
            <a:r>
              <a:rPr lang="en" sz="3000">
                <a:latin typeface="Times New Roman"/>
                <a:ea typeface="Times New Roman"/>
                <a:cs typeface="Times New Roman"/>
                <a:sym typeface="Times New Roman"/>
              </a:rPr>
              <a:t>Thank you</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Times New Roman"/>
                <a:ea typeface="Times New Roman"/>
                <a:cs typeface="Times New Roman"/>
                <a:sym typeface="Times New Roman"/>
              </a:rPr>
              <a:t>Contents</a:t>
            </a:r>
            <a:endParaRPr sz="2600">
              <a:latin typeface="Times New Roman"/>
              <a:ea typeface="Times New Roman"/>
              <a:cs typeface="Times New Roman"/>
              <a:sym typeface="Times New Roman"/>
            </a:endParaRPr>
          </a:p>
        </p:txBody>
      </p:sp>
      <p:sp>
        <p:nvSpPr>
          <p:cNvPr id="141" name="Google Shape;141;p14"/>
          <p:cNvSpPr txBox="1"/>
          <p:nvPr>
            <p:ph idx="1" type="body"/>
          </p:nvPr>
        </p:nvSpPr>
        <p:spPr>
          <a:xfrm>
            <a:off x="1297500" y="913200"/>
            <a:ext cx="7038900" cy="41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About us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Development phases-Phase 1, </a:t>
            </a:r>
            <a:r>
              <a:rPr lang="en">
                <a:latin typeface="Times New Roman"/>
                <a:ea typeface="Times New Roman"/>
                <a:cs typeface="Times New Roman"/>
                <a:sym typeface="Times New Roman"/>
              </a:rPr>
              <a:t>Phase 2 and Phase 3</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Requirements and specifications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Testing</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Team Member responsibilities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Feedback from peer reviews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Future Enhancements</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MOTELPRO - MOTEL BOOKING SERVICES</a:t>
            </a:r>
            <a:endParaRPr>
              <a:latin typeface="Times New Roman"/>
              <a:ea typeface="Times New Roman"/>
              <a:cs typeface="Times New Roman"/>
              <a:sym typeface="Times New Roman"/>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TEAM MEMBERS:</a:t>
            </a:r>
            <a:endParaRPr u="sng">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HEMANTH KUMAR KALUVAKURI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PRATHYUSHA DASARI</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SRIHARSHA JALIGAMA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RAHUL REDDY KANMANTHAREDDY</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ANURAG MUTYAPWAR</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698850"/>
            <a:ext cx="7038900" cy="60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ABOUT US</a:t>
            </a:r>
            <a:endParaRPr sz="2700">
              <a:latin typeface="Times New Roman"/>
              <a:ea typeface="Times New Roman"/>
              <a:cs typeface="Times New Roman"/>
              <a:sym typeface="Times New Roman"/>
            </a:endParaRPr>
          </a:p>
        </p:txBody>
      </p:sp>
      <p:sp>
        <p:nvSpPr>
          <p:cNvPr id="153" name="Google Shape;153;p16"/>
          <p:cNvSpPr txBox="1"/>
          <p:nvPr>
            <p:ph idx="1" type="body"/>
          </p:nvPr>
        </p:nvSpPr>
        <p:spPr>
          <a:xfrm>
            <a:off x="1297500" y="1643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THE SOLE PURPOSE OF DEVELOPING THIS PROJECT IS TO MAKE THE MOTEL BOOKING MORE SIMPLER, EASIER, HASSLE FREE AND USER FRIENDLY.</a:t>
            </a:r>
            <a:endParaRPr sz="1700">
              <a:latin typeface="Times New Roman"/>
              <a:ea typeface="Times New Roman"/>
              <a:cs typeface="Times New Roman"/>
              <a:sym typeface="Times New Roman"/>
            </a:endParaRPr>
          </a:p>
          <a:p>
            <a:pPr indent="0" lvl="0" marL="0" rtl="0" algn="l">
              <a:spcBef>
                <a:spcPts val="1600"/>
              </a:spcBef>
              <a:spcAft>
                <a:spcPts val="1600"/>
              </a:spcAft>
              <a:buNone/>
            </a:pPr>
            <a:r>
              <a:rPr lang="en" sz="1700">
                <a:latin typeface="Times New Roman"/>
                <a:ea typeface="Times New Roman"/>
                <a:cs typeface="Times New Roman"/>
                <a:sym typeface="Times New Roman"/>
              </a:rPr>
              <a:t>THERE ARE MANY E-COMMERCE WEBSITES OUT IN THE MARKET THAT DO THE MOTEL BOOKING SERVICE, THEREFORE WE ADDED FEW FEATURES IN IT SO AS TO ATTRACT THE CUSTOMERS TO USE OUR WEBSITE, CREATED USER FRIENDLY UI AND MADE THE WHOLE PROCESS REALLY SIMPLE.</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1509500"/>
            <a:ext cx="7038900" cy="29940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UI - HOME PAGE</a:t>
            </a:r>
            <a:endParaRPr b="1">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UI – REGISTRATION</a:t>
            </a:r>
            <a:endParaRPr b="1">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UI - ABOUT &amp; HOTEL OFFERINGS PAGE</a:t>
            </a:r>
            <a:endParaRPr b="1">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DATABASE CUSTOMER DATA LINKING </a:t>
            </a:r>
            <a:endParaRPr b="1" sz="1400"/>
          </a:p>
        </p:txBody>
      </p:sp>
      <p:sp>
        <p:nvSpPr>
          <p:cNvPr id="159" name="Google Shape;159;p17"/>
          <p:cNvSpPr txBox="1"/>
          <p:nvPr>
            <p:ph type="title"/>
          </p:nvPr>
        </p:nvSpPr>
        <p:spPr>
          <a:xfrm>
            <a:off x="1181175" y="545075"/>
            <a:ext cx="7155300" cy="436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 DEVELOPMENT PHASE 1</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85675" y="614975"/>
            <a:ext cx="7038900" cy="4083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Times New Roman"/>
                <a:ea typeface="Times New Roman"/>
                <a:cs typeface="Times New Roman"/>
                <a:sym typeface="Times New Roman"/>
              </a:rPr>
              <a:t>DEVELOPMENT PHASE 2</a:t>
            </a:r>
            <a:endParaRPr sz="2900"/>
          </a:p>
        </p:txBody>
      </p:sp>
      <p:sp>
        <p:nvSpPr>
          <p:cNvPr id="165" name="Google Shape;165;p18"/>
          <p:cNvSpPr txBox="1"/>
          <p:nvPr>
            <p:ph idx="1" type="body"/>
          </p:nvPr>
        </p:nvSpPr>
        <p:spPr>
          <a:xfrm>
            <a:off x="1297500" y="1663250"/>
            <a:ext cx="7038900" cy="2840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1200"/>
              </a:spcBef>
              <a:spcAft>
                <a:spcPts val="0"/>
              </a:spcAft>
              <a:buSzPts val="1300"/>
              <a:buFont typeface="Times New Roman"/>
              <a:buChar char="●"/>
            </a:pPr>
            <a:r>
              <a:rPr b="1" lang="en">
                <a:latin typeface="Times New Roman"/>
                <a:ea typeface="Times New Roman"/>
                <a:cs typeface="Times New Roman"/>
                <a:sym typeface="Times New Roman"/>
              </a:rPr>
              <a:t>ORDER PAGE</a:t>
            </a:r>
            <a:endParaRPr b="1">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BOOKING PAGE</a:t>
            </a:r>
            <a:endParaRPr b="1">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DATABASE UPDATION (ORDER CREATION)</a:t>
            </a:r>
            <a:endParaRPr b="1">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b="1" lang="en">
                <a:latin typeface="Times New Roman"/>
                <a:ea typeface="Times New Roman"/>
                <a:cs typeface="Times New Roman"/>
                <a:sym typeface="Times New Roman"/>
              </a:rPr>
              <a:t>CONFIRMATION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11675" y="584500"/>
            <a:ext cx="7124700" cy="4110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Times New Roman"/>
                <a:ea typeface="Times New Roman"/>
                <a:cs typeface="Times New Roman"/>
                <a:sym typeface="Times New Roman"/>
              </a:rPr>
              <a:t>DEVELOPMENT PHASE 3</a:t>
            </a:r>
            <a:endParaRPr sz="2900"/>
          </a:p>
        </p:txBody>
      </p:sp>
      <p:sp>
        <p:nvSpPr>
          <p:cNvPr id="171" name="Google Shape;171;p19"/>
          <p:cNvSpPr txBox="1"/>
          <p:nvPr>
            <p:ph idx="1" type="body"/>
          </p:nvPr>
        </p:nvSpPr>
        <p:spPr>
          <a:xfrm>
            <a:off x="1297500" y="1467575"/>
            <a:ext cx="7038900" cy="29268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SzPts val="1500"/>
              <a:buFont typeface="Times New Roman"/>
              <a:buChar char="●"/>
            </a:pPr>
            <a:r>
              <a:rPr b="1" lang="en" sz="1500">
                <a:latin typeface="Times New Roman"/>
                <a:ea typeface="Times New Roman"/>
                <a:cs typeface="Times New Roman"/>
                <a:sym typeface="Times New Roman"/>
              </a:rPr>
              <a:t>PAYMENT PAGE</a:t>
            </a:r>
            <a:endParaRPr b="1"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ORDER CANCELLATION</a:t>
            </a:r>
            <a:endParaRPr b="1"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CANCEL CONFIRMATION</a:t>
            </a:r>
            <a:endParaRPr b="1"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ORDER CONFIRMATION</a:t>
            </a:r>
            <a:endParaRPr b="1"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PROMO CODES</a:t>
            </a:r>
            <a:endParaRPr b="1" sz="1500">
              <a:latin typeface="Times New Roman"/>
              <a:ea typeface="Times New Roman"/>
              <a:cs typeface="Times New Roman"/>
              <a:sym typeface="Times New Roman"/>
            </a:endParaRPr>
          </a:p>
          <a:p>
            <a:pPr indent="-323850" lvl="0" marL="457200" rtl="0" algn="just">
              <a:lnSpc>
                <a:spcPct val="15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ADMIN FUNCTION</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Requirements and specifications</a:t>
            </a:r>
            <a:endParaRPr>
              <a:latin typeface="Times New Roman"/>
              <a:ea typeface="Times New Roman"/>
              <a:cs typeface="Times New Roman"/>
              <a:sym typeface="Times New Roman"/>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Language Used: </a:t>
            </a:r>
            <a:r>
              <a:rPr lang="en" sz="1600">
                <a:latin typeface="Times New Roman"/>
                <a:ea typeface="Times New Roman"/>
                <a:cs typeface="Times New Roman"/>
                <a:sym typeface="Times New Roman"/>
              </a:rPr>
              <a:t> php, </a:t>
            </a:r>
            <a:r>
              <a:rPr lang="en" sz="1600">
                <a:latin typeface="Times New Roman"/>
                <a:ea typeface="Times New Roman"/>
                <a:cs typeface="Times New Roman"/>
                <a:sym typeface="Times New Roman"/>
              </a:rPr>
              <a:t>Javascript, </a:t>
            </a:r>
            <a:r>
              <a:rPr lang="en" sz="1600">
                <a:latin typeface="Times New Roman"/>
                <a:ea typeface="Times New Roman"/>
                <a:cs typeface="Times New Roman"/>
                <a:sym typeface="Times New Roman"/>
              </a:rPr>
              <a:t>mysql, Html, Css,</a:t>
            </a:r>
            <a:endParaRPr sz="1600">
              <a:latin typeface="Times New Roman"/>
              <a:ea typeface="Times New Roman"/>
              <a:cs typeface="Times New Roman"/>
              <a:sym typeface="Times New Roman"/>
            </a:endParaRPr>
          </a:p>
          <a:p>
            <a:pPr indent="0" lvl="0" marL="0" rtl="0" algn="l">
              <a:spcBef>
                <a:spcPts val="1600"/>
              </a:spcBef>
              <a:spcAft>
                <a:spcPts val="0"/>
              </a:spcAft>
              <a:buNone/>
            </a:pPr>
            <a:r>
              <a:rPr b="1" lang="en" sz="1600">
                <a:latin typeface="Times New Roman"/>
                <a:ea typeface="Times New Roman"/>
                <a:cs typeface="Times New Roman"/>
                <a:sym typeface="Times New Roman"/>
              </a:rPr>
              <a:t>Server Used: </a:t>
            </a:r>
            <a:r>
              <a:rPr lang="en" sz="1600">
                <a:latin typeface="Times New Roman"/>
                <a:ea typeface="Times New Roman"/>
                <a:cs typeface="Times New Roman"/>
                <a:sym typeface="Times New Roman"/>
              </a:rPr>
              <a:t> Xampp</a:t>
            </a:r>
            <a:endParaRPr sz="1600">
              <a:latin typeface="Times New Roman"/>
              <a:ea typeface="Times New Roman"/>
              <a:cs typeface="Times New Roman"/>
              <a:sym typeface="Times New Roman"/>
            </a:endParaRPr>
          </a:p>
          <a:p>
            <a:pPr indent="0" lvl="0" marL="0" rtl="0" algn="l">
              <a:spcBef>
                <a:spcPts val="1600"/>
              </a:spcBef>
              <a:spcAft>
                <a:spcPts val="1600"/>
              </a:spcAft>
              <a:buNone/>
            </a:pPr>
            <a:r>
              <a:rPr b="1" lang="en" sz="1600">
                <a:latin typeface="Times New Roman"/>
                <a:ea typeface="Times New Roman"/>
                <a:cs typeface="Times New Roman"/>
                <a:sym typeface="Times New Roman"/>
              </a:rPr>
              <a:t>Development environment:</a:t>
            </a:r>
            <a:r>
              <a:rPr lang="en" sz="1600">
                <a:latin typeface="Times New Roman"/>
                <a:ea typeface="Times New Roman"/>
                <a:cs typeface="Times New Roman"/>
                <a:sym typeface="Times New Roman"/>
              </a:rPr>
              <a:t> Tomcat server and google chrome browser is preferable</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Testing</a:t>
            </a:r>
            <a:endParaRPr>
              <a:latin typeface="Times New Roman"/>
              <a:ea typeface="Times New Roman"/>
              <a:cs typeface="Times New Roman"/>
              <a:sym typeface="Times New Roman"/>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Times New Roman"/>
                <a:ea typeface="Times New Roman"/>
                <a:cs typeface="Times New Roman"/>
                <a:sym typeface="Times New Roman"/>
              </a:rPr>
              <a:t>For testing we have conducted 3 types of testing.</a:t>
            </a:r>
            <a:endParaRPr sz="1800">
              <a:latin typeface="Times New Roman"/>
              <a:ea typeface="Times New Roman"/>
              <a:cs typeface="Times New Roman"/>
              <a:sym typeface="Times New Roman"/>
            </a:endParaRPr>
          </a:p>
          <a:p>
            <a:pPr indent="-317500" lvl="0" marL="457200" rtl="0" algn="l">
              <a:spcBef>
                <a:spcPts val="600"/>
              </a:spcBef>
              <a:spcAft>
                <a:spcPts val="0"/>
              </a:spcAft>
              <a:buSzPts val="1400"/>
              <a:buFont typeface="Times New Roman"/>
              <a:buChar char="●"/>
            </a:pPr>
            <a:r>
              <a:rPr lang="en" sz="1400">
                <a:latin typeface="Times New Roman"/>
                <a:ea typeface="Times New Roman"/>
                <a:cs typeface="Times New Roman"/>
                <a:sym typeface="Times New Roman"/>
              </a:rPr>
              <a:t>Functional Testing was done manually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System testing was done after all the 3 phases of development was complete.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Unit Testing:</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For unit testing, we used PhpUnit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We have run at least 20 different unit tests, one for each of the components in our code.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