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-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06D96-ACEC-41B2-8864-54E3C442663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809E73-3F48-4290-BD70-F0CAD0EF7B5D}">
      <dgm:prSet phldrT="[Text]"/>
      <dgm:spPr/>
      <dgm:t>
        <a:bodyPr/>
        <a:lstStyle/>
        <a:p>
          <a:r>
            <a:rPr lang="en-US" dirty="0"/>
            <a:t>Uses steganography for high-level security without altering image quality.</a:t>
          </a:r>
          <a:endParaRPr lang="en-IN" dirty="0"/>
        </a:p>
      </dgm:t>
    </dgm:pt>
    <dgm:pt modelId="{C0E57690-22B5-4BA9-9C9B-4E2A2659F5A6}" type="parTrans" cxnId="{64F5B683-0D61-4053-B457-7A25E2EAC971}">
      <dgm:prSet/>
      <dgm:spPr/>
      <dgm:t>
        <a:bodyPr/>
        <a:lstStyle/>
        <a:p>
          <a:endParaRPr lang="en-IN"/>
        </a:p>
      </dgm:t>
    </dgm:pt>
    <dgm:pt modelId="{D305FA74-26B1-47FE-837D-EF5A5A4250B6}" type="sibTrans" cxnId="{64F5B683-0D61-4053-B457-7A25E2EAC971}">
      <dgm:prSet/>
      <dgm:spPr/>
      <dgm:t>
        <a:bodyPr/>
        <a:lstStyle/>
        <a:p>
          <a:endParaRPr lang="en-IN"/>
        </a:p>
      </dgm:t>
    </dgm:pt>
    <dgm:pt modelId="{B9670FB0-7749-43F5-8D70-0608E5294BB0}">
      <dgm:prSet phldrT="[Text]"/>
      <dgm:spPr/>
      <dgm:t>
        <a:bodyPr/>
        <a:lstStyle/>
        <a:p>
          <a:r>
            <a:rPr lang="en-US" dirty="0"/>
            <a:t>Password-protected encryption and decryption to prevent unauthorized access.</a:t>
          </a:r>
          <a:endParaRPr lang="en-IN" dirty="0"/>
        </a:p>
      </dgm:t>
    </dgm:pt>
    <dgm:pt modelId="{A1DF0BE9-29F3-4305-A4B7-6649FCA48294}" type="parTrans" cxnId="{F9FBD253-F398-454C-9E6A-8A3FE506B265}">
      <dgm:prSet/>
      <dgm:spPr/>
      <dgm:t>
        <a:bodyPr/>
        <a:lstStyle/>
        <a:p>
          <a:endParaRPr lang="en-IN"/>
        </a:p>
      </dgm:t>
    </dgm:pt>
    <dgm:pt modelId="{CBCA5036-2E5D-406E-94DA-7DBA7A936E01}" type="sibTrans" cxnId="{F9FBD253-F398-454C-9E6A-8A3FE506B265}">
      <dgm:prSet/>
      <dgm:spPr/>
      <dgm:t>
        <a:bodyPr/>
        <a:lstStyle/>
        <a:p>
          <a:endParaRPr lang="en-IN"/>
        </a:p>
      </dgm:t>
    </dgm:pt>
    <dgm:pt modelId="{E11B8F1B-A40B-43C4-B09C-3B40E6C50FDD}">
      <dgm:prSet phldrT="[Text]"/>
      <dgm:spPr/>
      <dgm:t>
        <a:bodyPr/>
        <a:lstStyle/>
        <a:p>
          <a:r>
            <a:rPr lang="en-US" dirty="0"/>
            <a:t>Lightweight and efficient implementation using OpenCV.</a:t>
          </a:r>
          <a:endParaRPr lang="en-IN" dirty="0"/>
        </a:p>
      </dgm:t>
    </dgm:pt>
    <dgm:pt modelId="{EB644D25-24C0-427D-9FC5-96B1A5A288D2}" type="parTrans" cxnId="{EC6D2634-75BB-458B-AF7A-53112C4FDA08}">
      <dgm:prSet/>
      <dgm:spPr/>
      <dgm:t>
        <a:bodyPr/>
        <a:lstStyle/>
        <a:p>
          <a:endParaRPr lang="en-IN"/>
        </a:p>
      </dgm:t>
    </dgm:pt>
    <dgm:pt modelId="{70933AA5-188D-40B0-8B73-521405757B1A}" type="sibTrans" cxnId="{EC6D2634-75BB-458B-AF7A-53112C4FDA08}">
      <dgm:prSet/>
      <dgm:spPr/>
      <dgm:t>
        <a:bodyPr/>
        <a:lstStyle/>
        <a:p>
          <a:endParaRPr lang="en-IN"/>
        </a:p>
      </dgm:t>
    </dgm:pt>
    <dgm:pt modelId="{2ABA01A0-7235-4C67-9C48-B12E528686C5}">
      <dgm:prSet phldrT="[Text]"/>
      <dgm:spPr/>
      <dgm:t>
        <a:bodyPr/>
        <a:lstStyle/>
        <a:p>
          <a:r>
            <a:rPr lang="en-US" dirty="0"/>
            <a:t>Can be extended to hide data in various media formats (audio, video, etc.).</a:t>
          </a:r>
          <a:endParaRPr lang="en-IN" dirty="0"/>
        </a:p>
      </dgm:t>
    </dgm:pt>
    <dgm:pt modelId="{717A7E7A-FB6C-4BD2-98CB-9561987AF83B}" type="parTrans" cxnId="{935F3804-5C9A-4CAF-8DDF-9011C56CAF7E}">
      <dgm:prSet/>
      <dgm:spPr/>
      <dgm:t>
        <a:bodyPr/>
        <a:lstStyle/>
        <a:p>
          <a:endParaRPr lang="en-IN"/>
        </a:p>
      </dgm:t>
    </dgm:pt>
    <dgm:pt modelId="{FB9E4398-CA6E-46EC-B116-515C595E906D}" type="sibTrans" cxnId="{935F3804-5C9A-4CAF-8DDF-9011C56CAF7E}">
      <dgm:prSet/>
      <dgm:spPr/>
      <dgm:t>
        <a:bodyPr/>
        <a:lstStyle/>
        <a:p>
          <a:endParaRPr lang="en-IN"/>
        </a:p>
      </dgm:t>
    </dgm:pt>
    <dgm:pt modelId="{B3445944-6E0A-431C-BA51-D0B91A52DE2F}">
      <dgm:prSet phldrT="[Text]"/>
      <dgm:spPr/>
      <dgm:t>
        <a:bodyPr/>
        <a:lstStyle/>
        <a:p>
          <a:r>
            <a:rPr lang="en-US" dirty="0"/>
            <a:t>Simple and user-friendly input/output process.</a:t>
          </a:r>
          <a:endParaRPr lang="en-IN" dirty="0"/>
        </a:p>
      </dgm:t>
    </dgm:pt>
    <dgm:pt modelId="{FAF032B5-B508-4B1C-B425-EA92671C06F4}" type="parTrans" cxnId="{B9F4F997-0326-4EBC-A5BA-583AC77FF2DC}">
      <dgm:prSet/>
      <dgm:spPr/>
      <dgm:t>
        <a:bodyPr/>
        <a:lstStyle/>
        <a:p>
          <a:endParaRPr lang="en-IN"/>
        </a:p>
      </dgm:t>
    </dgm:pt>
    <dgm:pt modelId="{0439E400-F0D4-4956-A408-590FDFF5BCEE}" type="sibTrans" cxnId="{B9F4F997-0326-4EBC-A5BA-583AC77FF2DC}">
      <dgm:prSet/>
      <dgm:spPr/>
      <dgm:t>
        <a:bodyPr/>
        <a:lstStyle/>
        <a:p>
          <a:endParaRPr lang="en-IN"/>
        </a:p>
      </dgm:t>
    </dgm:pt>
    <dgm:pt modelId="{2AE8E00E-F7CD-46A8-AB00-427DD36C8EE9}" type="pres">
      <dgm:prSet presAssocID="{F1506D96-ACEC-41B2-8864-54E3C4426638}" presName="Name0" presStyleCnt="0">
        <dgm:presLayoutVars>
          <dgm:chMax val="7"/>
          <dgm:chPref val="7"/>
          <dgm:dir/>
        </dgm:presLayoutVars>
      </dgm:prSet>
      <dgm:spPr/>
    </dgm:pt>
    <dgm:pt modelId="{52039ED3-6E74-4102-B021-71CD2652841B}" type="pres">
      <dgm:prSet presAssocID="{F1506D96-ACEC-41B2-8864-54E3C4426638}" presName="Name1" presStyleCnt="0"/>
      <dgm:spPr/>
    </dgm:pt>
    <dgm:pt modelId="{B7ACBBF5-B66E-47CE-A882-C02C8D3DE381}" type="pres">
      <dgm:prSet presAssocID="{F1506D96-ACEC-41B2-8864-54E3C4426638}" presName="cycle" presStyleCnt="0"/>
      <dgm:spPr/>
    </dgm:pt>
    <dgm:pt modelId="{1247D496-5295-45D6-B120-8C334484C31D}" type="pres">
      <dgm:prSet presAssocID="{F1506D96-ACEC-41B2-8864-54E3C4426638}" presName="srcNode" presStyleLbl="node1" presStyleIdx="0" presStyleCnt="5"/>
      <dgm:spPr/>
    </dgm:pt>
    <dgm:pt modelId="{E2059786-79B5-4A1E-B9BC-DC88D58FE55B}" type="pres">
      <dgm:prSet presAssocID="{F1506D96-ACEC-41B2-8864-54E3C4426638}" presName="conn" presStyleLbl="parChTrans1D2" presStyleIdx="0" presStyleCnt="1"/>
      <dgm:spPr/>
    </dgm:pt>
    <dgm:pt modelId="{241AB37E-C532-4DAF-96E9-B51E6FCF7FCE}" type="pres">
      <dgm:prSet presAssocID="{F1506D96-ACEC-41B2-8864-54E3C4426638}" presName="extraNode" presStyleLbl="node1" presStyleIdx="0" presStyleCnt="5"/>
      <dgm:spPr/>
    </dgm:pt>
    <dgm:pt modelId="{A74E5F55-0764-4E8F-8289-D9A37D5E160B}" type="pres">
      <dgm:prSet presAssocID="{F1506D96-ACEC-41B2-8864-54E3C4426638}" presName="dstNode" presStyleLbl="node1" presStyleIdx="0" presStyleCnt="5"/>
      <dgm:spPr/>
    </dgm:pt>
    <dgm:pt modelId="{56F8CDFE-1AF7-448D-B5FB-F46D160AD0B9}" type="pres">
      <dgm:prSet presAssocID="{4F809E73-3F48-4290-BD70-F0CAD0EF7B5D}" presName="text_1" presStyleLbl="node1" presStyleIdx="0" presStyleCnt="5">
        <dgm:presLayoutVars>
          <dgm:bulletEnabled val="1"/>
        </dgm:presLayoutVars>
      </dgm:prSet>
      <dgm:spPr/>
    </dgm:pt>
    <dgm:pt modelId="{DB1D1C9C-38B6-4430-9A82-FC5FD0AC2FCB}" type="pres">
      <dgm:prSet presAssocID="{4F809E73-3F48-4290-BD70-F0CAD0EF7B5D}" presName="accent_1" presStyleCnt="0"/>
      <dgm:spPr/>
    </dgm:pt>
    <dgm:pt modelId="{2590C663-F91C-4FF9-95EE-8ED3CE004C8F}" type="pres">
      <dgm:prSet presAssocID="{4F809E73-3F48-4290-BD70-F0CAD0EF7B5D}" presName="accentRepeatNode" presStyleLbl="solidFgAcc1" presStyleIdx="0" presStyleCnt="5"/>
      <dgm:spPr/>
    </dgm:pt>
    <dgm:pt modelId="{8E3B92B7-1664-4685-82A9-E6A230F9FD21}" type="pres">
      <dgm:prSet presAssocID="{B9670FB0-7749-43F5-8D70-0608E5294BB0}" presName="text_2" presStyleLbl="node1" presStyleIdx="1" presStyleCnt="5">
        <dgm:presLayoutVars>
          <dgm:bulletEnabled val="1"/>
        </dgm:presLayoutVars>
      </dgm:prSet>
      <dgm:spPr/>
    </dgm:pt>
    <dgm:pt modelId="{57043C59-0334-448F-8EB4-D9D0E84A1971}" type="pres">
      <dgm:prSet presAssocID="{B9670FB0-7749-43F5-8D70-0608E5294BB0}" presName="accent_2" presStyleCnt="0"/>
      <dgm:spPr/>
    </dgm:pt>
    <dgm:pt modelId="{0B9B0989-1E3B-416D-9948-4A58BA9A9D07}" type="pres">
      <dgm:prSet presAssocID="{B9670FB0-7749-43F5-8D70-0608E5294BB0}" presName="accentRepeatNode" presStyleLbl="solidFgAcc1" presStyleIdx="1" presStyleCnt="5"/>
      <dgm:spPr/>
    </dgm:pt>
    <dgm:pt modelId="{CD72DB5D-E3E0-473D-9A65-F4DDFC9A4C19}" type="pres">
      <dgm:prSet presAssocID="{E11B8F1B-A40B-43C4-B09C-3B40E6C50FDD}" presName="text_3" presStyleLbl="node1" presStyleIdx="2" presStyleCnt="5">
        <dgm:presLayoutVars>
          <dgm:bulletEnabled val="1"/>
        </dgm:presLayoutVars>
      </dgm:prSet>
      <dgm:spPr/>
    </dgm:pt>
    <dgm:pt modelId="{D96051F6-AF0C-43A2-A594-6598008EA793}" type="pres">
      <dgm:prSet presAssocID="{E11B8F1B-A40B-43C4-B09C-3B40E6C50FDD}" presName="accent_3" presStyleCnt="0"/>
      <dgm:spPr/>
    </dgm:pt>
    <dgm:pt modelId="{26E4640C-2C1B-4CA7-A2F1-864645EB6C3C}" type="pres">
      <dgm:prSet presAssocID="{E11B8F1B-A40B-43C4-B09C-3B40E6C50FDD}" presName="accentRepeatNode" presStyleLbl="solidFgAcc1" presStyleIdx="2" presStyleCnt="5"/>
      <dgm:spPr/>
    </dgm:pt>
    <dgm:pt modelId="{A0110743-67C2-496F-B828-8F77731117D8}" type="pres">
      <dgm:prSet presAssocID="{B3445944-6E0A-431C-BA51-D0B91A52DE2F}" presName="text_4" presStyleLbl="node1" presStyleIdx="3" presStyleCnt="5">
        <dgm:presLayoutVars>
          <dgm:bulletEnabled val="1"/>
        </dgm:presLayoutVars>
      </dgm:prSet>
      <dgm:spPr/>
    </dgm:pt>
    <dgm:pt modelId="{647C3BFE-BA11-4BEE-897C-F0449D08ACC4}" type="pres">
      <dgm:prSet presAssocID="{B3445944-6E0A-431C-BA51-D0B91A52DE2F}" presName="accent_4" presStyleCnt="0"/>
      <dgm:spPr/>
    </dgm:pt>
    <dgm:pt modelId="{8D8CE34A-7093-4114-8F96-32DEB612571E}" type="pres">
      <dgm:prSet presAssocID="{B3445944-6E0A-431C-BA51-D0B91A52DE2F}" presName="accentRepeatNode" presStyleLbl="solidFgAcc1" presStyleIdx="3" presStyleCnt="5"/>
      <dgm:spPr/>
    </dgm:pt>
    <dgm:pt modelId="{208FDAA2-7539-4F70-A520-466CAE313080}" type="pres">
      <dgm:prSet presAssocID="{2ABA01A0-7235-4C67-9C48-B12E528686C5}" presName="text_5" presStyleLbl="node1" presStyleIdx="4" presStyleCnt="5">
        <dgm:presLayoutVars>
          <dgm:bulletEnabled val="1"/>
        </dgm:presLayoutVars>
      </dgm:prSet>
      <dgm:spPr/>
    </dgm:pt>
    <dgm:pt modelId="{DCE1DF05-9911-4F4E-B991-FC301B131551}" type="pres">
      <dgm:prSet presAssocID="{2ABA01A0-7235-4C67-9C48-B12E528686C5}" presName="accent_5" presStyleCnt="0"/>
      <dgm:spPr/>
    </dgm:pt>
    <dgm:pt modelId="{2157D816-9F9D-467B-ABE5-14F6729DF518}" type="pres">
      <dgm:prSet presAssocID="{2ABA01A0-7235-4C67-9C48-B12E528686C5}" presName="accentRepeatNode" presStyleLbl="solidFgAcc1" presStyleIdx="4" presStyleCnt="5"/>
      <dgm:spPr/>
    </dgm:pt>
  </dgm:ptLst>
  <dgm:cxnLst>
    <dgm:cxn modelId="{935F3804-5C9A-4CAF-8DDF-9011C56CAF7E}" srcId="{F1506D96-ACEC-41B2-8864-54E3C4426638}" destId="{2ABA01A0-7235-4C67-9C48-B12E528686C5}" srcOrd="4" destOrd="0" parTransId="{717A7E7A-FB6C-4BD2-98CB-9561987AF83B}" sibTransId="{FB9E4398-CA6E-46EC-B116-515C595E906D}"/>
    <dgm:cxn modelId="{95E52417-8C6B-42F2-A686-F393F13131A1}" type="presOf" srcId="{2ABA01A0-7235-4C67-9C48-B12E528686C5}" destId="{208FDAA2-7539-4F70-A520-466CAE313080}" srcOrd="0" destOrd="0" presId="urn:microsoft.com/office/officeart/2008/layout/VerticalCurvedList"/>
    <dgm:cxn modelId="{E2FA0E1A-5532-4681-8DE5-FCA46DE50BFF}" type="presOf" srcId="{B9670FB0-7749-43F5-8D70-0608E5294BB0}" destId="{8E3B92B7-1664-4685-82A9-E6A230F9FD21}" srcOrd="0" destOrd="0" presId="urn:microsoft.com/office/officeart/2008/layout/VerticalCurvedList"/>
    <dgm:cxn modelId="{EC6D2634-75BB-458B-AF7A-53112C4FDA08}" srcId="{F1506D96-ACEC-41B2-8864-54E3C4426638}" destId="{E11B8F1B-A40B-43C4-B09C-3B40E6C50FDD}" srcOrd="2" destOrd="0" parTransId="{EB644D25-24C0-427D-9FC5-96B1A5A288D2}" sibTransId="{70933AA5-188D-40B0-8B73-521405757B1A}"/>
    <dgm:cxn modelId="{F9FBD253-F398-454C-9E6A-8A3FE506B265}" srcId="{F1506D96-ACEC-41B2-8864-54E3C4426638}" destId="{B9670FB0-7749-43F5-8D70-0608E5294BB0}" srcOrd="1" destOrd="0" parTransId="{A1DF0BE9-29F3-4305-A4B7-6649FCA48294}" sibTransId="{CBCA5036-2E5D-406E-94DA-7DBA7A936E01}"/>
    <dgm:cxn modelId="{3DCBE775-DA3F-4CC5-8B8E-B21464F76375}" type="presOf" srcId="{B3445944-6E0A-431C-BA51-D0B91A52DE2F}" destId="{A0110743-67C2-496F-B828-8F77731117D8}" srcOrd="0" destOrd="0" presId="urn:microsoft.com/office/officeart/2008/layout/VerticalCurvedList"/>
    <dgm:cxn modelId="{D9DBBD76-9879-4021-85D4-F2C4A0733144}" type="presOf" srcId="{D305FA74-26B1-47FE-837D-EF5A5A4250B6}" destId="{E2059786-79B5-4A1E-B9BC-DC88D58FE55B}" srcOrd="0" destOrd="0" presId="urn:microsoft.com/office/officeart/2008/layout/VerticalCurvedList"/>
    <dgm:cxn modelId="{64F5B683-0D61-4053-B457-7A25E2EAC971}" srcId="{F1506D96-ACEC-41B2-8864-54E3C4426638}" destId="{4F809E73-3F48-4290-BD70-F0CAD0EF7B5D}" srcOrd="0" destOrd="0" parTransId="{C0E57690-22B5-4BA9-9C9B-4E2A2659F5A6}" sibTransId="{D305FA74-26B1-47FE-837D-EF5A5A4250B6}"/>
    <dgm:cxn modelId="{B9F4F997-0326-4EBC-A5BA-583AC77FF2DC}" srcId="{F1506D96-ACEC-41B2-8864-54E3C4426638}" destId="{B3445944-6E0A-431C-BA51-D0B91A52DE2F}" srcOrd="3" destOrd="0" parTransId="{FAF032B5-B508-4B1C-B425-EA92671C06F4}" sibTransId="{0439E400-F0D4-4956-A408-590FDFF5BCEE}"/>
    <dgm:cxn modelId="{F8D362AC-9350-4CA3-98AF-94670775D36E}" type="presOf" srcId="{4F809E73-3F48-4290-BD70-F0CAD0EF7B5D}" destId="{56F8CDFE-1AF7-448D-B5FB-F46D160AD0B9}" srcOrd="0" destOrd="0" presId="urn:microsoft.com/office/officeart/2008/layout/VerticalCurvedList"/>
    <dgm:cxn modelId="{C97CB7E6-40AC-4BD9-8D67-10E0641E9C58}" type="presOf" srcId="{F1506D96-ACEC-41B2-8864-54E3C4426638}" destId="{2AE8E00E-F7CD-46A8-AB00-427DD36C8EE9}" srcOrd="0" destOrd="0" presId="urn:microsoft.com/office/officeart/2008/layout/VerticalCurvedList"/>
    <dgm:cxn modelId="{F78180E9-7577-4AF8-930B-562E456FA233}" type="presOf" srcId="{E11B8F1B-A40B-43C4-B09C-3B40E6C50FDD}" destId="{CD72DB5D-E3E0-473D-9A65-F4DDFC9A4C19}" srcOrd="0" destOrd="0" presId="urn:microsoft.com/office/officeart/2008/layout/VerticalCurvedList"/>
    <dgm:cxn modelId="{26CA57D9-AD32-4208-879D-0FF205CC053D}" type="presParOf" srcId="{2AE8E00E-F7CD-46A8-AB00-427DD36C8EE9}" destId="{52039ED3-6E74-4102-B021-71CD2652841B}" srcOrd="0" destOrd="0" presId="urn:microsoft.com/office/officeart/2008/layout/VerticalCurvedList"/>
    <dgm:cxn modelId="{81B5C77E-1204-41B9-9EA0-832635AA51BE}" type="presParOf" srcId="{52039ED3-6E74-4102-B021-71CD2652841B}" destId="{B7ACBBF5-B66E-47CE-A882-C02C8D3DE381}" srcOrd="0" destOrd="0" presId="urn:microsoft.com/office/officeart/2008/layout/VerticalCurvedList"/>
    <dgm:cxn modelId="{F334B696-1BFE-4771-B305-E4EA58D68A62}" type="presParOf" srcId="{B7ACBBF5-B66E-47CE-A882-C02C8D3DE381}" destId="{1247D496-5295-45D6-B120-8C334484C31D}" srcOrd="0" destOrd="0" presId="urn:microsoft.com/office/officeart/2008/layout/VerticalCurvedList"/>
    <dgm:cxn modelId="{4E1C98EA-2FD5-4CA1-AE3D-B5E6DB43A01A}" type="presParOf" srcId="{B7ACBBF5-B66E-47CE-A882-C02C8D3DE381}" destId="{E2059786-79B5-4A1E-B9BC-DC88D58FE55B}" srcOrd="1" destOrd="0" presId="urn:microsoft.com/office/officeart/2008/layout/VerticalCurvedList"/>
    <dgm:cxn modelId="{6E431DC3-995B-4700-8A25-514E79227EF6}" type="presParOf" srcId="{B7ACBBF5-B66E-47CE-A882-C02C8D3DE381}" destId="{241AB37E-C532-4DAF-96E9-B51E6FCF7FCE}" srcOrd="2" destOrd="0" presId="urn:microsoft.com/office/officeart/2008/layout/VerticalCurvedList"/>
    <dgm:cxn modelId="{963C0E80-52BB-4D79-8C6A-EB9414A01F73}" type="presParOf" srcId="{B7ACBBF5-B66E-47CE-A882-C02C8D3DE381}" destId="{A74E5F55-0764-4E8F-8289-D9A37D5E160B}" srcOrd="3" destOrd="0" presId="urn:microsoft.com/office/officeart/2008/layout/VerticalCurvedList"/>
    <dgm:cxn modelId="{32E3B442-0847-4B6F-A476-C8798812A4D7}" type="presParOf" srcId="{52039ED3-6E74-4102-B021-71CD2652841B}" destId="{56F8CDFE-1AF7-448D-B5FB-F46D160AD0B9}" srcOrd="1" destOrd="0" presId="urn:microsoft.com/office/officeart/2008/layout/VerticalCurvedList"/>
    <dgm:cxn modelId="{A32CB65F-D188-4E95-8F5D-1A0345E704CA}" type="presParOf" srcId="{52039ED3-6E74-4102-B021-71CD2652841B}" destId="{DB1D1C9C-38B6-4430-9A82-FC5FD0AC2FCB}" srcOrd="2" destOrd="0" presId="urn:microsoft.com/office/officeart/2008/layout/VerticalCurvedList"/>
    <dgm:cxn modelId="{CCC8B76D-0C17-4AAE-A323-038E0A1A1A4E}" type="presParOf" srcId="{DB1D1C9C-38B6-4430-9A82-FC5FD0AC2FCB}" destId="{2590C663-F91C-4FF9-95EE-8ED3CE004C8F}" srcOrd="0" destOrd="0" presId="urn:microsoft.com/office/officeart/2008/layout/VerticalCurvedList"/>
    <dgm:cxn modelId="{15FCFB63-7737-4CEB-9EE1-D289239E8BEC}" type="presParOf" srcId="{52039ED3-6E74-4102-B021-71CD2652841B}" destId="{8E3B92B7-1664-4685-82A9-E6A230F9FD21}" srcOrd="3" destOrd="0" presId="urn:microsoft.com/office/officeart/2008/layout/VerticalCurvedList"/>
    <dgm:cxn modelId="{21F65D0D-3035-4305-82B0-7FAD47BE0D77}" type="presParOf" srcId="{52039ED3-6E74-4102-B021-71CD2652841B}" destId="{57043C59-0334-448F-8EB4-D9D0E84A1971}" srcOrd="4" destOrd="0" presId="urn:microsoft.com/office/officeart/2008/layout/VerticalCurvedList"/>
    <dgm:cxn modelId="{5C29EC3B-B49F-4AED-9483-17CEC8A05189}" type="presParOf" srcId="{57043C59-0334-448F-8EB4-D9D0E84A1971}" destId="{0B9B0989-1E3B-416D-9948-4A58BA9A9D07}" srcOrd="0" destOrd="0" presId="urn:microsoft.com/office/officeart/2008/layout/VerticalCurvedList"/>
    <dgm:cxn modelId="{5B3B7B00-8D26-4210-A889-66B4A93336AD}" type="presParOf" srcId="{52039ED3-6E74-4102-B021-71CD2652841B}" destId="{CD72DB5D-E3E0-473D-9A65-F4DDFC9A4C19}" srcOrd="5" destOrd="0" presId="urn:microsoft.com/office/officeart/2008/layout/VerticalCurvedList"/>
    <dgm:cxn modelId="{35B41334-4D7D-4B1C-BE47-9D14C3ED00F8}" type="presParOf" srcId="{52039ED3-6E74-4102-B021-71CD2652841B}" destId="{D96051F6-AF0C-43A2-A594-6598008EA793}" srcOrd="6" destOrd="0" presId="urn:microsoft.com/office/officeart/2008/layout/VerticalCurvedList"/>
    <dgm:cxn modelId="{C4A968BE-5D60-48CB-9947-5CF30C5AAB0E}" type="presParOf" srcId="{D96051F6-AF0C-43A2-A594-6598008EA793}" destId="{26E4640C-2C1B-4CA7-A2F1-864645EB6C3C}" srcOrd="0" destOrd="0" presId="urn:microsoft.com/office/officeart/2008/layout/VerticalCurvedList"/>
    <dgm:cxn modelId="{AD6C1404-2A7B-425F-A77E-B80CC037F96A}" type="presParOf" srcId="{52039ED3-6E74-4102-B021-71CD2652841B}" destId="{A0110743-67C2-496F-B828-8F77731117D8}" srcOrd="7" destOrd="0" presId="urn:microsoft.com/office/officeart/2008/layout/VerticalCurvedList"/>
    <dgm:cxn modelId="{2A6B63FA-C64A-4618-BA52-7CCAFE7183EC}" type="presParOf" srcId="{52039ED3-6E74-4102-B021-71CD2652841B}" destId="{647C3BFE-BA11-4BEE-897C-F0449D08ACC4}" srcOrd="8" destOrd="0" presId="urn:microsoft.com/office/officeart/2008/layout/VerticalCurvedList"/>
    <dgm:cxn modelId="{6F7D391C-207B-4B17-9F85-C288225AF5F9}" type="presParOf" srcId="{647C3BFE-BA11-4BEE-897C-F0449D08ACC4}" destId="{8D8CE34A-7093-4114-8F96-32DEB612571E}" srcOrd="0" destOrd="0" presId="urn:microsoft.com/office/officeart/2008/layout/VerticalCurvedList"/>
    <dgm:cxn modelId="{8CC810D4-6C34-45F5-B56B-3D9CEEBBD58E}" type="presParOf" srcId="{52039ED3-6E74-4102-B021-71CD2652841B}" destId="{208FDAA2-7539-4F70-A520-466CAE313080}" srcOrd="9" destOrd="0" presId="urn:microsoft.com/office/officeart/2008/layout/VerticalCurvedList"/>
    <dgm:cxn modelId="{662A4481-2D25-4FD7-ABC6-ED779C6512BF}" type="presParOf" srcId="{52039ED3-6E74-4102-B021-71CD2652841B}" destId="{DCE1DF05-9911-4F4E-B991-FC301B131551}" srcOrd="10" destOrd="0" presId="urn:microsoft.com/office/officeart/2008/layout/VerticalCurvedList"/>
    <dgm:cxn modelId="{6E12E760-5D5C-4B57-BD16-1125216AB757}" type="presParOf" srcId="{DCE1DF05-9911-4F4E-B991-FC301B131551}" destId="{2157D816-9F9D-467B-ABE5-14F6729DF5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C5C18-682F-4216-A331-B6F6A138144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0D76738-58E0-4927-A41E-793D32999ED0}">
      <dgm:prSet phldrT="[Text]"/>
      <dgm:spPr/>
      <dgm:t>
        <a:bodyPr/>
        <a:lstStyle/>
        <a:p>
          <a:r>
            <a:rPr lang="en-US" dirty="0"/>
            <a:t>Journalists and Whistleblowers for secure communication.</a:t>
          </a:r>
          <a:endParaRPr lang="en-IN" dirty="0"/>
        </a:p>
      </dgm:t>
    </dgm:pt>
    <dgm:pt modelId="{5DF3A1A5-4E64-40CB-838C-7C002BF8B0FA}" type="parTrans" cxnId="{37F441CD-A1CE-474B-800D-221CD40331D2}">
      <dgm:prSet/>
      <dgm:spPr/>
      <dgm:t>
        <a:bodyPr/>
        <a:lstStyle/>
        <a:p>
          <a:endParaRPr lang="en-IN"/>
        </a:p>
      </dgm:t>
    </dgm:pt>
    <dgm:pt modelId="{6AD2C97C-CDF6-4959-87A2-1DF793B37017}" type="sibTrans" cxnId="{37F441CD-A1CE-474B-800D-221CD40331D2}">
      <dgm:prSet/>
      <dgm:spPr/>
      <dgm:t>
        <a:bodyPr/>
        <a:lstStyle/>
        <a:p>
          <a:endParaRPr lang="en-IN"/>
        </a:p>
      </dgm:t>
    </dgm:pt>
    <dgm:pt modelId="{773F9A48-4AA7-46E3-8D09-863C61DC8A6F}">
      <dgm:prSet phldrT="[Text]"/>
      <dgm:spPr/>
      <dgm:t>
        <a:bodyPr/>
        <a:lstStyle/>
        <a:p>
          <a:r>
            <a:rPr lang="en-US" dirty="0"/>
            <a:t>Government and Intelligence agencies for covert messaging.</a:t>
          </a:r>
          <a:endParaRPr lang="en-IN" dirty="0"/>
        </a:p>
      </dgm:t>
    </dgm:pt>
    <dgm:pt modelId="{C47EE400-8BFA-4A5E-83F2-42884B82E058}" type="parTrans" cxnId="{ABCFB4C7-B41B-4AB9-9BE8-CB3C2F5BFF2F}">
      <dgm:prSet/>
      <dgm:spPr/>
      <dgm:t>
        <a:bodyPr/>
        <a:lstStyle/>
        <a:p>
          <a:endParaRPr lang="en-IN"/>
        </a:p>
      </dgm:t>
    </dgm:pt>
    <dgm:pt modelId="{71904C67-CFC3-4FC2-9CED-64E9FE55EF54}" type="sibTrans" cxnId="{ABCFB4C7-B41B-4AB9-9BE8-CB3C2F5BFF2F}">
      <dgm:prSet/>
      <dgm:spPr/>
      <dgm:t>
        <a:bodyPr/>
        <a:lstStyle/>
        <a:p>
          <a:endParaRPr lang="en-IN"/>
        </a:p>
      </dgm:t>
    </dgm:pt>
    <dgm:pt modelId="{9EF06E49-C3A1-4DC8-925A-C4968611AA98}">
      <dgm:prSet phldrT="[Text]"/>
      <dgm:spPr/>
      <dgm:t>
        <a:bodyPr/>
        <a:lstStyle/>
        <a:p>
          <a:r>
            <a:rPr lang="en-US" dirty="0"/>
            <a:t>Corporates for secure transmission of confidential data.</a:t>
          </a:r>
          <a:endParaRPr lang="en-IN" dirty="0"/>
        </a:p>
      </dgm:t>
    </dgm:pt>
    <dgm:pt modelId="{7ACD0608-0217-4073-A51A-5816C82FB686}" type="parTrans" cxnId="{335A8832-D2FC-4B9C-9149-CDDDCA4ED4FB}">
      <dgm:prSet/>
      <dgm:spPr/>
      <dgm:t>
        <a:bodyPr/>
        <a:lstStyle/>
        <a:p>
          <a:endParaRPr lang="en-IN"/>
        </a:p>
      </dgm:t>
    </dgm:pt>
    <dgm:pt modelId="{07B422F4-24E2-454C-B91B-6E6D2C8366A1}" type="sibTrans" cxnId="{335A8832-D2FC-4B9C-9149-CDDDCA4ED4FB}">
      <dgm:prSet/>
      <dgm:spPr/>
      <dgm:t>
        <a:bodyPr/>
        <a:lstStyle/>
        <a:p>
          <a:endParaRPr lang="en-IN"/>
        </a:p>
      </dgm:t>
    </dgm:pt>
    <dgm:pt modelId="{E24D39F2-6D8D-4643-BCE0-731FB52B1604}">
      <dgm:prSet phldrT="[Text]"/>
      <dgm:spPr/>
      <dgm:t>
        <a:bodyPr/>
        <a:lstStyle/>
        <a:p>
          <a:r>
            <a:rPr lang="en-US" dirty="0"/>
            <a:t>Individuals seeking personal data protection.</a:t>
          </a:r>
          <a:endParaRPr lang="en-IN" dirty="0"/>
        </a:p>
      </dgm:t>
    </dgm:pt>
    <dgm:pt modelId="{8F56DB35-2EBF-4B15-A628-756B2A9113DF}" type="parTrans" cxnId="{87F0A494-D682-419E-B7D4-FA36B1015C5D}">
      <dgm:prSet/>
      <dgm:spPr/>
      <dgm:t>
        <a:bodyPr/>
        <a:lstStyle/>
        <a:p>
          <a:endParaRPr lang="en-IN"/>
        </a:p>
      </dgm:t>
    </dgm:pt>
    <dgm:pt modelId="{BCE0171C-4EA9-4C2E-B240-A48685F624B0}" type="sibTrans" cxnId="{87F0A494-D682-419E-B7D4-FA36B1015C5D}">
      <dgm:prSet/>
      <dgm:spPr/>
      <dgm:t>
        <a:bodyPr/>
        <a:lstStyle/>
        <a:p>
          <a:endParaRPr lang="en-IN"/>
        </a:p>
      </dgm:t>
    </dgm:pt>
    <dgm:pt modelId="{C0EFE49C-4A84-4F45-A2F8-6D2D31643E9F}" type="pres">
      <dgm:prSet presAssocID="{541C5C18-682F-4216-A331-B6F6A1381448}" presName="Name0" presStyleCnt="0">
        <dgm:presLayoutVars>
          <dgm:chMax val="7"/>
          <dgm:chPref val="7"/>
          <dgm:dir/>
        </dgm:presLayoutVars>
      </dgm:prSet>
      <dgm:spPr/>
    </dgm:pt>
    <dgm:pt modelId="{B3777B71-765E-4F4D-AFB0-59FB4046876C}" type="pres">
      <dgm:prSet presAssocID="{541C5C18-682F-4216-A331-B6F6A1381448}" presName="Name1" presStyleCnt="0"/>
      <dgm:spPr/>
    </dgm:pt>
    <dgm:pt modelId="{91639CB9-8A56-4D95-ACAA-A71DFF276460}" type="pres">
      <dgm:prSet presAssocID="{541C5C18-682F-4216-A331-B6F6A1381448}" presName="cycle" presStyleCnt="0"/>
      <dgm:spPr/>
    </dgm:pt>
    <dgm:pt modelId="{8780070B-57BA-4A6A-A6D8-5A67022B5A3C}" type="pres">
      <dgm:prSet presAssocID="{541C5C18-682F-4216-A331-B6F6A1381448}" presName="srcNode" presStyleLbl="node1" presStyleIdx="0" presStyleCnt="4"/>
      <dgm:spPr/>
    </dgm:pt>
    <dgm:pt modelId="{9E284ABB-C2FA-4A60-ACC7-C364B08DB2ED}" type="pres">
      <dgm:prSet presAssocID="{541C5C18-682F-4216-A331-B6F6A1381448}" presName="conn" presStyleLbl="parChTrans1D2" presStyleIdx="0" presStyleCnt="1"/>
      <dgm:spPr/>
    </dgm:pt>
    <dgm:pt modelId="{ECAC1B97-39F9-472B-91A0-4940E58A6462}" type="pres">
      <dgm:prSet presAssocID="{541C5C18-682F-4216-A331-B6F6A1381448}" presName="extraNode" presStyleLbl="node1" presStyleIdx="0" presStyleCnt="4"/>
      <dgm:spPr/>
    </dgm:pt>
    <dgm:pt modelId="{993DC15A-E271-44DE-BEC1-E174A6E3956D}" type="pres">
      <dgm:prSet presAssocID="{541C5C18-682F-4216-A331-B6F6A1381448}" presName="dstNode" presStyleLbl="node1" presStyleIdx="0" presStyleCnt="4"/>
      <dgm:spPr/>
    </dgm:pt>
    <dgm:pt modelId="{0243E110-248B-4093-98A2-5F21DD1DA72B}" type="pres">
      <dgm:prSet presAssocID="{70D76738-58E0-4927-A41E-793D32999ED0}" presName="text_1" presStyleLbl="node1" presStyleIdx="0" presStyleCnt="4">
        <dgm:presLayoutVars>
          <dgm:bulletEnabled val="1"/>
        </dgm:presLayoutVars>
      </dgm:prSet>
      <dgm:spPr/>
    </dgm:pt>
    <dgm:pt modelId="{E7D4C746-B06F-4E0E-B759-1292D97DEE0A}" type="pres">
      <dgm:prSet presAssocID="{70D76738-58E0-4927-A41E-793D32999ED0}" presName="accent_1" presStyleCnt="0"/>
      <dgm:spPr/>
    </dgm:pt>
    <dgm:pt modelId="{120B5AB8-0BBA-4820-B984-1F9EE309C6C3}" type="pres">
      <dgm:prSet presAssocID="{70D76738-58E0-4927-A41E-793D32999ED0}" presName="accentRepeatNode" presStyleLbl="solidFgAcc1" presStyleIdx="0" presStyleCnt="4"/>
      <dgm:spPr/>
    </dgm:pt>
    <dgm:pt modelId="{199A7B99-C3B3-4FA0-BA1C-B72B38431162}" type="pres">
      <dgm:prSet presAssocID="{773F9A48-4AA7-46E3-8D09-863C61DC8A6F}" presName="text_2" presStyleLbl="node1" presStyleIdx="1" presStyleCnt="4">
        <dgm:presLayoutVars>
          <dgm:bulletEnabled val="1"/>
        </dgm:presLayoutVars>
      </dgm:prSet>
      <dgm:spPr/>
    </dgm:pt>
    <dgm:pt modelId="{AC9B8182-4F86-4E71-9F32-5AFE4A5DFB25}" type="pres">
      <dgm:prSet presAssocID="{773F9A48-4AA7-46E3-8D09-863C61DC8A6F}" presName="accent_2" presStyleCnt="0"/>
      <dgm:spPr/>
    </dgm:pt>
    <dgm:pt modelId="{46F09DA5-5D70-4528-A353-C38318482A62}" type="pres">
      <dgm:prSet presAssocID="{773F9A48-4AA7-46E3-8D09-863C61DC8A6F}" presName="accentRepeatNode" presStyleLbl="solidFgAcc1" presStyleIdx="1" presStyleCnt="4"/>
      <dgm:spPr/>
    </dgm:pt>
    <dgm:pt modelId="{9A758DB9-C75C-4E96-AB61-73CECAD240A5}" type="pres">
      <dgm:prSet presAssocID="{9EF06E49-C3A1-4DC8-925A-C4968611AA98}" presName="text_3" presStyleLbl="node1" presStyleIdx="2" presStyleCnt="4">
        <dgm:presLayoutVars>
          <dgm:bulletEnabled val="1"/>
        </dgm:presLayoutVars>
      </dgm:prSet>
      <dgm:spPr/>
    </dgm:pt>
    <dgm:pt modelId="{AE1C8CDC-3112-41A9-9223-B097E9B62AE7}" type="pres">
      <dgm:prSet presAssocID="{9EF06E49-C3A1-4DC8-925A-C4968611AA98}" presName="accent_3" presStyleCnt="0"/>
      <dgm:spPr/>
    </dgm:pt>
    <dgm:pt modelId="{A9DDBD86-4727-476D-A84C-0934A12007CA}" type="pres">
      <dgm:prSet presAssocID="{9EF06E49-C3A1-4DC8-925A-C4968611AA98}" presName="accentRepeatNode" presStyleLbl="solidFgAcc1" presStyleIdx="2" presStyleCnt="4"/>
      <dgm:spPr/>
    </dgm:pt>
    <dgm:pt modelId="{877F172B-9164-4A04-80B1-780C26602AF9}" type="pres">
      <dgm:prSet presAssocID="{E24D39F2-6D8D-4643-BCE0-731FB52B1604}" presName="text_4" presStyleLbl="node1" presStyleIdx="3" presStyleCnt="4">
        <dgm:presLayoutVars>
          <dgm:bulletEnabled val="1"/>
        </dgm:presLayoutVars>
      </dgm:prSet>
      <dgm:spPr/>
    </dgm:pt>
    <dgm:pt modelId="{55942C96-6E98-4826-BD25-5DBC06200432}" type="pres">
      <dgm:prSet presAssocID="{E24D39F2-6D8D-4643-BCE0-731FB52B1604}" presName="accent_4" presStyleCnt="0"/>
      <dgm:spPr/>
    </dgm:pt>
    <dgm:pt modelId="{1B8F8903-BC03-4D38-B739-B804F4E4F407}" type="pres">
      <dgm:prSet presAssocID="{E24D39F2-6D8D-4643-BCE0-731FB52B1604}" presName="accentRepeatNode" presStyleLbl="solidFgAcc1" presStyleIdx="3" presStyleCnt="4"/>
      <dgm:spPr/>
    </dgm:pt>
  </dgm:ptLst>
  <dgm:cxnLst>
    <dgm:cxn modelId="{D89EF620-7643-4239-A6BC-CE392555E33D}" type="presOf" srcId="{541C5C18-682F-4216-A331-B6F6A1381448}" destId="{C0EFE49C-4A84-4F45-A2F8-6D2D31643E9F}" srcOrd="0" destOrd="0" presId="urn:microsoft.com/office/officeart/2008/layout/VerticalCurvedList"/>
    <dgm:cxn modelId="{6010C727-9DCD-4527-8618-A31CA26A5B4F}" type="presOf" srcId="{773F9A48-4AA7-46E3-8D09-863C61DC8A6F}" destId="{199A7B99-C3B3-4FA0-BA1C-B72B38431162}" srcOrd="0" destOrd="0" presId="urn:microsoft.com/office/officeart/2008/layout/VerticalCurvedList"/>
    <dgm:cxn modelId="{335A8832-D2FC-4B9C-9149-CDDDCA4ED4FB}" srcId="{541C5C18-682F-4216-A331-B6F6A1381448}" destId="{9EF06E49-C3A1-4DC8-925A-C4968611AA98}" srcOrd="2" destOrd="0" parTransId="{7ACD0608-0217-4073-A51A-5816C82FB686}" sibTransId="{07B422F4-24E2-454C-B91B-6E6D2C8366A1}"/>
    <dgm:cxn modelId="{87F0A494-D682-419E-B7D4-FA36B1015C5D}" srcId="{541C5C18-682F-4216-A331-B6F6A1381448}" destId="{E24D39F2-6D8D-4643-BCE0-731FB52B1604}" srcOrd="3" destOrd="0" parTransId="{8F56DB35-2EBF-4B15-A628-756B2A9113DF}" sibTransId="{BCE0171C-4EA9-4C2E-B240-A48685F624B0}"/>
    <dgm:cxn modelId="{208DF69E-9E14-459A-AEE1-9A4ED99A027F}" type="presOf" srcId="{9EF06E49-C3A1-4DC8-925A-C4968611AA98}" destId="{9A758DB9-C75C-4E96-AB61-73CECAD240A5}" srcOrd="0" destOrd="0" presId="urn:microsoft.com/office/officeart/2008/layout/VerticalCurvedList"/>
    <dgm:cxn modelId="{02C8B0AA-83E8-4776-A73F-FE06B6904C3B}" type="presOf" srcId="{E24D39F2-6D8D-4643-BCE0-731FB52B1604}" destId="{877F172B-9164-4A04-80B1-780C26602AF9}" srcOrd="0" destOrd="0" presId="urn:microsoft.com/office/officeart/2008/layout/VerticalCurvedList"/>
    <dgm:cxn modelId="{96CD03C7-4B1A-4B45-AE2D-65CF4B0BF413}" type="presOf" srcId="{70D76738-58E0-4927-A41E-793D32999ED0}" destId="{0243E110-248B-4093-98A2-5F21DD1DA72B}" srcOrd="0" destOrd="0" presId="urn:microsoft.com/office/officeart/2008/layout/VerticalCurvedList"/>
    <dgm:cxn modelId="{ABCFB4C7-B41B-4AB9-9BE8-CB3C2F5BFF2F}" srcId="{541C5C18-682F-4216-A331-B6F6A1381448}" destId="{773F9A48-4AA7-46E3-8D09-863C61DC8A6F}" srcOrd="1" destOrd="0" parTransId="{C47EE400-8BFA-4A5E-83F2-42884B82E058}" sibTransId="{71904C67-CFC3-4FC2-9CED-64E9FE55EF54}"/>
    <dgm:cxn modelId="{37F441CD-A1CE-474B-800D-221CD40331D2}" srcId="{541C5C18-682F-4216-A331-B6F6A1381448}" destId="{70D76738-58E0-4927-A41E-793D32999ED0}" srcOrd="0" destOrd="0" parTransId="{5DF3A1A5-4E64-40CB-838C-7C002BF8B0FA}" sibTransId="{6AD2C97C-CDF6-4959-87A2-1DF793B37017}"/>
    <dgm:cxn modelId="{7C13D9D3-BE71-4243-AEB8-CD8220FE2A07}" type="presOf" srcId="{6AD2C97C-CDF6-4959-87A2-1DF793B37017}" destId="{9E284ABB-C2FA-4A60-ACC7-C364B08DB2ED}" srcOrd="0" destOrd="0" presId="urn:microsoft.com/office/officeart/2008/layout/VerticalCurvedList"/>
    <dgm:cxn modelId="{757CE04E-F623-4987-BA3A-1F2E8E2CBCF9}" type="presParOf" srcId="{C0EFE49C-4A84-4F45-A2F8-6D2D31643E9F}" destId="{B3777B71-765E-4F4D-AFB0-59FB4046876C}" srcOrd="0" destOrd="0" presId="urn:microsoft.com/office/officeart/2008/layout/VerticalCurvedList"/>
    <dgm:cxn modelId="{0526763D-6F63-43A5-B6FF-B9EFF07820E6}" type="presParOf" srcId="{B3777B71-765E-4F4D-AFB0-59FB4046876C}" destId="{91639CB9-8A56-4D95-ACAA-A71DFF276460}" srcOrd="0" destOrd="0" presId="urn:microsoft.com/office/officeart/2008/layout/VerticalCurvedList"/>
    <dgm:cxn modelId="{6B726A60-A042-4073-BFD1-D5664F2FCF8E}" type="presParOf" srcId="{91639CB9-8A56-4D95-ACAA-A71DFF276460}" destId="{8780070B-57BA-4A6A-A6D8-5A67022B5A3C}" srcOrd="0" destOrd="0" presId="urn:microsoft.com/office/officeart/2008/layout/VerticalCurvedList"/>
    <dgm:cxn modelId="{8B3126C6-C390-4801-8A19-E1DEB7F189F3}" type="presParOf" srcId="{91639CB9-8A56-4D95-ACAA-A71DFF276460}" destId="{9E284ABB-C2FA-4A60-ACC7-C364B08DB2ED}" srcOrd="1" destOrd="0" presId="urn:microsoft.com/office/officeart/2008/layout/VerticalCurvedList"/>
    <dgm:cxn modelId="{9CDA4848-742B-41AF-ABAD-989382292B46}" type="presParOf" srcId="{91639CB9-8A56-4D95-ACAA-A71DFF276460}" destId="{ECAC1B97-39F9-472B-91A0-4940E58A6462}" srcOrd="2" destOrd="0" presId="urn:microsoft.com/office/officeart/2008/layout/VerticalCurvedList"/>
    <dgm:cxn modelId="{119141B2-E722-4042-944A-3A954CFBE663}" type="presParOf" srcId="{91639CB9-8A56-4D95-ACAA-A71DFF276460}" destId="{993DC15A-E271-44DE-BEC1-E174A6E3956D}" srcOrd="3" destOrd="0" presId="urn:microsoft.com/office/officeart/2008/layout/VerticalCurvedList"/>
    <dgm:cxn modelId="{723CBBC0-C5E3-411B-8945-098D4B254ECC}" type="presParOf" srcId="{B3777B71-765E-4F4D-AFB0-59FB4046876C}" destId="{0243E110-248B-4093-98A2-5F21DD1DA72B}" srcOrd="1" destOrd="0" presId="urn:microsoft.com/office/officeart/2008/layout/VerticalCurvedList"/>
    <dgm:cxn modelId="{D2A9630E-F654-46D6-9DBA-F1767820C946}" type="presParOf" srcId="{B3777B71-765E-4F4D-AFB0-59FB4046876C}" destId="{E7D4C746-B06F-4E0E-B759-1292D97DEE0A}" srcOrd="2" destOrd="0" presId="urn:microsoft.com/office/officeart/2008/layout/VerticalCurvedList"/>
    <dgm:cxn modelId="{C6DCF223-1D2E-4838-9589-7E18B42F1316}" type="presParOf" srcId="{E7D4C746-B06F-4E0E-B759-1292D97DEE0A}" destId="{120B5AB8-0BBA-4820-B984-1F9EE309C6C3}" srcOrd="0" destOrd="0" presId="urn:microsoft.com/office/officeart/2008/layout/VerticalCurvedList"/>
    <dgm:cxn modelId="{6D4CF5FD-25DA-4FE3-B897-C5769304F95D}" type="presParOf" srcId="{B3777B71-765E-4F4D-AFB0-59FB4046876C}" destId="{199A7B99-C3B3-4FA0-BA1C-B72B38431162}" srcOrd="3" destOrd="0" presId="urn:microsoft.com/office/officeart/2008/layout/VerticalCurvedList"/>
    <dgm:cxn modelId="{BC770828-D21A-4D6F-869A-D47F61C50164}" type="presParOf" srcId="{B3777B71-765E-4F4D-AFB0-59FB4046876C}" destId="{AC9B8182-4F86-4E71-9F32-5AFE4A5DFB25}" srcOrd="4" destOrd="0" presId="urn:microsoft.com/office/officeart/2008/layout/VerticalCurvedList"/>
    <dgm:cxn modelId="{07E21AA2-9B16-4FB1-A54F-06F1A1D4195C}" type="presParOf" srcId="{AC9B8182-4F86-4E71-9F32-5AFE4A5DFB25}" destId="{46F09DA5-5D70-4528-A353-C38318482A62}" srcOrd="0" destOrd="0" presId="urn:microsoft.com/office/officeart/2008/layout/VerticalCurvedList"/>
    <dgm:cxn modelId="{E9840D6B-2689-48C8-8086-8EE64995E92C}" type="presParOf" srcId="{B3777B71-765E-4F4D-AFB0-59FB4046876C}" destId="{9A758DB9-C75C-4E96-AB61-73CECAD240A5}" srcOrd="5" destOrd="0" presId="urn:microsoft.com/office/officeart/2008/layout/VerticalCurvedList"/>
    <dgm:cxn modelId="{37C34921-6882-4B59-96A3-BEFD768A33EB}" type="presParOf" srcId="{B3777B71-765E-4F4D-AFB0-59FB4046876C}" destId="{AE1C8CDC-3112-41A9-9223-B097E9B62AE7}" srcOrd="6" destOrd="0" presId="urn:microsoft.com/office/officeart/2008/layout/VerticalCurvedList"/>
    <dgm:cxn modelId="{4F514914-0A11-4DF9-8F4E-B16E2F0FF5B5}" type="presParOf" srcId="{AE1C8CDC-3112-41A9-9223-B097E9B62AE7}" destId="{A9DDBD86-4727-476D-A84C-0934A12007CA}" srcOrd="0" destOrd="0" presId="urn:microsoft.com/office/officeart/2008/layout/VerticalCurvedList"/>
    <dgm:cxn modelId="{FEC82FC4-095A-4467-BCF9-A06821FF5E8E}" type="presParOf" srcId="{B3777B71-765E-4F4D-AFB0-59FB4046876C}" destId="{877F172B-9164-4A04-80B1-780C26602AF9}" srcOrd="7" destOrd="0" presId="urn:microsoft.com/office/officeart/2008/layout/VerticalCurvedList"/>
    <dgm:cxn modelId="{EC70D1D1-182E-402F-BA7F-4234959A8A6F}" type="presParOf" srcId="{B3777B71-765E-4F4D-AFB0-59FB4046876C}" destId="{55942C96-6E98-4826-BD25-5DBC06200432}" srcOrd="8" destOrd="0" presId="urn:microsoft.com/office/officeart/2008/layout/VerticalCurvedList"/>
    <dgm:cxn modelId="{A267D758-8E36-4365-99A4-9DE307E9DD2B}" type="presParOf" srcId="{55942C96-6E98-4826-BD25-5DBC06200432}" destId="{1B8F8903-BC03-4D38-B739-B804F4E4F40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214C68-34C0-4CED-97FC-88ACBD01E10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0C76836-785F-413F-8D55-C26EE7AE5E7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Implementing steganography for other file formats (audio, video, documents).</a:t>
          </a:r>
          <a:endParaRPr lang="en-IN" dirty="0"/>
        </a:p>
      </dgm:t>
    </dgm:pt>
    <dgm:pt modelId="{0096C832-F208-44E1-B415-3B5770FC8444}" type="parTrans" cxnId="{FB86DC77-8373-4727-B17F-96E3C7DD73D2}">
      <dgm:prSet/>
      <dgm:spPr/>
      <dgm:t>
        <a:bodyPr/>
        <a:lstStyle/>
        <a:p>
          <a:endParaRPr lang="en-IN"/>
        </a:p>
      </dgm:t>
    </dgm:pt>
    <dgm:pt modelId="{51334E75-C396-466F-8D54-112FB53EC4FF}" type="sibTrans" cxnId="{FB86DC77-8373-4727-B17F-96E3C7DD73D2}">
      <dgm:prSet/>
      <dgm:spPr/>
      <dgm:t>
        <a:bodyPr/>
        <a:lstStyle/>
        <a:p>
          <a:endParaRPr lang="en-IN"/>
        </a:p>
      </dgm:t>
    </dgm:pt>
    <dgm:pt modelId="{7934FB2B-0198-474A-8077-87C259F0361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Enhancing security with AES encryption before embedding.</a:t>
          </a:r>
        </a:p>
      </dgm:t>
    </dgm:pt>
    <dgm:pt modelId="{497713C6-027A-4315-83E0-467828DFD098}" type="parTrans" cxnId="{E5D55B01-9577-4C11-856B-77699AA3CF1C}">
      <dgm:prSet/>
      <dgm:spPr/>
      <dgm:t>
        <a:bodyPr/>
        <a:lstStyle/>
        <a:p>
          <a:endParaRPr lang="en-IN"/>
        </a:p>
      </dgm:t>
    </dgm:pt>
    <dgm:pt modelId="{84FAF5EC-7B79-4DEB-AE24-54ADCA15217B}" type="sibTrans" cxnId="{E5D55B01-9577-4C11-856B-77699AA3CF1C}">
      <dgm:prSet/>
      <dgm:spPr/>
      <dgm:t>
        <a:bodyPr/>
        <a:lstStyle/>
        <a:p>
          <a:endParaRPr lang="en-IN"/>
        </a:p>
      </dgm:t>
    </dgm:pt>
    <dgm:pt modelId="{3F158E48-155B-4CD2-8EE4-71B37AA45D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Developing a GUI-based application for non-technical users.</a:t>
          </a:r>
        </a:p>
      </dgm:t>
    </dgm:pt>
    <dgm:pt modelId="{879652A6-18D7-4F46-9BBE-39791787E0D2}" type="parTrans" cxnId="{B18A3F0E-C6F7-42EB-AF82-A961C0E48D03}">
      <dgm:prSet/>
      <dgm:spPr/>
      <dgm:t>
        <a:bodyPr/>
        <a:lstStyle/>
        <a:p>
          <a:endParaRPr lang="en-IN"/>
        </a:p>
      </dgm:t>
    </dgm:pt>
    <dgm:pt modelId="{C01DFAF3-E2FE-4407-A43C-46D47836256F}" type="sibTrans" cxnId="{B18A3F0E-C6F7-42EB-AF82-A961C0E48D03}">
      <dgm:prSet/>
      <dgm:spPr/>
      <dgm:t>
        <a:bodyPr/>
        <a:lstStyle/>
        <a:p>
          <a:endParaRPr lang="en-IN"/>
        </a:p>
      </dgm:t>
    </dgm:pt>
    <dgm:pt modelId="{23B313EE-5CA2-4692-8AA6-2E7610A463B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Cloud-based secure image sharing service.</a:t>
          </a:r>
        </a:p>
      </dgm:t>
    </dgm:pt>
    <dgm:pt modelId="{E15B46E4-526C-4C54-BF64-58B795EF1A21}" type="parTrans" cxnId="{E029B127-4D21-4446-95D6-D275BC59E4E7}">
      <dgm:prSet/>
      <dgm:spPr/>
      <dgm:t>
        <a:bodyPr/>
        <a:lstStyle/>
        <a:p>
          <a:endParaRPr lang="en-IN"/>
        </a:p>
      </dgm:t>
    </dgm:pt>
    <dgm:pt modelId="{237C6364-751B-4AFD-A676-059754DA0B54}" type="sibTrans" cxnId="{E029B127-4D21-4446-95D6-D275BC59E4E7}">
      <dgm:prSet/>
      <dgm:spPr/>
      <dgm:t>
        <a:bodyPr/>
        <a:lstStyle/>
        <a:p>
          <a:endParaRPr lang="en-IN"/>
        </a:p>
      </dgm:t>
    </dgm:pt>
    <dgm:pt modelId="{B3A5FCDE-8BA4-4C46-9060-0BA5291167F7}" type="pres">
      <dgm:prSet presAssocID="{C9214C68-34C0-4CED-97FC-88ACBD01E10A}" presName="Name0" presStyleCnt="0">
        <dgm:presLayoutVars>
          <dgm:chMax val="7"/>
          <dgm:chPref val="7"/>
          <dgm:dir/>
        </dgm:presLayoutVars>
      </dgm:prSet>
      <dgm:spPr/>
    </dgm:pt>
    <dgm:pt modelId="{CE02F294-AD90-4788-A1E1-67F7AAA2BDF1}" type="pres">
      <dgm:prSet presAssocID="{C9214C68-34C0-4CED-97FC-88ACBD01E10A}" presName="Name1" presStyleCnt="0"/>
      <dgm:spPr/>
    </dgm:pt>
    <dgm:pt modelId="{804988ED-7A77-4AC7-8066-613B496DD7DB}" type="pres">
      <dgm:prSet presAssocID="{C9214C68-34C0-4CED-97FC-88ACBD01E10A}" presName="cycle" presStyleCnt="0"/>
      <dgm:spPr/>
    </dgm:pt>
    <dgm:pt modelId="{8296B443-ED3D-4993-A4AC-C0A4FB33704B}" type="pres">
      <dgm:prSet presAssocID="{C9214C68-34C0-4CED-97FC-88ACBD01E10A}" presName="srcNode" presStyleLbl="node1" presStyleIdx="0" presStyleCnt="4"/>
      <dgm:spPr/>
    </dgm:pt>
    <dgm:pt modelId="{F79F9061-861F-4970-A83D-88651466487D}" type="pres">
      <dgm:prSet presAssocID="{C9214C68-34C0-4CED-97FC-88ACBD01E10A}" presName="conn" presStyleLbl="parChTrans1D2" presStyleIdx="0" presStyleCnt="1"/>
      <dgm:spPr/>
    </dgm:pt>
    <dgm:pt modelId="{71C8B2AC-A339-490A-B085-266C1F99299A}" type="pres">
      <dgm:prSet presAssocID="{C9214C68-34C0-4CED-97FC-88ACBD01E10A}" presName="extraNode" presStyleLbl="node1" presStyleIdx="0" presStyleCnt="4"/>
      <dgm:spPr/>
    </dgm:pt>
    <dgm:pt modelId="{A509DC49-7C24-4255-A58E-ABEE359CBE59}" type="pres">
      <dgm:prSet presAssocID="{C9214C68-34C0-4CED-97FC-88ACBD01E10A}" presName="dstNode" presStyleLbl="node1" presStyleIdx="0" presStyleCnt="4"/>
      <dgm:spPr/>
    </dgm:pt>
    <dgm:pt modelId="{F6F9CFC6-F831-48EC-B06C-3F659D5403CC}" type="pres">
      <dgm:prSet presAssocID="{10C76836-785F-413F-8D55-C26EE7AE5E72}" presName="text_1" presStyleLbl="node1" presStyleIdx="0" presStyleCnt="4">
        <dgm:presLayoutVars>
          <dgm:bulletEnabled val="1"/>
        </dgm:presLayoutVars>
      </dgm:prSet>
      <dgm:spPr/>
    </dgm:pt>
    <dgm:pt modelId="{5763250C-3F44-4B1D-90BC-C69818BEA68D}" type="pres">
      <dgm:prSet presAssocID="{10C76836-785F-413F-8D55-C26EE7AE5E72}" presName="accent_1" presStyleCnt="0"/>
      <dgm:spPr/>
    </dgm:pt>
    <dgm:pt modelId="{39A7BE49-5762-4811-B3F6-538AE95E0C7F}" type="pres">
      <dgm:prSet presAssocID="{10C76836-785F-413F-8D55-C26EE7AE5E72}" presName="accentRepeatNode" presStyleLbl="solidFgAcc1" presStyleIdx="0" presStyleCnt="4"/>
      <dgm:spPr/>
    </dgm:pt>
    <dgm:pt modelId="{8D90C653-B5CB-4BB1-8293-E9E39448E8D5}" type="pres">
      <dgm:prSet presAssocID="{7934FB2B-0198-474A-8077-87C259F03615}" presName="text_2" presStyleLbl="node1" presStyleIdx="1" presStyleCnt="4">
        <dgm:presLayoutVars>
          <dgm:bulletEnabled val="1"/>
        </dgm:presLayoutVars>
      </dgm:prSet>
      <dgm:spPr/>
    </dgm:pt>
    <dgm:pt modelId="{EAB19B58-8D21-4160-BD1E-24EBF200EB3B}" type="pres">
      <dgm:prSet presAssocID="{7934FB2B-0198-474A-8077-87C259F03615}" presName="accent_2" presStyleCnt="0"/>
      <dgm:spPr/>
    </dgm:pt>
    <dgm:pt modelId="{ACACC209-23EB-4DD6-B120-B18B94E169F8}" type="pres">
      <dgm:prSet presAssocID="{7934FB2B-0198-474A-8077-87C259F03615}" presName="accentRepeatNode" presStyleLbl="solidFgAcc1" presStyleIdx="1" presStyleCnt="4"/>
      <dgm:spPr/>
    </dgm:pt>
    <dgm:pt modelId="{EC28D5CE-A248-4ED8-991E-4FE9C46A978D}" type="pres">
      <dgm:prSet presAssocID="{3F158E48-155B-4CD2-8EE4-71B37AA45DBB}" presName="text_3" presStyleLbl="node1" presStyleIdx="2" presStyleCnt="4">
        <dgm:presLayoutVars>
          <dgm:bulletEnabled val="1"/>
        </dgm:presLayoutVars>
      </dgm:prSet>
      <dgm:spPr/>
    </dgm:pt>
    <dgm:pt modelId="{44CF8B2E-40BB-45AF-9D20-DA2E53CED726}" type="pres">
      <dgm:prSet presAssocID="{3F158E48-155B-4CD2-8EE4-71B37AA45DBB}" presName="accent_3" presStyleCnt="0"/>
      <dgm:spPr/>
    </dgm:pt>
    <dgm:pt modelId="{1C650005-7B07-4F83-B27D-8AFC2F115B1D}" type="pres">
      <dgm:prSet presAssocID="{3F158E48-155B-4CD2-8EE4-71B37AA45DBB}" presName="accentRepeatNode" presStyleLbl="solidFgAcc1" presStyleIdx="2" presStyleCnt="4"/>
      <dgm:spPr/>
    </dgm:pt>
    <dgm:pt modelId="{80223C46-4515-41CC-8503-A4612424E572}" type="pres">
      <dgm:prSet presAssocID="{23B313EE-5CA2-4692-8AA6-2E7610A463B3}" presName="text_4" presStyleLbl="node1" presStyleIdx="3" presStyleCnt="4">
        <dgm:presLayoutVars>
          <dgm:bulletEnabled val="1"/>
        </dgm:presLayoutVars>
      </dgm:prSet>
      <dgm:spPr/>
    </dgm:pt>
    <dgm:pt modelId="{95F9F52F-4222-429A-A382-5EE13FB6BECC}" type="pres">
      <dgm:prSet presAssocID="{23B313EE-5CA2-4692-8AA6-2E7610A463B3}" presName="accent_4" presStyleCnt="0"/>
      <dgm:spPr/>
    </dgm:pt>
    <dgm:pt modelId="{DC390D32-55DF-49B8-9834-50A29CE39D7B}" type="pres">
      <dgm:prSet presAssocID="{23B313EE-5CA2-4692-8AA6-2E7610A463B3}" presName="accentRepeatNode" presStyleLbl="solidFgAcc1" presStyleIdx="3" presStyleCnt="4"/>
      <dgm:spPr/>
    </dgm:pt>
  </dgm:ptLst>
  <dgm:cxnLst>
    <dgm:cxn modelId="{E5D55B01-9577-4C11-856B-77699AA3CF1C}" srcId="{C9214C68-34C0-4CED-97FC-88ACBD01E10A}" destId="{7934FB2B-0198-474A-8077-87C259F03615}" srcOrd="1" destOrd="0" parTransId="{497713C6-027A-4315-83E0-467828DFD098}" sibTransId="{84FAF5EC-7B79-4DEB-AE24-54ADCA15217B}"/>
    <dgm:cxn modelId="{B416A303-9C91-4717-8591-1D816FAF4D3B}" type="presOf" srcId="{C9214C68-34C0-4CED-97FC-88ACBD01E10A}" destId="{B3A5FCDE-8BA4-4C46-9060-0BA5291167F7}" srcOrd="0" destOrd="0" presId="urn:microsoft.com/office/officeart/2008/layout/VerticalCurvedList"/>
    <dgm:cxn modelId="{B18A3F0E-C6F7-42EB-AF82-A961C0E48D03}" srcId="{C9214C68-34C0-4CED-97FC-88ACBD01E10A}" destId="{3F158E48-155B-4CD2-8EE4-71B37AA45DBB}" srcOrd="2" destOrd="0" parTransId="{879652A6-18D7-4F46-9BBE-39791787E0D2}" sibTransId="{C01DFAF3-E2FE-4407-A43C-46D47836256F}"/>
    <dgm:cxn modelId="{0B0B5927-E786-4827-B820-1EA64DB27BB2}" type="presOf" srcId="{7934FB2B-0198-474A-8077-87C259F03615}" destId="{8D90C653-B5CB-4BB1-8293-E9E39448E8D5}" srcOrd="0" destOrd="0" presId="urn:microsoft.com/office/officeart/2008/layout/VerticalCurvedList"/>
    <dgm:cxn modelId="{E029B127-4D21-4446-95D6-D275BC59E4E7}" srcId="{C9214C68-34C0-4CED-97FC-88ACBD01E10A}" destId="{23B313EE-5CA2-4692-8AA6-2E7610A463B3}" srcOrd="3" destOrd="0" parTransId="{E15B46E4-526C-4C54-BF64-58B795EF1A21}" sibTransId="{237C6364-751B-4AFD-A676-059754DA0B54}"/>
    <dgm:cxn modelId="{2B53B077-CC5D-456D-ADD7-A2E9A4BD87C8}" type="presOf" srcId="{23B313EE-5CA2-4692-8AA6-2E7610A463B3}" destId="{80223C46-4515-41CC-8503-A4612424E572}" srcOrd="0" destOrd="0" presId="urn:microsoft.com/office/officeart/2008/layout/VerticalCurvedList"/>
    <dgm:cxn modelId="{FB86DC77-8373-4727-B17F-96E3C7DD73D2}" srcId="{C9214C68-34C0-4CED-97FC-88ACBD01E10A}" destId="{10C76836-785F-413F-8D55-C26EE7AE5E72}" srcOrd="0" destOrd="0" parTransId="{0096C832-F208-44E1-B415-3B5770FC8444}" sibTransId="{51334E75-C396-466F-8D54-112FB53EC4FF}"/>
    <dgm:cxn modelId="{9A61937B-6833-43EC-A528-8B9E6E6475DC}" type="presOf" srcId="{51334E75-C396-466F-8D54-112FB53EC4FF}" destId="{F79F9061-861F-4970-A83D-88651466487D}" srcOrd="0" destOrd="0" presId="urn:microsoft.com/office/officeart/2008/layout/VerticalCurvedList"/>
    <dgm:cxn modelId="{7B6EE1C2-32D9-41CC-AB84-F8FADF541B18}" type="presOf" srcId="{3F158E48-155B-4CD2-8EE4-71B37AA45DBB}" destId="{EC28D5CE-A248-4ED8-991E-4FE9C46A978D}" srcOrd="0" destOrd="0" presId="urn:microsoft.com/office/officeart/2008/layout/VerticalCurvedList"/>
    <dgm:cxn modelId="{619DA8F5-B183-4FBA-825B-E672D84154DD}" type="presOf" srcId="{10C76836-785F-413F-8D55-C26EE7AE5E72}" destId="{F6F9CFC6-F831-48EC-B06C-3F659D5403CC}" srcOrd="0" destOrd="0" presId="urn:microsoft.com/office/officeart/2008/layout/VerticalCurvedList"/>
    <dgm:cxn modelId="{864DB738-DFC6-48F5-BB4F-FA49B9FBAAA0}" type="presParOf" srcId="{B3A5FCDE-8BA4-4C46-9060-0BA5291167F7}" destId="{CE02F294-AD90-4788-A1E1-67F7AAA2BDF1}" srcOrd="0" destOrd="0" presId="urn:microsoft.com/office/officeart/2008/layout/VerticalCurvedList"/>
    <dgm:cxn modelId="{40E4C027-8568-4CCE-9A15-8C29EB69E366}" type="presParOf" srcId="{CE02F294-AD90-4788-A1E1-67F7AAA2BDF1}" destId="{804988ED-7A77-4AC7-8066-613B496DD7DB}" srcOrd="0" destOrd="0" presId="urn:microsoft.com/office/officeart/2008/layout/VerticalCurvedList"/>
    <dgm:cxn modelId="{C11AEE75-1A84-438D-B687-931835CF562D}" type="presParOf" srcId="{804988ED-7A77-4AC7-8066-613B496DD7DB}" destId="{8296B443-ED3D-4993-A4AC-C0A4FB33704B}" srcOrd="0" destOrd="0" presId="urn:microsoft.com/office/officeart/2008/layout/VerticalCurvedList"/>
    <dgm:cxn modelId="{D486BBD9-1C1B-4F68-9389-83531C31B8F1}" type="presParOf" srcId="{804988ED-7A77-4AC7-8066-613B496DD7DB}" destId="{F79F9061-861F-4970-A83D-88651466487D}" srcOrd="1" destOrd="0" presId="urn:microsoft.com/office/officeart/2008/layout/VerticalCurvedList"/>
    <dgm:cxn modelId="{F2C50180-40F2-4AAB-B32D-00C91F6044C7}" type="presParOf" srcId="{804988ED-7A77-4AC7-8066-613B496DD7DB}" destId="{71C8B2AC-A339-490A-B085-266C1F99299A}" srcOrd="2" destOrd="0" presId="urn:microsoft.com/office/officeart/2008/layout/VerticalCurvedList"/>
    <dgm:cxn modelId="{2D7193FC-BC35-4735-82CF-73FE312CCAA1}" type="presParOf" srcId="{804988ED-7A77-4AC7-8066-613B496DD7DB}" destId="{A509DC49-7C24-4255-A58E-ABEE359CBE59}" srcOrd="3" destOrd="0" presId="urn:microsoft.com/office/officeart/2008/layout/VerticalCurvedList"/>
    <dgm:cxn modelId="{12B5DCFD-6DD7-45F4-8675-4EF1951899BA}" type="presParOf" srcId="{CE02F294-AD90-4788-A1E1-67F7AAA2BDF1}" destId="{F6F9CFC6-F831-48EC-B06C-3F659D5403CC}" srcOrd="1" destOrd="0" presId="urn:microsoft.com/office/officeart/2008/layout/VerticalCurvedList"/>
    <dgm:cxn modelId="{BAC56FA9-7F6C-447F-B5D3-F052BCB658EC}" type="presParOf" srcId="{CE02F294-AD90-4788-A1E1-67F7AAA2BDF1}" destId="{5763250C-3F44-4B1D-90BC-C69818BEA68D}" srcOrd="2" destOrd="0" presId="urn:microsoft.com/office/officeart/2008/layout/VerticalCurvedList"/>
    <dgm:cxn modelId="{B8C33007-0D53-48D0-B06B-C75D570323C5}" type="presParOf" srcId="{5763250C-3F44-4B1D-90BC-C69818BEA68D}" destId="{39A7BE49-5762-4811-B3F6-538AE95E0C7F}" srcOrd="0" destOrd="0" presId="urn:microsoft.com/office/officeart/2008/layout/VerticalCurvedList"/>
    <dgm:cxn modelId="{14C0C8ED-6866-416D-956F-BAFC9CD38DD4}" type="presParOf" srcId="{CE02F294-AD90-4788-A1E1-67F7AAA2BDF1}" destId="{8D90C653-B5CB-4BB1-8293-E9E39448E8D5}" srcOrd="3" destOrd="0" presId="urn:microsoft.com/office/officeart/2008/layout/VerticalCurvedList"/>
    <dgm:cxn modelId="{86AAF34F-F6B1-467E-AEDE-95A56134EC22}" type="presParOf" srcId="{CE02F294-AD90-4788-A1E1-67F7AAA2BDF1}" destId="{EAB19B58-8D21-4160-BD1E-24EBF200EB3B}" srcOrd="4" destOrd="0" presId="urn:microsoft.com/office/officeart/2008/layout/VerticalCurvedList"/>
    <dgm:cxn modelId="{F6F59BC6-C4CD-4CC8-936B-BD204BBFEFFC}" type="presParOf" srcId="{EAB19B58-8D21-4160-BD1E-24EBF200EB3B}" destId="{ACACC209-23EB-4DD6-B120-B18B94E169F8}" srcOrd="0" destOrd="0" presId="urn:microsoft.com/office/officeart/2008/layout/VerticalCurvedList"/>
    <dgm:cxn modelId="{A4CA0ECF-4E54-4DFB-9AEE-887A0D6F85FE}" type="presParOf" srcId="{CE02F294-AD90-4788-A1E1-67F7AAA2BDF1}" destId="{EC28D5CE-A248-4ED8-991E-4FE9C46A978D}" srcOrd="5" destOrd="0" presId="urn:microsoft.com/office/officeart/2008/layout/VerticalCurvedList"/>
    <dgm:cxn modelId="{78A66C26-165D-4805-92C3-764192B9E4E1}" type="presParOf" srcId="{CE02F294-AD90-4788-A1E1-67F7AAA2BDF1}" destId="{44CF8B2E-40BB-45AF-9D20-DA2E53CED726}" srcOrd="6" destOrd="0" presId="urn:microsoft.com/office/officeart/2008/layout/VerticalCurvedList"/>
    <dgm:cxn modelId="{BAC5A07E-73CE-4A38-BCA2-4F7BF5B58489}" type="presParOf" srcId="{44CF8B2E-40BB-45AF-9D20-DA2E53CED726}" destId="{1C650005-7B07-4F83-B27D-8AFC2F115B1D}" srcOrd="0" destOrd="0" presId="urn:microsoft.com/office/officeart/2008/layout/VerticalCurvedList"/>
    <dgm:cxn modelId="{3B91B825-D0C4-406A-BB6C-113198C22A30}" type="presParOf" srcId="{CE02F294-AD90-4788-A1E1-67F7AAA2BDF1}" destId="{80223C46-4515-41CC-8503-A4612424E572}" srcOrd="7" destOrd="0" presId="urn:microsoft.com/office/officeart/2008/layout/VerticalCurvedList"/>
    <dgm:cxn modelId="{BBE7527F-1C2B-403A-943F-472E0E8053B9}" type="presParOf" srcId="{CE02F294-AD90-4788-A1E1-67F7AAA2BDF1}" destId="{95F9F52F-4222-429A-A382-5EE13FB6BECC}" srcOrd="8" destOrd="0" presId="urn:microsoft.com/office/officeart/2008/layout/VerticalCurvedList"/>
    <dgm:cxn modelId="{9CB02B2B-4707-497B-B7F5-A5666C646884}" type="presParOf" srcId="{95F9F52F-4222-429A-A382-5EE13FB6BECC}" destId="{DC390D32-55DF-49B8-9834-50A29CE39D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59786-79B5-4A1E-B9BC-DC88D58FE55B}">
      <dsp:nvSpPr>
        <dsp:cNvPr id="0" name=""/>
        <dsp:cNvSpPr/>
      </dsp:nvSpPr>
      <dsp:spPr>
        <a:xfrm>
          <a:off x="-5284026" y="-809259"/>
          <a:ext cx="6292118" cy="6292118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8CDFE-1AF7-448D-B5FB-F46D160AD0B9}">
      <dsp:nvSpPr>
        <dsp:cNvPr id="0" name=""/>
        <dsp:cNvSpPr/>
      </dsp:nvSpPr>
      <dsp:spPr>
        <a:xfrm>
          <a:off x="440868" y="292006"/>
          <a:ext cx="10524266" cy="584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85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Uses steganography for high-level security without altering image quality.</a:t>
          </a:r>
          <a:endParaRPr lang="en-IN" sz="2200" kern="1200" dirty="0"/>
        </a:p>
      </dsp:txBody>
      <dsp:txXfrm>
        <a:off x="440868" y="292006"/>
        <a:ext cx="10524266" cy="584386"/>
      </dsp:txXfrm>
    </dsp:sp>
    <dsp:sp modelId="{2590C663-F91C-4FF9-95EE-8ED3CE004C8F}">
      <dsp:nvSpPr>
        <dsp:cNvPr id="0" name=""/>
        <dsp:cNvSpPr/>
      </dsp:nvSpPr>
      <dsp:spPr>
        <a:xfrm>
          <a:off x="75627" y="218958"/>
          <a:ext cx="730483" cy="7304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B92B7-1664-4685-82A9-E6A230F9FD21}">
      <dsp:nvSpPr>
        <dsp:cNvPr id="0" name=""/>
        <dsp:cNvSpPr/>
      </dsp:nvSpPr>
      <dsp:spPr>
        <a:xfrm>
          <a:off x="859623" y="1168306"/>
          <a:ext cx="10105511" cy="584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85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Password-protected encryption and decryption to prevent unauthorized access.</a:t>
          </a:r>
          <a:endParaRPr lang="en-IN" sz="2200" kern="1200" dirty="0"/>
        </a:p>
      </dsp:txBody>
      <dsp:txXfrm>
        <a:off x="859623" y="1168306"/>
        <a:ext cx="10105511" cy="584386"/>
      </dsp:txXfrm>
    </dsp:sp>
    <dsp:sp modelId="{0B9B0989-1E3B-416D-9948-4A58BA9A9D07}">
      <dsp:nvSpPr>
        <dsp:cNvPr id="0" name=""/>
        <dsp:cNvSpPr/>
      </dsp:nvSpPr>
      <dsp:spPr>
        <a:xfrm>
          <a:off x="494381" y="1095258"/>
          <a:ext cx="730483" cy="7304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2DB5D-E3E0-473D-9A65-F4DDFC9A4C19}">
      <dsp:nvSpPr>
        <dsp:cNvPr id="0" name=""/>
        <dsp:cNvSpPr/>
      </dsp:nvSpPr>
      <dsp:spPr>
        <a:xfrm>
          <a:off x="988147" y="2044606"/>
          <a:ext cx="9976987" cy="584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85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Lightweight and efficient implementation using OpenCV.</a:t>
          </a:r>
          <a:endParaRPr lang="en-IN" sz="2200" kern="1200" dirty="0"/>
        </a:p>
      </dsp:txBody>
      <dsp:txXfrm>
        <a:off x="988147" y="2044606"/>
        <a:ext cx="9976987" cy="584386"/>
      </dsp:txXfrm>
    </dsp:sp>
    <dsp:sp modelId="{26E4640C-2C1B-4CA7-A2F1-864645EB6C3C}">
      <dsp:nvSpPr>
        <dsp:cNvPr id="0" name=""/>
        <dsp:cNvSpPr/>
      </dsp:nvSpPr>
      <dsp:spPr>
        <a:xfrm>
          <a:off x="622905" y="1971558"/>
          <a:ext cx="730483" cy="7304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10743-67C2-496F-B828-8F77731117D8}">
      <dsp:nvSpPr>
        <dsp:cNvPr id="0" name=""/>
        <dsp:cNvSpPr/>
      </dsp:nvSpPr>
      <dsp:spPr>
        <a:xfrm>
          <a:off x="859623" y="2920906"/>
          <a:ext cx="10105511" cy="584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85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Simple and user-friendly input/output process.</a:t>
          </a:r>
          <a:endParaRPr lang="en-IN" sz="2200" kern="1200" dirty="0"/>
        </a:p>
      </dsp:txBody>
      <dsp:txXfrm>
        <a:off x="859623" y="2920906"/>
        <a:ext cx="10105511" cy="584386"/>
      </dsp:txXfrm>
    </dsp:sp>
    <dsp:sp modelId="{8D8CE34A-7093-4114-8F96-32DEB612571E}">
      <dsp:nvSpPr>
        <dsp:cNvPr id="0" name=""/>
        <dsp:cNvSpPr/>
      </dsp:nvSpPr>
      <dsp:spPr>
        <a:xfrm>
          <a:off x="494381" y="2847858"/>
          <a:ext cx="730483" cy="7304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FDAA2-7539-4F70-A520-466CAE313080}">
      <dsp:nvSpPr>
        <dsp:cNvPr id="0" name=""/>
        <dsp:cNvSpPr/>
      </dsp:nvSpPr>
      <dsp:spPr>
        <a:xfrm>
          <a:off x="440868" y="3797206"/>
          <a:ext cx="10524266" cy="584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85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Can be extended to hide data in various media formats (audio, video, etc.).</a:t>
          </a:r>
          <a:endParaRPr lang="en-IN" sz="2200" kern="1200" dirty="0"/>
        </a:p>
      </dsp:txBody>
      <dsp:txXfrm>
        <a:off x="440868" y="3797206"/>
        <a:ext cx="10524266" cy="584386"/>
      </dsp:txXfrm>
    </dsp:sp>
    <dsp:sp modelId="{2157D816-9F9D-467B-ABE5-14F6729DF518}">
      <dsp:nvSpPr>
        <dsp:cNvPr id="0" name=""/>
        <dsp:cNvSpPr/>
      </dsp:nvSpPr>
      <dsp:spPr>
        <a:xfrm>
          <a:off x="75627" y="3724158"/>
          <a:ext cx="730483" cy="7304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84ABB-C2FA-4A60-ACC7-C364B08DB2ED}">
      <dsp:nvSpPr>
        <dsp:cNvPr id="0" name=""/>
        <dsp:cNvSpPr/>
      </dsp:nvSpPr>
      <dsp:spPr>
        <a:xfrm>
          <a:off x="-5284026" y="-809259"/>
          <a:ext cx="6292118" cy="6292118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3E110-248B-4093-98A2-5F21DD1DA72B}">
      <dsp:nvSpPr>
        <dsp:cNvPr id="0" name=""/>
        <dsp:cNvSpPr/>
      </dsp:nvSpPr>
      <dsp:spPr>
        <a:xfrm>
          <a:off x="527797" y="359306"/>
          <a:ext cx="10437337" cy="718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69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Journalists and Whistleblowers for secure communication.</a:t>
          </a:r>
          <a:endParaRPr lang="en-IN" sz="2900" kern="1200" dirty="0"/>
        </a:p>
      </dsp:txBody>
      <dsp:txXfrm>
        <a:off x="527797" y="359306"/>
        <a:ext cx="10437337" cy="718986"/>
      </dsp:txXfrm>
    </dsp:sp>
    <dsp:sp modelId="{120B5AB8-0BBA-4820-B984-1F9EE309C6C3}">
      <dsp:nvSpPr>
        <dsp:cNvPr id="0" name=""/>
        <dsp:cNvSpPr/>
      </dsp:nvSpPr>
      <dsp:spPr>
        <a:xfrm>
          <a:off x="78431" y="269433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A7B99-C3B3-4FA0-BA1C-B72B38431162}">
      <dsp:nvSpPr>
        <dsp:cNvPr id="0" name=""/>
        <dsp:cNvSpPr/>
      </dsp:nvSpPr>
      <dsp:spPr>
        <a:xfrm>
          <a:off x="940009" y="1437973"/>
          <a:ext cx="10025126" cy="718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69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Government and Intelligence agencies for covert messaging.</a:t>
          </a:r>
          <a:endParaRPr lang="en-IN" sz="2900" kern="1200" dirty="0"/>
        </a:p>
      </dsp:txBody>
      <dsp:txXfrm>
        <a:off x="940009" y="1437973"/>
        <a:ext cx="10025126" cy="718986"/>
      </dsp:txXfrm>
    </dsp:sp>
    <dsp:sp modelId="{46F09DA5-5D70-4528-A353-C38318482A62}">
      <dsp:nvSpPr>
        <dsp:cNvPr id="0" name=""/>
        <dsp:cNvSpPr/>
      </dsp:nvSpPr>
      <dsp:spPr>
        <a:xfrm>
          <a:off x="490642" y="1348099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58DB9-C75C-4E96-AB61-73CECAD240A5}">
      <dsp:nvSpPr>
        <dsp:cNvPr id="0" name=""/>
        <dsp:cNvSpPr/>
      </dsp:nvSpPr>
      <dsp:spPr>
        <a:xfrm>
          <a:off x="940009" y="2516640"/>
          <a:ext cx="10025126" cy="718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69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Corporates for secure transmission of confidential data.</a:t>
          </a:r>
          <a:endParaRPr lang="en-IN" sz="2900" kern="1200" dirty="0"/>
        </a:p>
      </dsp:txBody>
      <dsp:txXfrm>
        <a:off x="940009" y="2516640"/>
        <a:ext cx="10025126" cy="718986"/>
      </dsp:txXfrm>
    </dsp:sp>
    <dsp:sp modelId="{A9DDBD86-4727-476D-A84C-0934A12007CA}">
      <dsp:nvSpPr>
        <dsp:cNvPr id="0" name=""/>
        <dsp:cNvSpPr/>
      </dsp:nvSpPr>
      <dsp:spPr>
        <a:xfrm>
          <a:off x="490642" y="2426766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F172B-9164-4A04-80B1-780C26602AF9}">
      <dsp:nvSpPr>
        <dsp:cNvPr id="0" name=""/>
        <dsp:cNvSpPr/>
      </dsp:nvSpPr>
      <dsp:spPr>
        <a:xfrm>
          <a:off x="527797" y="3595307"/>
          <a:ext cx="10437337" cy="718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69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Individuals seeking personal data protection.</a:t>
          </a:r>
          <a:endParaRPr lang="en-IN" sz="2900" kern="1200" dirty="0"/>
        </a:p>
      </dsp:txBody>
      <dsp:txXfrm>
        <a:off x="527797" y="3595307"/>
        <a:ext cx="10437337" cy="718986"/>
      </dsp:txXfrm>
    </dsp:sp>
    <dsp:sp modelId="{1B8F8903-BC03-4D38-B739-B804F4E4F407}">
      <dsp:nvSpPr>
        <dsp:cNvPr id="0" name=""/>
        <dsp:cNvSpPr/>
      </dsp:nvSpPr>
      <dsp:spPr>
        <a:xfrm>
          <a:off x="78431" y="3505433"/>
          <a:ext cx="898733" cy="8987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F9061-861F-4970-A83D-88651466487D}">
      <dsp:nvSpPr>
        <dsp:cNvPr id="0" name=""/>
        <dsp:cNvSpPr/>
      </dsp:nvSpPr>
      <dsp:spPr>
        <a:xfrm>
          <a:off x="-5810846" y="-889349"/>
          <a:ext cx="6917942" cy="6917942"/>
        </a:xfrm>
        <a:prstGeom prst="blockArc">
          <a:avLst>
            <a:gd name="adj1" fmla="val 18900000"/>
            <a:gd name="adj2" fmla="val 2700000"/>
            <a:gd name="adj3" fmla="val 312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9CFC6-F831-48EC-B06C-3F659D5403CC}">
      <dsp:nvSpPr>
        <dsp:cNvPr id="0" name=""/>
        <dsp:cNvSpPr/>
      </dsp:nvSpPr>
      <dsp:spPr>
        <a:xfrm>
          <a:off x="579487" y="395105"/>
          <a:ext cx="10378293" cy="790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55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kern="1200" dirty="0"/>
            <a:t>Implementing steganography for other file formats (audio, video, documents).</a:t>
          </a:r>
          <a:endParaRPr lang="en-IN" sz="2500" kern="1200" dirty="0"/>
        </a:p>
      </dsp:txBody>
      <dsp:txXfrm>
        <a:off x="579487" y="395105"/>
        <a:ext cx="10378293" cy="790621"/>
      </dsp:txXfrm>
    </dsp:sp>
    <dsp:sp modelId="{39A7BE49-5762-4811-B3F6-538AE95E0C7F}">
      <dsp:nvSpPr>
        <dsp:cNvPr id="0" name=""/>
        <dsp:cNvSpPr/>
      </dsp:nvSpPr>
      <dsp:spPr>
        <a:xfrm>
          <a:off x="85348" y="296277"/>
          <a:ext cx="988276" cy="988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0C653-B5CB-4BB1-8293-E9E39448E8D5}">
      <dsp:nvSpPr>
        <dsp:cNvPr id="0" name=""/>
        <dsp:cNvSpPr/>
      </dsp:nvSpPr>
      <dsp:spPr>
        <a:xfrm>
          <a:off x="1032768" y="1581242"/>
          <a:ext cx="9925012" cy="790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55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kern="1200"/>
            <a:t>Enhancing security with AES encryption before embedding.</a:t>
          </a:r>
        </a:p>
      </dsp:txBody>
      <dsp:txXfrm>
        <a:off x="1032768" y="1581242"/>
        <a:ext cx="9925012" cy="790621"/>
      </dsp:txXfrm>
    </dsp:sp>
    <dsp:sp modelId="{ACACC209-23EB-4DD6-B120-B18B94E169F8}">
      <dsp:nvSpPr>
        <dsp:cNvPr id="0" name=""/>
        <dsp:cNvSpPr/>
      </dsp:nvSpPr>
      <dsp:spPr>
        <a:xfrm>
          <a:off x="538630" y="1482414"/>
          <a:ext cx="988276" cy="988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8D5CE-A248-4ED8-991E-4FE9C46A978D}">
      <dsp:nvSpPr>
        <dsp:cNvPr id="0" name=""/>
        <dsp:cNvSpPr/>
      </dsp:nvSpPr>
      <dsp:spPr>
        <a:xfrm>
          <a:off x="1032768" y="2767379"/>
          <a:ext cx="9925012" cy="790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55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kern="1200"/>
            <a:t>Developing a GUI-based application for non-technical users.</a:t>
          </a:r>
        </a:p>
      </dsp:txBody>
      <dsp:txXfrm>
        <a:off x="1032768" y="2767379"/>
        <a:ext cx="9925012" cy="790621"/>
      </dsp:txXfrm>
    </dsp:sp>
    <dsp:sp modelId="{1C650005-7B07-4F83-B27D-8AFC2F115B1D}">
      <dsp:nvSpPr>
        <dsp:cNvPr id="0" name=""/>
        <dsp:cNvSpPr/>
      </dsp:nvSpPr>
      <dsp:spPr>
        <a:xfrm>
          <a:off x="538630" y="2668551"/>
          <a:ext cx="988276" cy="988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23C46-4515-41CC-8503-A4612424E572}">
      <dsp:nvSpPr>
        <dsp:cNvPr id="0" name=""/>
        <dsp:cNvSpPr/>
      </dsp:nvSpPr>
      <dsp:spPr>
        <a:xfrm>
          <a:off x="579487" y="3953516"/>
          <a:ext cx="10378293" cy="790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55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kern="1200"/>
            <a:t>Cloud-based secure image sharing service.</a:t>
          </a:r>
        </a:p>
      </dsp:txBody>
      <dsp:txXfrm>
        <a:off x="579487" y="3953516"/>
        <a:ext cx="10378293" cy="790621"/>
      </dsp:txXfrm>
    </dsp:sp>
    <dsp:sp modelId="{DC390D32-55DF-49B8-9834-50A29CE39D7B}">
      <dsp:nvSpPr>
        <dsp:cNvPr id="0" name=""/>
        <dsp:cNvSpPr/>
      </dsp:nvSpPr>
      <dsp:spPr>
        <a:xfrm>
          <a:off x="85348" y="3854689"/>
          <a:ext cx="988276" cy="988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manthkumarsunkari27/Steganography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367" y="1889089"/>
            <a:ext cx="9897626" cy="9144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2185" y="4586365"/>
            <a:ext cx="8802356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HEMANTH KUMAR SUNKARI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HEMANTH KUMAR SUNKARI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Amrita Sai Institute of Science and Technology (Computer Science and Engineering(CSE)-AI/ML)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1688824"/>
          </a:xfrm>
        </p:spPr>
        <p:txBody>
          <a:bodyPr>
            <a:normAutofit/>
          </a:bodyPr>
          <a:lstStyle/>
          <a:p>
            <a:r>
              <a:rPr lang="en-IN" sz="2400" b="1" dirty="0"/>
              <a:t>GitHub Repository: </a:t>
            </a:r>
            <a:r>
              <a:rPr lang="en-IN" sz="2400" b="1" dirty="0">
                <a:hlinkClick r:id="rId2"/>
              </a:rPr>
              <a:t>https://github.com/Hemanthkumarsunkari27/Steganography.git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5C97CA7-9594-A668-DC80-F637FC803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06481"/>
              </p:ext>
            </p:extLst>
          </p:nvPr>
        </p:nvGraphicFramePr>
        <p:xfrm>
          <a:off x="581025" y="1301749"/>
          <a:ext cx="11029950" cy="5139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69" y="2672862"/>
            <a:ext cx="9355016" cy="14189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“Security is not a product, but a process”                            – Bruce Schneier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2" y="1232452"/>
            <a:ext cx="11029616" cy="41434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today's digital world, secure communication is crucial.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Traditional encryption methods are vulnerable to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Steganography allows data to be hidden within images without raising suspicion.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project focuses on securely embedding secret messages into images using a password-protected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aim is to enhance confidentiality and prevent unauthorized access.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1065124"/>
            <a:ext cx="11663271" cy="366764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Programming Language:</a:t>
            </a:r>
            <a:r>
              <a:rPr lang="en-IN" sz="2400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Libraries:</a:t>
            </a:r>
            <a:r>
              <a:rPr lang="en-IN" sz="2400" dirty="0"/>
              <a:t> OpenCV, OS,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Concepts Used:</a:t>
            </a:r>
            <a:r>
              <a:rPr lang="en-IN" sz="2400" dirty="0"/>
              <a:t> Steganography, Image Processing, Cryptography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Platform:</a:t>
            </a:r>
            <a:r>
              <a:rPr lang="en-IN" sz="2400" dirty="0"/>
              <a:t> Windows/Linux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30B6F4-5A3E-36D2-6244-CBBF8D7E2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73108"/>
              </p:ext>
            </p:extLst>
          </p:nvPr>
        </p:nvGraphicFramePr>
        <p:xfrm>
          <a:off x="581025" y="1301750"/>
          <a:ext cx="1102995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02EA44-C82A-778B-F9EF-C7D3F9919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556949"/>
              </p:ext>
            </p:extLst>
          </p:nvPr>
        </p:nvGraphicFramePr>
        <p:xfrm>
          <a:off x="581025" y="1301750"/>
          <a:ext cx="1102995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48DCC-FF15-CC4E-CF8E-72ECDE8AA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51" y="1135464"/>
            <a:ext cx="11545556" cy="5606979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BD8E-D5A0-4028-2749-6D503558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(DESCRIPTION)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FA33-3D74-F6F4-434C-8A8606D7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80" y="150724"/>
            <a:ext cx="11178728" cy="5824625"/>
          </a:xfrm>
        </p:spPr>
        <p:txBody>
          <a:bodyPr/>
          <a:lstStyle/>
          <a:p>
            <a:r>
              <a:rPr lang="en-US" sz="2000" dirty="0"/>
              <a:t>The following screenshots illustrate the results of the project, with a description of each step below: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Code Execution:</a:t>
            </a:r>
            <a:r>
              <a:rPr lang="en-US" sz="2000" dirty="0"/>
              <a:t> The script runs in IDLE to encode and decode hidden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Original Image:</a:t>
            </a:r>
            <a:r>
              <a:rPr lang="en-US" sz="2000" dirty="0"/>
              <a:t> An unaltered image used for embedding the secret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Encrypted Image:</a:t>
            </a:r>
            <a:r>
              <a:rPr lang="en-US" sz="2000" dirty="0"/>
              <a:t> The image with hidden data, appearing unchanged visually.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Decryption Process:</a:t>
            </a:r>
            <a:r>
              <a:rPr lang="en-US" sz="2000" dirty="0"/>
              <a:t> Extracting and displaying the hidden message upon entering the correct passcode.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0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158" y="702156"/>
            <a:ext cx="10746650" cy="483549"/>
          </a:xfrm>
        </p:spPr>
        <p:txBody>
          <a:bodyPr>
            <a:normAutofit fontScale="90000"/>
          </a:bodyPr>
          <a:lstStyle/>
          <a:p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76" y="140677"/>
            <a:ext cx="11158631" cy="58346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Steganography is a powerful method for secure data transmission without attracting attention.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project successfully embeds and extracts messages from images using a password-protected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Ensuring security and confidentiality in digital communication is crucial in today's data-driven world.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Future enhancements can further improve the robustness and usability of this technique.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697</TotalTime>
  <Words>457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 (DESCRIPTION)</vt:lpstr>
      <vt:lpstr>                   Conclusion</vt:lpstr>
      <vt:lpstr>GitHub Link</vt:lpstr>
      <vt:lpstr>PowerPoint Presentation</vt:lpstr>
      <vt:lpstr>“Security is not a product, but a process”                            – Bruce Schneier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Rani S</cp:lastModifiedBy>
  <cp:revision>28</cp:revision>
  <dcterms:created xsi:type="dcterms:W3CDTF">2021-05-26T16:50:10Z</dcterms:created>
  <dcterms:modified xsi:type="dcterms:W3CDTF">2025-02-25T18:30:17Z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