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543000da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543000da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a99605c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a99605c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aa58b37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aa58b37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aa58b3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aa58b3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aa58b37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aa58b37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aa58b37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aa58b37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Ground Booking System</a:t>
            </a:r>
            <a:endParaRPr sz="3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37147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Group Member</a:t>
            </a:r>
            <a:endParaRPr sz="1400">
              <a:solidFill>
                <a:schemeClr val="dk1"/>
              </a:solidFill>
            </a:endParaRPr>
          </a:p>
          <a:p>
            <a:pPr indent="3168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Asish Khandal</a:t>
            </a:r>
            <a:endParaRPr sz="1400"/>
          </a:p>
          <a:p>
            <a:pPr indent="3168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Hemanth Lepcha</a:t>
            </a:r>
            <a:endParaRPr sz="1400"/>
          </a:p>
          <a:p>
            <a:pPr indent="3168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Pravaat Chhetri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Gathering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5217" lvl="0" marL="457200" marR="179111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51"/>
              <a:buChar char="●"/>
            </a:pPr>
            <a:r>
              <a:rPr lang="en" sz="2151"/>
              <a:t>The information related to booking’s made are not displayed to the players.</a:t>
            </a:r>
            <a:endParaRPr sz="2151"/>
          </a:p>
          <a:p>
            <a:pPr indent="-365217" lvl="0" marL="457200" marR="2191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51"/>
              <a:buChar char="●"/>
            </a:pPr>
            <a:r>
              <a:rPr lang="en" sz="2151"/>
              <a:t>Information of the teams who will be playing is shared through Class Representative or mouth-service.</a:t>
            </a:r>
            <a:endParaRPr sz="2151"/>
          </a:p>
          <a:p>
            <a:pPr indent="-365217" lvl="0" marL="457200" marR="8195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51"/>
              <a:buChar char="●"/>
            </a:pPr>
            <a:r>
              <a:rPr lang="en" sz="2151"/>
              <a:t>Booking the ground physically by meeting the Games councillor is redundant and outdated method.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77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for </a:t>
            </a:r>
            <a:r>
              <a:rPr lang="en"/>
              <a:t>actors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6550"/>
            <a:ext cx="8494126" cy="4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228100" y="365675"/>
            <a:ext cx="4554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618800" y="126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phase: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575" y="1266200"/>
            <a:ext cx="4730523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596950" y="103275"/>
            <a:ext cx="3950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use case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500" y="789375"/>
            <a:ext cx="6130075" cy="42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604925" y="144500"/>
            <a:ext cx="4279200" cy="6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31775" y="865025"/>
            <a:ext cx="83682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277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905"/>
              <a:t>Log In</a:t>
            </a:r>
            <a:endParaRPr sz="390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81">
                <a:latin typeface="Times New Roman"/>
                <a:ea typeface="Times New Roman"/>
                <a:cs typeface="Times New Roman"/>
                <a:sym typeface="Times New Roman"/>
              </a:rPr>
              <a:t>Summary:</a:t>
            </a:r>
            <a:r>
              <a:rPr lang="en" sz="328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This use case enables the user to login to the system and interact in various ways with the system.</a:t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81">
                <a:latin typeface="Times New Roman"/>
                <a:ea typeface="Times New Roman"/>
                <a:cs typeface="Times New Roman"/>
                <a:sym typeface="Times New Roman"/>
              </a:rPr>
              <a:t>Actors</a:t>
            </a:r>
            <a:r>
              <a:rPr lang="en" sz="328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 Class representatives, Administrator  or one of the staff, database.</a:t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81">
                <a:latin typeface="Times New Roman"/>
                <a:ea typeface="Times New Roman"/>
                <a:cs typeface="Times New Roman"/>
                <a:sym typeface="Times New Roman"/>
              </a:rPr>
              <a:t>Assumption:</a:t>
            </a: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 The class representative will have to be registered into the system. The CR will be registered using their college email id and password.</a:t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81">
                <a:latin typeface="Times New Roman"/>
                <a:ea typeface="Times New Roman"/>
                <a:cs typeface="Times New Roman"/>
                <a:sym typeface="Times New Roman"/>
              </a:rPr>
              <a:t>Basic course of events:</a:t>
            </a:r>
            <a:endParaRPr b="1" sz="32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406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UcPeriod"/>
            </a:pP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Go to </a:t>
            </a: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 page </a:t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406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UcPeriod"/>
            </a:pP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Enter email and password and choose the class </a:t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406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UcPeriod"/>
            </a:pP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Database will validate entered email.</a:t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406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UcPeriod"/>
            </a:pP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Log in confirmation will be sent.</a:t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" sz="3281">
                <a:latin typeface="Times New Roman"/>
                <a:ea typeface="Times New Roman"/>
                <a:cs typeface="Times New Roman"/>
                <a:sym typeface="Times New Roman"/>
              </a:rPr>
              <a:t>Precondition:</a:t>
            </a:r>
            <a:r>
              <a:rPr b="1" lang="en" sz="318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Class representative or staff is registered to the system.</a:t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81">
                <a:latin typeface="Times New Roman"/>
                <a:ea typeface="Times New Roman"/>
                <a:cs typeface="Times New Roman"/>
                <a:sym typeface="Times New Roman"/>
              </a:rPr>
              <a:t>Postcondition:</a:t>
            </a:r>
            <a:r>
              <a:rPr lang="en" sz="328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The class representative and staff will be shown the display screen of the system if they log in with a registered email id and its corresponding password.</a:t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81">
                <a:latin typeface="Times New Roman"/>
                <a:ea typeface="Times New Roman"/>
                <a:cs typeface="Times New Roman"/>
                <a:sym typeface="Times New Roman"/>
              </a:rPr>
              <a:t>Non- functional requirements:</a:t>
            </a:r>
            <a:r>
              <a:rPr lang="en" sz="3181">
                <a:latin typeface="Times New Roman"/>
                <a:ea typeface="Times New Roman"/>
                <a:cs typeface="Times New Roman"/>
                <a:sym typeface="Times New Roman"/>
              </a:rPr>
              <a:t> The system should verify and validate the email within 5 seconds.</a:t>
            </a:r>
            <a:endParaRPr sz="31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