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1" r:id="rId20"/>
    <p:sldId id="269" r:id="rId21"/>
    <p:sldId id="270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31059-0E08-44B9-8F2A-04456BB59F03}" v="713" dt="2023-10-02T13:44:31.939"/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manthnk04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jphaneendra.raju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0Yr9lBLei7HewJDBNTBLjFO1TWqKdIjY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256" y="897528"/>
            <a:ext cx="11075484" cy="401659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atin typeface="Times New Roman"/>
                <a:cs typeface="Times New Roman"/>
              </a:rPr>
              <a:t>Student </a:t>
            </a:r>
            <a:r>
              <a:rPr lang="en-GB" b="1" dirty="0">
                <a:latin typeface="Times New Roman"/>
                <a:cs typeface="Times New Roman"/>
              </a:rPr>
              <a:t>Details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524319"/>
            <a:ext cx="11260667" cy="2868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BC706-E58A-4836-E521-512152533A3A}"/>
              </a:ext>
            </a:extLst>
          </p:cNvPr>
          <p:cNvSpPr txBox="1"/>
          <p:nvPr/>
        </p:nvSpPr>
        <p:spPr>
          <a:xfrm>
            <a:off x="542823" y="1536289"/>
            <a:ext cx="849670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Name                         : NAGOTHU HEMANTH NIRMAL KUMAR</a:t>
            </a:r>
            <a:endParaRPr lang="en-US" dirty="0"/>
          </a:p>
          <a:p>
            <a:r>
              <a:rPr lang="en-US" sz="1600" dirty="0" err="1">
                <a:latin typeface="Times New Roman"/>
                <a:cs typeface="Times New Roman"/>
              </a:rPr>
              <a:t>SkillsBuild</a:t>
            </a:r>
            <a:r>
              <a:rPr lang="en-US" sz="1600" dirty="0">
                <a:latin typeface="Times New Roman"/>
                <a:cs typeface="Times New Roman"/>
              </a:rPr>
              <a:t> Email ID : </a:t>
            </a:r>
            <a:r>
              <a:rPr lang="en-US" sz="1600" dirty="0">
                <a:latin typeface="Times New Roman"/>
                <a:cs typeface="Times New Roman"/>
                <a:hlinkClick r:id="rId3"/>
              </a:rPr>
              <a:t>hemanthnk04@gmail.com </a:t>
            </a:r>
            <a:endParaRPr lang="en-US" sz="1600" dirty="0">
              <a:latin typeface="Times New Roman"/>
              <a:cs typeface="Times New Roman"/>
              <a:hlinkClick r:id="rId4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College Name            : </a:t>
            </a:r>
            <a:r>
              <a:rPr lang="en-US" sz="1600" dirty="0" err="1">
                <a:latin typeface="Times New Roman"/>
                <a:cs typeface="Times New Roman"/>
              </a:rPr>
              <a:t>Velagapudi</a:t>
            </a:r>
            <a:r>
              <a:rPr lang="en-US" sz="1600" dirty="0">
                <a:latin typeface="Times New Roman"/>
                <a:cs typeface="Times New Roman"/>
              </a:rPr>
              <a:t> Ramakrishna Siddhartha Engineering College</a:t>
            </a:r>
          </a:p>
          <a:p>
            <a:r>
              <a:rPr lang="en-US" sz="1600" dirty="0">
                <a:latin typeface="Times New Roman"/>
                <a:cs typeface="Times New Roman"/>
              </a:rPr>
              <a:t>College State              : Andhra Pradesh</a:t>
            </a:r>
          </a:p>
          <a:p>
            <a:r>
              <a:rPr lang="en-US" sz="1600" dirty="0">
                <a:latin typeface="Times New Roman"/>
                <a:cs typeface="Times New Roman"/>
              </a:rPr>
              <a:t>Internship Domain     : Artificial Intelligence</a:t>
            </a:r>
            <a:endParaRPr lang="en-US" sz="1600" i="1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Internship Start and End date : 18th August 2023 to 3rd October 2023 (18-08-2023 to 3-10-2023)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2A640-4DC0-6B10-C794-14A21ACDC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530" y="1305066"/>
            <a:ext cx="1872053" cy="18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BD0D-9D82-1A2D-E0B4-0F944B43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4903"/>
            <a:ext cx="11029616" cy="1002890"/>
          </a:xfrm>
        </p:spPr>
        <p:txBody>
          <a:bodyPr>
            <a:norm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BernoulliNb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F78E-3223-A2AB-94F9-63219F8C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02" y="1887793"/>
            <a:ext cx="11029615" cy="372150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will show the results of “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BernoulliNB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algorithm from Naive bayes.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had put alpha as 0.3.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accuracy is 76%.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 accuracy is 77.25%.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there is so small difference in between train accuracy and test accuracy and both are above 70%.</a:t>
            </a:r>
          </a:p>
        </p:txBody>
      </p:sp>
    </p:spTree>
    <p:extLst>
      <p:ext uri="{BB962C8B-B14F-4D97-AF65-F5344CB8AC3E}">
        <p14:creationId xmlns:p14="http://schemas.microsoft.com/office/powerpoint/2010/main" val="299444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5372E9-9370-B1BC-4313-B0747B95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74" y="613012"/>
            <a:ext cx="6912154" cy="62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9C38AC-9A77-8860-AC5A-DCB3F051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0" y="577200"/>
            <a:ext cx="9589390" cy="62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7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75E2-B0CE-7C5A-3C1A-F52EF277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FE47-1D04-B8DB-C5FD-475C3FCF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71020"/>
            <a:ext cx="11029615" cy="427436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 stands for Support Vector Classification.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 will show the results for SVC algorithm.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set C value as 0.1 because it gives maximum accuracy without overfitting.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here I set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as ‘linear’.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accuracy is 73.5%.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 accuracy is 77.88%.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there is so small difference in between train accuracy and test accuracy and both are above 70%.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8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D44F1-A90B-0300-E624-78049EC0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180" y="596274"/>
            <a:ext cx="6998399" cy="62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2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BD830-8D3C-3BFD-97C8-870FF44C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3" y="593329"/>
            <a:ext cx="9773264" cy="62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4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38AD-5D2D-E587-E92C-0E78E7E9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E404-4115-A40C-A3D2-243B43A7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 will show the results of the “RANDOMFOREST” algorithm.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 put alpha value as 0.0.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accuracy is 75.5%.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 accuracy is 83.62%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there is so small difference in between train accuracy and test accuracy and both are above 70%.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91799-BFEA-7C18-4CEF-BE1C19C3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28" y="702579"/>
            <a:ext cx="7207495" cy="61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5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88264-DE87-8B54-F6D7-9484FD3D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1" y="607544"/>
            <a:ext cx="9655277" cy="62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3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am providing the my 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link.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https://colab.research.google.com/drive/10Yr9lBLei7HewJDBNTBLjFO1TWqKdIjY?usp=sharing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imes New Roman"/>
                <a:cs typeface="Times New Roman"/>
              </a:rPr>
              <a:t>PROJECT TITLE/Problem Statement</a:t>
            </a:r>
            <a:br>
              <a:rPr lang="en-GB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62FE4-8609-8772-36B0-4142EB848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The project title is </a:t>
            </a:r>
          </a:p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Sentiment Analysis of Restaurant Reviews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in this Presentation I will mainly explain about the following things: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project is about?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 am going to solve it?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main things and I will delve into it deeply if needed as we go.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title is ‘Sentiment Analysis of Restaurant Reviews’.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given a review set of a Restaurant which contains 1000 reviews. In that positive review is assigned value ‘1’ and negative review is assigned value ‘0’.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to use ‘Natural Language Processing’ and design a model which can predict the reviews based on the given data.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 model is 100% accurate. So we have to create a model which gives maximum accuracy and without overfitting.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will be able predict whether the review given is a positive review or negative review 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of this project?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this project are Restaurant management.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the one’s responsible for the managing of Restaurant.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they need to identify the reviews customers gives them to improve/correct themselves.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necessary work for them.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this project they don’t have to read all the reviews to understand them.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analyze the reviews and will them if it’s a positive review or negative review.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reduce their work load and increases their efficiency.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 dirty="0"/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the above problem, I am going to follow the below approach to solve it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 will take the data set of the restaurant reviews and I will first observe it.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with some NLP libraries I will remove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punctuations in the reviews.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 will convert it into numerical data using Count vectorizer technique.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will machine learning algorithm to predict the reviews with maximum accuracy and without overfitting.</a:t>
            </a: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04142"/>
            <a:ext cx="11029615" cy="363448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first I am going to take the review set first then I will clearly observe it once.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will use 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do the project.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first I will observe the info and other things about the data set.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will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String libraries to remove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punctuations.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I will use Count vectorizer technique to convert it into numerical data.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 will use the machine learning models that will give me maximum accuracy and without overfitting.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one model/algorithm that fits our needs. But here in this project I will use three algorithms.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I am using 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BernoulliNB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naïve bayes,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SVC.</a:t>
            </a: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in this project I am using count vectorizer to convert the data set into numerical data.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am using three machine learning algorithms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BernoulliNB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SVC. Now lets see what I had done to reduce overfitting and get maximum accuracy.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BernoulliNB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used hyper parameter tuning to adjust alpha value to reduce overfitting and get maximum accuracy.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used hyper parameter tuning to adjust alpha and gamma to reduce overfitting and get maximum accuracy.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SVC, I set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linear and adjusted C parameter value to 0.1 cause it reduces overfitting and get maximum accuracy. I also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cheaked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values for C but 0.1 gives us necessary results.  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 will show the results of the algorithms and will also show the hyper parameter tuning results also.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show the results of the algorithms one by one.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show the test accuracy and other values along with train accuracy and other values.</a:t>
            </a: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958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Franklin Gothic Book</vt:lpstr>
      <vt:lpstr>Franklin Gothic Demi</vt:lpstr>
      <vt:lpstr>Times New Roman</vt:lpstr>
      <vt:lpstr>Wingdings 2</vt:lpstr>
      <vt:lpstr>DividendVTI</vt:lpstr>
      <vt:lpstr>Student Details</vt:lpstr>
      <vt:lpstr>PROJECT TITLE/Problem Statement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BernoulliNb</vt:lpstr>
      <vt:lpstr>PowerPoint Presentation</vt:lpstr>
      <vt:lpstr>PowerPoint Presentation</vt:lpstr>
      <vt:lpstr>svc</vt:lpstr>
      <vt:lpstr>PowerPoint Presentation</vt:lpstr>
      <vt:lpstr>PowerPoint Presentation</vt:lpstr>
      <vt:lpstr>rANDOMfORESTcLASSIFER</vt:lpstr>
      <vt:lpstr>PowerPoint Presentation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Hemanth N</cp:lastModifiedBy>
  <cp:revision>126</cp:revision>
  <dcterms:created xsi:type="dcterms:W3CDTF">2021-05-26T16:50:10Z</dcterms:created>
  <dcterms:modified xsi:type="dcterms:W3CDTF">2024-07-15T14:53:55Z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