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2" autoAdjust="0"/>
    <p:restoredTop sz="94629" autoAdjust="0"/>
  </p:normalViewPr>
  <p:slideViewPr>
    <p:cSldViewPr>
      <p:cViewPr>
        <p:scale>
          <a:sx n="75" d="100"/>
          <a:sy n="75" d="100"/>
        </p:scale>
        <p:origin x="-1666" y="-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78CE-F332-415D-ACD2-8D7B6AE658B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D001-6DFB-442F-A51F-68D1B47C4B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78CE-F332-415D-ACD2-8D7B6AE658B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D001-6DFB-442F-A51F-68D1B47C4B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78CE-F332-415D-ACD2-8D7B6AE658B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D001-6DFB-442F-A51F-68D1B47C4B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78CE-F332-415D-ACD2-8D7B6AE658B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D001-6DFB-442F-A51F-68D1B47C4B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78CE-F332-415D-ACD2-8D7B6AE658B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D001-6DFB-442F-A51F-68D1B47C4B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78CE-F332-415D-ACD2-8D7B6AE658B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D001-6DFB-442F-A51F-68D1B47C4B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78CE-F332-415D-ACD2-8D7B6AE658B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D001-6DFB-442F-A51F-68D1B47C4B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78CE-F332-415D-ACD2-8D7B6AE658B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D001-6DFB-442F-A51F-68D1B47C4B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78CE-F332-415D-ACD2-8D7B6AE658B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D001-6DFB-442F-A51F-68D1B47C4B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78CE-F332-415D-ACD2-8D7B6AE658B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D001-6DFB-442F-A51F-68D1B47C4B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78CE-F332-415D-ACD2-8D7B6AE658B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D001-6DFB-442F-A51F-68D1B47C4B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278CE-F332-415D-ACD2-8D7B6AE658B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AD001-6DFB-442F-A51F-68D1B47C4BC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28600" y="0"/>
            <a:ext cx="96789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1440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143999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1440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143999" cy="640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"/>
            <a:ext cx="91440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1440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"/>
            <a:ext cx="91440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91440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"/>
            <a:ext cx="91440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381000"/>
            <a:ext cx="9144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7200"/>
            <a:ext cx="9144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96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381000"/>
            <a:ext cx="9143999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1440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1000"/>
            <a:ext cx="9144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9144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144000" cy="632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144000" cy="640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144000" cy="640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</TotalTime>
  <Words>0</Words>
  <Application>Microsoft Office PowerPoint</Application>
  <PresentationFormat>On-screen Show (4:3)</PresentationFormat>
  <Paragraphs>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Hemanth Raj</dc:creator>
  <cp:lastModifiedBy>Hemanth Raj</cp:lastModifiedBy>
  <cp:revision>38</cp:revision>
  <dcterms:created xsi:type="dcterms:W3CDTF">2024-09-18T16:40:35Z</dcterms:created>
  <dcterms:modified xsi:type="dcterms:W3CDTF">2024-09-18T23:24:20Z</dcterms:modified>
</cp:coreProperties>
</file>